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39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20" autoAdjust="0"/>
  </p:normalViewPr>
  <p:slideViewPr>
    <p:cSldViewPr>
      <p:cViewPr varScale="1">
        <p:scale>
          <a:sx n="83" d="100"/>
          <a:sy n="83" d="100"/>
        </p:scale>
        <p:origin x="427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58" y="131850"/>
            <a:ext cx="3643742" cy="50315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0" y="914400"/>
            <a:ext cx="91440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Customer Credits for Monthly Net Excess Generation (NEG) Under Net Metering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1657928" y="5855892"/>
            <a:ext cx="331020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NEG 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credited at 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retail rate (or above); credits 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 not expire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ext Box 279"/>
          <p:cNvSpPr txBox="1">
            <a:spLocks noChangeArrowheads="1"/>
          </p:cNvSpPr>
          <p:nvPr/>
        </p:nvSpPr>
        <p:spPr bwMode="auto">
          <a:xfrm>
            <a:off x="1657929" y="6078151"/>
            <a:ext cx="33532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NEG 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credited at 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retail rate at first, then credits expire or are reduced (e.g., to the avoided cost 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rate at the end of year)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1032865" y="4490545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751040" y="2788745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620990" y="2682383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284440" y="3306270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427315" y="3130058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613053" y="2523633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973415" y="2733183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954240" y="3157045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771803" y="1760045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687665" y="2156920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454303" y="2872883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838353" y="2266458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830540" y="2674445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514628" y="2217245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487515" y="3258645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486053" y="3409458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587528" y="3125295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402878" y="2933208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478953" y="1658445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685328" y="1696545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890240" y="2514108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5168303" y="2268840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393728" y="2947495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726979" y="2823671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4003078" y="3401178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842072" y="3288142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644428" y="1912445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830040" y="1956895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782415" y="2901458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5011140" y="3930158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874490" y="387935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427E93">
              <a:alpha val="25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803053" y="2436320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312515" y="3957145"/>
            <a:ext cx="1884363" cy="1717675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2167928" y="3730133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1182090" y="2685558"/>
            <a:ext cx="1133475" cy="1711325"/>
            <a:chOff x="514" y="1479"/>
            <a:chExt cx="717" cy="1163"/>
          </a:xfrm>
          <a:solidFill>
            <a:srgbClr val="427E93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3069628" y="3172920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2166340" y="1787827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467965" y="1807670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961678" y="3815858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Freeform 252"/>
          <p:cNvSpPr>
            <a:spLocks/>
          </p:cNvSpPr>
          <p:nvPr/>
        </p:nvSpPr>
        <p:spPr bwMode="auto">
          <a:xfrm>
            <a:off x="1685328" y="2806208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269403" y="2045795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873153" y="3025745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6150965" y="2368058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457228" y="2087070"/>
            <a:ext cx="1035050" cy="965200"/>
            <a:chOff x="4576763" y="1812925"/>
            <a:chExt cx="1035050" cy="965200"/>
          </a:xfrm>
          <a:solidFill>
            <a:srgbClr val="427E93">
              <a:alpha val="80000"/>
            </a:srgbClr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223990" y="2907808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477865" y="4150820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904903" y="4112720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6062065" y="4709620"/>
            <a:ext cx="1235075" cy="987425"/>
            <a:chOff x="5181600" y="4435475"/>
            <a:chExt cx="1235075" cy="987425"/>
          </a:xfrm>
          <a:solidFill>
            <a:srgbClr val="427E93">
              <a:alpha val="80000"/>
            </a:srgbClr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265265" y="4068270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719165" y="3441208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441478" y="3657108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581178" y="4004770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2099665" y="4871545"/>
            <a:ext cx="885825" cy="579438"/>
            <a:chOff x="1710" y="3401"/>
            <a:chExt cx="498" cy="349"/>
          </a:xfrm>
          <a:solidFill>
            <a:srgbClr val="427E93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2750" y="136525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</a:t>
            </a:r>
            <a:r>
              <a:rPr lang="en-US" sz="13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October </a:t>
            </a:r>
            <a:r>
              <a:rPr lang="en-US" sz="13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2015</a:t>
            </a:r>
            <a:endParaRPr lang="en-US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1401058" y="5835308"/>
            <a:ext cx="204788" cy="174472"/>
          </a:xfrm>
          <a:prstGeom prst="rect">
            <a:avLst/>
          </a:pr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3" name="Straight Connector 212"/>
          <p:cNvCxnSpPr>
            <a:cxnSpLocks noChangeShapeType="1"/>
          </p:cNvCxnSpPr>
          <p:nvPr/>
        </p:nvCxnSpPr>
        <p:spPr bwMode="auto">
          <a:xfrm>
            <a:off x="7281265" y="3331670"/>
            <a:ext cx="533400" cy="3810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84" name="Oval 201"/>
          <p:cNvSpPr>
            <a:spLocks noChangeArrowheads="1"/>
          </p:cNvSpPr>
          <p:nvPr/>
        </p:nvSpPr>
        <p:spPr bwMode="auto">
          <a:xfrm>
            <a:off x="7809903" y="3636470"/>
            <a:ext cx="228600" cy="228600"/>
          </a:xfrm>
          <a:prstGeom prst="ellipse">
            <a:avLst/>
          </a:pr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" name="Freeform 237"/>
          <p:cNvSpPr>
            <a:spLocks/>
          </p:cNvSpPr>
          <p:nvPr/>
        </p:nvSpPr>
        <p:spPr bwMode="auto">
          <a:xfrm>
            <a:off x="5115915" y="4501658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7757487" y="3626270"/>
            <a:ext cx="435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DC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87" name="Freeform 261"/>
          <p:cNvSpPr>
            <a:spLocks/>
          </p:cNvSpPr>
          <p:nvPr/>
        </p:nvSpPr>
        <p:spPr bwMode="auto">
          <a:xfrm>
            <a:off x="5904903" y="411589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" name="Freeform 260"/>
          <p:cNvSpPr>
            <a:spLocks/>
          </p:cNvSpPr>
          <p:nvPr/>
        </p:nvSpPr>
        <p:spPr bwMode="auto">
          <a:xfrm>
            <a:off x="5477865" y="4150263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9" name="Freeform 236"/>
          <p:cNvSpPr>
            <a:spLocks/>
          </p:cNvSpPr>
          <p:nvPr/>
        </p:nvSpPr>
        <p:spPr bwMode="auto">
          <a:xfrm>
            <a:off x="3808610" y="244029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Rectangle 284"/>
          <p:cNvSpPr>
            <a:spLocks noChangeArrowheads="1"/>
          </p:cNvSpPr>
          <p:nvPr/>
        </p:nvSpPr>
        <p:spPr bwMode="auto">
          <a:xfrm>
            <a:off x="1401058" y="6064645"/>
            <a:ext cx="204788" cy="174472"/>
          </a:xfrm>
          <a:prstGeom prst="rect">
            <a:avLst/>
          </a:pr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Rectangle 284"/>
          <p:cNvSpPr>
            <a:spLocks noChangeArrowheads="1"/>
          </p:cNvSpPr>
          <p:nvPr/>
        </p:nvSpPr>
        <p:spPr bwMode="auto">
          <a:xfrm>
            <a:off x="5164476" y="5855731"/>
            <a:ext cx="204788" cy="174472"/>
          </a:xfrm>
          <a:prstGeom prst="rect">
            <a:avLst/>
          </a:pr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Text Box 279"/>
          <p:cNvSpPr txBox="1">
            <a:spLocks noChangeArrowheads="1"/>
          </p:cNvSpPr>
          <p:nvPr/>
        </p:nvSpPr>
        <p:spPr bwMode="auto">
          <a:xfrm>
            <a:off x="5421346" y="5860064"/>
            <a:ext cx="339355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NEG credited 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at less than retail rate (e.g., avoided cost rate)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3" name="Rectangle 284"/>
          <p:cNvSpPr>
            <a:spLocks noChangeArrowheads="1"/>
          </p:cNvSpPr>
          <p:nvPr/>
        </p:nvSpPr>
        <p:spPr bwMode="auto">
          <a:xfrm>
            <a:off x="5164476" y="6095529"/>
            <a:ext cx="204788" cy="174472"/>
          </a:xfrm>
          <a:prstGeom prst="rect">
            <a:avLst/>
          </a:prstGeom>
          <a:solidFill>
            <a:srgbClr val="427E93">
              <a:alpha val="25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4" name="Text Box 279"/>
          <p:cNvSpPr txBox="1">
            <a:spLocks noChangeArrowheads="1"/>
          </p:cNvSpPr>
          <p:nvPr/>
        </p:nvSpPr>
        <p:spPr bwMode="auto">
          <a:xfrm>
            <a:off x="5421346" y="6094244"/>
            <a:ext cx="14170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NEG is not compensated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5" name="Rectangle 284"/>
          <p:cNvSpPr>
            <a:spLocks noChangeArrowheads="1"/>
          </p:cNvSpPr>
          <p:nvPr/>
        </p:nvSpPr>
        <p:spPr bwMode="auto">
          <a:xfrm>
            <a:off x="5164476" y="6324866"/>
            <a:ext cx="204788" cy="174472"/>
          </a:xfrm>
          <a:prstGeom prst="rect">
            <a:avLst/>
          </a:prstGeom>
          <a:solidFill>
            <a:schemeClr val="bg1">
              <a:alpha val="25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6" name="Text Box 279"/>
          <p:cNvSpPr txBox="1">
            <a:spLocks noChangeArrowheads="1"/>
          </p:cNvSpPr>
          <p:nvPr/>
        </p:nvSpPr>
        <p:spPr bwMode="auto">
          <a:xfrm>
            <a:off x="5424875" y="6316170"/>
            <a:ext cx="304250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No uniform or statewide mandatory net metering rules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16</TotalTime>
  <Words>86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Inskeep</dc:creator>
  <cp:lastModifiedBy>Benjamin Inskeep</cp:lastModifiedBy>
  <cp:revision>3</cp:revision>
  <dcterms:created xsi:type="dcterms:W3CDTF">2015-03-16T18:32:51Z</dcterms:created>
  <dcterms:modified xsi:type="dcterms:W3CDTF">2015-10-08T19:17:12Z</dcterms:modified>
</cp:coreProperties>
</file>