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5" r:id="rId1"/>
  </p:sldMasterIdLst>
  <p:notesMasterIdLst>
    <p:notesMasterId r:id="rId3"/>
  </p:notesMasterIdLst>
  <p:sldIdLst>
    <p:sldId id="265" r:id="rId2"/>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Calibri" pitchFamily="-108" charset="0"/>
        <a:ea typeface="+mn-ea"/>
        <a:cs typeface="Arial" charset="0"/>
      </a:defRPr>
    </a:lvl1pPr>
    <a:lvl2pPr marL="457200" algn="l" rtl="0" fontAlgn="base">
      <a:spcBef>
        <a:spcPct val="0"/>
      </a:spcBef>
      <a:spcAft>
        <a:spcPct val="0"/>
      </a:spcAft>
      <a:defRPr kern="1200">
        <a:solidFill>
          <a:schemeClr val="tx1"/>
        </a:solidFill>
        <a:latin typeface="Calibri" pitchFamily="-108" charset="0"/>
        <a:ea typeface="+mn-ea"/>
        <a:cs typeface="Arial" charset="0"/>
      </a:defRPr>
    </a:lvl2pPr>
    <a:lvl3pPr marL="914400" algn="l" rtl="0" fontAlgn="base">
      <a:spcBef>
        <a:spcPct val="0"/>
      </a:spcBef>
      <a:spcAft>
        <a:spcPct val="0"/>
      </a:spcAft>
      <a:defRPr kern="1200">
        <a:solidFill>
          <a:schemeClr val="tx1"/>
        </a:solidFill>
        <a:latin typeface="Calibri" pitchFamily="-108" charset="0"/>
        <a:ea typeface="+mn-ea"/>
        <a:cs typeface="Arial" charset="0"/>
      </a:defRPr>
    </a:lvl3pPr>
    <a:lvl4pPr marL="1371600" algn="l" rtl="0" fontAlgn="base">
      <a:spcBef>
        <a:spcPct val="0"/>
      </a:spcBef>
      <a:spcAft>
        <a:spcPct val="0"/>
      </a:spcAft>
      <a:defRPr kern="1200">
        <a:solidFill>
          <a:schemeClr val="tx1"/>
        </a:solidFill>
        <a:latin typeface="Calibri" pitchFamily="-108" charset="0"/>
        <a:ea typeface="+mn-ea"/>
        <a:cs typeface="Arial" charset="0"/>
      </a:defRPr>
    </a:lvl4pPr>
    <a:lvl5pPr marL="1828800" algn="l" rtl="0" fontAlgn="base">
      <a:spcBef>
        <a:spcPct val="0"/>
      </a:spcBef>
      <a:spcAft>
        <a:spcPct val="0"/>
      </a:spcAft>
      <a:defRPr kern="1200">
        <a:solidFill>
          <a:schemeClr val="tx1"/>
        </a:solidFill>
        <a:latin typeface="Calibri" pitchFamily="-108" charset="0"/>
        <a:ea typeface="+mn-ea"/>
        <a:cs typeface="Arial" charset="0"/>
      </a:defRPr>
    </a:lvl5pPr>
    <a:lvl6pPr marL="2286000" algn="l" defTabSz="914400" rtl="0" eaLnBrk="1" latinLnBrk="0" hangingPunct="1">
      <a:defRPr kern="1200">
        <a:solidFill>
          <a:schemeClr val="tx1"/>
        </a:solidFill>
        <a:latin typeface="Calibri" pitchFamily="-108" charset="0"/>
        <a:ea typeface="+mn-ea"/>
        <a:cs typeface="Arial" charset="0"/>
      </a:defRPr>
    </a:lvl6pPr>
    <a:lvl7pPr marL="2743200" algn="l" defTabSz="914400" rtl="0" eaLnBrk="1" latinLnBrk="0" hangingPunct="1">
      <a:defRPr kern="1200">
        <a:solidFill>
          <a:schemeClr val="tx1"/>
        </a:solidFill>
        <a:latin typeface="Calibri" pitchFamily="-108" charset="0"/>
        <a:ea typeface="+mn-ea"/>
        <a:cs typeface="Arial" charset="0"/>
      </a:defRPr>
    </a:lvl7pPr>
    <a:lvl8pPr marL="3200400" algn="l" defTabSz="914400" rtl="0" eaLnBrk="1" latinLnBrk="0" hangingPunct="1">
      <a:defRPr kern="1200">
        <a:solidFill>
          <a:schemeClr val="tx1"/>
        </a:solidFill>
        <a:latin typeface="Calibri" pitchFamily="-108" charset="0"/>
        <a:ea typeface="+mn-ea"/>
        <a:cs typeface="Arial" charset="0"/>
      </a:defRPr>
    </a:lvl8pPr>
    <a:lvl9pPr marL="3657600" algn="l" defTabSz="914400" rtl="0" eaLnBrk="1" latinLnBrk="0" hangingPunct="1">
      <a:defRPr kern="1200">
        <a:solidFill>
          <a:schemeClr val="tx1"/>
        </a:solidFill>
        <a:latin typeface="Calibri" pitchFamily="-108"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5B7C3"/>
    <a:srgbClr val="6898A9"/>
    <a:srgbClr val="7BA5B4"/>
    <a:srgbClr val="F1F6F7"/>
    <a:srgbClr val="FFFFFF"/>
    <a:srgbClr val="D0DFE4"/>
    <a:srgbClr val="F5F5F5"/>
    <a:srgbClr val="427E93"/>
    <a:srgbClr val="CCCCCC"/>
    <a:srgbClr val="6666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338" autoAdjust="0"/>
    <p:restoredTop sz="94679" autoAdjust="0"/>
  </p:normalViewPr>
  <p:slideViewPr>
    <p:cSldViewPr>
      <p:cViewPr varScale="1">
        <p:scale>
          <a:sx n="74" d="100"/>
          <a:sy n="74" d="100"/>
        </p:scale>
        <p:origin x="1314"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A7EF2649-638E-4A3B-9B22-8296556C3D7A}" type="datetimeFigureOut">
              <a:rPr lang="en-US"/>
              <a:pPr>
                <a:defRPr/>
              </a:pPr>
              <a:t>5/6/2015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6CABE281-4A6A-4529-905C-2D22970ABD29}" type="slidenum">
              <a:rPr lang="en-US"/>
              <a:pPr>
                <a:defRPr/>
              </a:pPr>
              <a:t>‹#›</a:t>
            </a:fld>
            <a:endParaRPr lang="en-US"/>
          </a:p>
        </p:txBody>
      </p:sp>
    </p:spTree>
    <p:extLst>
      <p:ext uri="{BB962C8B-B14F-4D97-AF65-F5344CB8AC3E}">
        <p14:creationId xmlns:p14="http://schemas.microsoft.com/office/powerpoint/2010/main" val="413535181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p:cNvSpPr>
            <a:spLocks noGrp="1" noRot="1" noChangeAspect="1" noTextEdit="1"/>
          </p:cNvSpPr>
          <p:nvPr>
            <p:ph type="sldImg"/>
          </p:nvPr>
        </p:nvSpPr>
        <p:spPr bwMode="auto">
          <a:noFill/>
          <a:ln>
            <a:solidFill>
              <a:srgbClr val="000000"/>
            </a:solidFill>
            <a:miter lim="800000"/>
            <a:headEnd/>
            <a:tailEnd/>
          </a:ln>
        </p:spPr>
      </p:sp>
      <p:sp>
        <p:nvSpPr>
          <p:cNvPr id="614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614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9E8E7B18-53A4-4D16-BDAF-46ADB1717D4D}" type="slidenum">
              <a:rPr lang="en-US" smtClean="0"/>
              <a:pPr/>
              <a:t>1</a:t>
            </a:fld>
            <a:endParaRPr lang="en-US" smtClean="0"/>
          </a:p>
        </p:txBody>
      </p:sp>
    </p:spTree>
    <p:extLst>
      <p:ext uri="{BB962C8B-B14F-4D97-AF65-F5344CB8AC3E}">
        <p14:creationId xmlns:p14="http://schemas.microsoft.com/office/powerpoint/2010/main" val="41469646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7CC5DDA2-7EB8-4193-B61A-A5E53241AC2C}" type="datetimeFigureOut">
              <a:rPr lang="en-US" smtClean="0"/>
              <a:pPr>
                <a:defRPr/>
              </a:pPr>
              <a:t>5/6/2015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0CCCA8C-5575-490C-A24A-C4759E4BAB50}" type="slidenum">
              <a:rPr lang="en-US" smtClean="0"/>
              <a:pPr>
                <a:defRPr/>
              </a:pPr>
              <a:t>‹#›</a:t>
            </a:fld>
            <a:endParaRPr lang="en-US"/>
          </a:p>
        </p:txBody>
      </p:sp>
    </p:spTree>
    <p:extLst>
      <p:ext uri="{BB962C8B-B14F-4D97-AF65-F5344CB8AC3E}">
        <p14:creationId xmlns:p14="http://schemas.microsoft.com/office/powerpoint/2010/main" val="5823890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50A6FD14-BCE4-4D8D-B4A6-4552FF26480B}" type="datetimeFigureOut">
              <a:rPr lang="en-US" smtClean="0"/>
              <a:pPr>
                <a:defRPr/>
              </a:pPr>
              <a:t>5/6/2015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48B7168-E800-428D-91B6-150FC95FD37B}" type="slidenum">
              <a:rPr lang="en-US" smtClean="0"/>
              <a:pPr>
                <a:defRPr/>
              </a:pPr>
              <a:t>‹#›</a:t>
            </a:fld>
            <a:endParaRPr lang="en-US"/>
          </a:p>
        </p:txBody>
      </p:sp>
    </p:spTree>
    <p:extLst>
      <p:ext uri="{BB962C8B-B14F-4D97-AF65-F5344CB8AC3E}">
        <p14:creationId xmlns:p14="http://schemas.microsoft.com/office/powerpoint/2010/main" val="5049139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19200"/>
            <a:ext cx="2057400" cy="49069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219200"/>
            <a:ext cx="6019800" cy="49069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8F89B4B6-7B6A-4D9E-92DB-1E7D54A7904D}" type="datetimeFigureOut">
              <a:rPr lang="en-US" smtClean="0"/>
              <a:pPr>
                <a:defRPr/>
              </a:pPr>
              <a:t>5/6/2015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3643E9E-72BD-436B-A734-0B2F8C38AE72}" type="slidenum">
              <a:rPr lang="en-US" smtClean="0"/>
              <a:pPr>
                <a:defRPr/>
              </a:pPr>
              <a:t>‹#›</a:t>
            </a:fld>
            <a:endParaRPr lang="en-US"/>
          </a:p>
        </p:txBody>
      </p:sp>
    </p:spTree>
    <p:extLst>
      <p:ext uri="{BB962C8B-B14F-4D97-AF65-F5344CB8AC3E}">
        <p14:creationId xmlns:p14="http://schemas.microsoft.com/office/powerpoint/2010/main" val="33616766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295400"/>
            <a:ext cx="4040188" cy="8794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295400"/>
            <a:ext cx="4041775" cy="8794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AC16B393-44FB-4273-9A80-7CBA8585DBE8}" type="datetimeFigureOut">
              <a:rPr lang="en-US"/>
              <a:pPr>
                <a:defRPr/>
              </a:pPr>
              <a:t>5/6/2015</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6B0E06E8-F12E-4113-AEC0-26BC7D226C39}" type="slidenum">
              <a:rPr lang="en-US"/>
              <a:pPr>
                <a:defRPr/>
              </a:pPr>
              <a:t>‹#›</a:t>
            </a:fld>
            <a:endParaRPr lang="en-US"/>
          </a:p>
        </p:txBody>
      </p:sp>
    </p:spTree>
    <p:extLst>
      <p:ext uri="{BB962C8B-B14F-4D97-AF65-F5344CB8AC3E}">
        <p14:creationId xmlns:p14="http://schemas.microsoft.com/office/powerpoint/2010/main" val="38053221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C7DF7007-137F-4829-86F6-8A4EE29E4CD9}" type="datetimeFigureOut">
              <a:rPr lang="en-US" smtClean="0"/>
              <a:pPr>
                <a:defRPr/>
              </a:pPr>
              <a:t>5/6/2015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494AAAB-A474-4CB9-818C-2B4528928F28}" type="slidenum">
              <a:rPr lang="en-US" smtClean="0"/>
              <a:pPr>
                <a:defRPr/>
              </a:pPr>
              <a:t>‹#›</a:t>
            </a:fld>
            <a:endParaRPr lang="en-US"/>
          </a:p>
        </p:txBody>
      </p:sp>
    </p:spTree>
    <p:extLst>
      <p:ext uri="{BB962C8B-B14F-4D97-AF65-F5344CB8AC3E}">
        <p14:creationId xmlns:p14="http://schemas.microsoft.com/office/powerpoint/2010/main" val="25347945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18457899-23F0-410E-9093-B8E93A174866}" type="datetimeFigureOut">
              <a:rPr lang="en-US" smtClean="0"/>
              <a:pPr>
                <a:defRPr/>
              </a:pPr>
              <a:t>5/6/2015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52C7CDD-8E61-48EF-87EA-64658BD36427}" type="slidenum">
              <a:rPr lang="en-US" smtClean="0"/>
              <a:pPr>
                <a:defRPr/>
              </a:pPr>
              <a:t>‹#›</a:t>
            </a:fld>
            <a:endParaRPr lang="en-US"/>
          </a:p>
        </p:txBody>
      </p:sp>
    </p:spTree>
    <p:extLst>
      <p:ext uri="{BB962C8B-B14F-4D97-AF65-F5344CB8AC3E}">
        <p14:creationId xmlns:p14="http://schemas.microsoft.com/office/powerpoint/2010/main" val="8490922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86994647-2B24-456D-B0B4-400064CA12FD}" type="datetimeFigureOut">
              <a:rPr lang="en-US" smtClean="0"/>
              <a:pPr>
                <a:defRPr/>
              </a:pPr>
              <a:t>5/6/2015</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AFD57B86-6E30-4C5C-8631-59477918F5B0}" type="slidenum">
              <a:rPr lang="en-US" smtClean="0"/>
              <a:pPr>
                <a:defRPr/>
              </a:pPr>
              <a:t>‹#›</a:t>
            </a:fld>
            <a:endParaRPr lang="en-US"/>
          </a:p>
        </p:txBody>
      </p:sp>
      <p:grpSp>
        <p:nvGrpSpPr>
          <p:cNvPr id="8" name="Group 8"/>
          <p:cNvGrpSpPr>
            <a:grpSpLocks/>
          </p:cNvGrpSpPr>
          <p:nvPr userDrawn="1"/>
        </p:nvGrpSpPr>
        <p:grpSpPr bwMode="auto">
          <a:xfrm>
            <a:off x="0" y="6286500"/>
            <a:ext cx="9144000" cy="571500"/>
            <a:chOff x="0" y="6287037"/>
            <a:chExt cx="9144000" cy="570963"/>
          </a:xfrm>
        </p:grpSpPr>
        <p:pic>
          <p:nvPicPr>
            <p:cNvPr id="9" name="Picture 2"/>
            <p:cNvPicPr>
              <a:picLocks noChangeAspect="1" noChangeArrowheads="1"/>
            </p:cNvPicPr>
            <p:nvPr/>
          </p:nvPicPr>
          <p:blipFill>
            <a:blip r:embed="rId2">
              <a:extLst>
                <a:ext uri="{28A0092B-C50C-407E-A947-70E740481C1C}">
                  <a14:useLocalDpi xmlns:a14="http://schemas.microsoft.com/office/drawing/2010/main" val="0"/>
                </a:ext>
              </a:extLst>
            </a:blip>
            <a:srcRect l="5829" t="9106" r="9654" b="27139"/>
            <a:stretch>
              <a:fillRect/>
            </a:stretch>
          </p:blipFill>
          <p:spPr bwMode="auto">
            <a:xfrm>
              <a:off x="3264725" y="6387921"/>
              <a:ext cx="3288475" cy="3938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2"/>
            <p:cNvPicPr>
              <a:picLocks noChangeAspect="1" noChangeArrowheads="1"/>
            </p:cNvPicPr>
            <p:nvPr/>
          </p:nvPicPr>
          <p:blipFill>
            <a:blip r:embed="rId2">
              <a:extLst>
                <a:ext uri="{28A0092B-C50C-407E-A947-70E740481C1C}">
                  <a14:useLocalDpi xmlns:a14="http://schemas.microsoft.com/office/drawing/2010/main" val="0"/>
                </a:ext>
              </a:extLst>
            </a:blip>
            <a:srcRect l="5829" t="9106" r="9654" b="27139"/>
            <a:stretch>
              <a:fillRect/>
            </a:stretch>
          </p:blipFill>
          <p:spPr bwMode="auto">
            <a:xfrm>
              <a:off x="1156" y="6400799"/>
              <a:ext cx="3263569" cy="3938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2"/>
            <p:cNvPicPr>
              <a:picLocks noChangeAspect="1" noChangeArrowheads="1"/>
            </p:cNvPicPr>
            <p:nvPr/>
          </p:nvPicPr>
          <p:blipFill>
            <a:blip r:embed="rId2">
              <a:extLst>
                <a:ext uri="{28A0092B-C50C-407E-A947-70E740481C1C}">
                  <a14:useLocalDpi xmlns:a14="http://schemas.microsoft.com/office/drawing/2010/main" val="0"/>
                </a:ext>
              </a:extLst>
            </a:blip>
            <a:srcRect l="5829" t="9106" r="19521" b="16891"/>
            <a:stretch>
              <a:fillRect/>
            </a:stretch>
          </p:blipFill>
          <p:spPr bwMode="auto">
            <a:xfrm>
              <a:off x="6261431" y="6400799"/>
              <a:ext cx="2882569" cy="457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2" name="Straight Connector 11"/>
            <p:cNvCxnSpPr/>
            <p:nvPr/>
          </p:nvCxnSpPr>
          <p:spPr>
            <a:xfrm>
              <a:off x="0" y="6367924"/>
              <a:ext cx="9144000" cy="0"/>
            </a:xfrm>
            <a:prstGeom prst="line">
              <a:avLst/>
            </a:prstGeom>
            <a:ln w="63500" cmpd="thinThick">
              <a:solidFill>
                <a:srgbClr val="DF391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0" y="6845312"/>
              <a:ext cx="9144000" cy="0"/>
            </a:xfrm>
            <a:prstGeom prst="line">
              <a:avLst/>
            </a:prstGeom>
            <a:ln w="63500" cap="rnd" cmpd="sng">
              <a:solidFill>
                <a:srgbClr val="DF3911"/>
              </a:solidFill>
              <a:prstDash val="solid"/>
              <a:round/>
              <a:headEnd type="none"/>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0" y="6287037"/>
              <a:ext cx="9144000" cy="0"/>
            </a:xfrm>
            <a:prstGeom prst="line">
              <a:avLst/>
            </a:prstGeom>
            <a:ln w="63500" cmpd="sng">
              <a:solidFill>
                <a:srgbClr val="DF3911"/>
              </a:solidFill>
              <a:prstDash val="solid"/>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5569475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219200"/>
            <a:ext cx="4040188" cy="68602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858962"/>
            <a:ext cx="4040188" cy="42370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219200"/>
            <a:ext cx="4041775" cy="68602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1858962"/>
            <a:ext cx="4041775" cy="42370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7E9DF74F-0794-4B5E-9901-1841673D7BE8}" type="datetimeFigureOut">
              <a:rPr lang="en-US" smtClean="0"/>
              <a:pPr>
                <a:defRPr/>
              </a:pPr>
              <a:t>5/6/2015</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CC85CD8B-3494-4572-B5FE-E5EEF54668C4}" type="slidenum">
              <a:rPr lang="en-US" smtClean="0"/>
              <a:pPr>
                <a:defRPr/>
              </a:pPr>
              <a:t>‹#›</a:t>
            </a:fld>
            <a:endParaRPr lang="en-US"/>
          </a:p>
        </p:txBody>
      </p:sp>
    </p:spTree>
    <p:extLst>
      <p:ext uri="{BB962C8B-B14F-4D97-AF65-F5344CB8AC3E}">
        <p14:creationId xmlns:p14="http://schemas.microsoft.com/office/powerpoint/2010/main" val="36565605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F8F90BBB-0C58-447E-AE90-4599F7C2C751}" type="datetimeFigureOut">
              <a:rPr lang="en-US" smtClean="0"/>
              <a:pPr>
                <a:defRPr/>
              </a:pPr>
              <a:t>5/6/2015</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E9C0FF95-98A0-49AA-BF47-2E618F82A5A3}" type="slidenum">
              <a:rPr lang="en-US" smtClean="0"/>
              <a:pPr>
                <a:defRPr/>
              </a:pPr>
              <a:t>‹#›</a:t>
            </a:fld>
            <a:endParaRPr lang="en-US"/>
          </a:p>
        </p:txBody>
      </p:sp>
    </p:spTree>
    <p:extLst>
      <p:ext uri="{BB962C8B-B14F-4D97-AF65-F5344CB8AC3E}">
        <p14:creationId xmlns:p14="http://schemas.microsoft.com/office/powerpoint/2010/main" val="22794130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CBB34817-5DF7-409E-B80C-2222E98A77B9}" type="datetimeFigureOut">
              <a:rPr lang="en-US" smtClean="0"/>
              <a:pPr>
                <a:defRPr/>
              </a:pPr>
              <a:t>5/6/2015</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7F46F51A-5E2E-43D5-A07A-13726B75F4BD}" type="slidenum">
              <a:rPr lang="en-US" smtClean="0"/>
              <a:pPr>
                <a:defRPr/>
              </a:pPr>
              <a:t>‹#›</a:t>
            </a:fld>
            <a:endParaRPr lang="en-US"/>
          </a:p>
        </p:txBody>
      </p:sp>
    </p:spTree>
    <p:extLst>
      <p:ext uri="{BB962C8B-B14F-4D97-AF65-F5344CB8AC3E}">
        <p14:creationId xmlns:p14="http://schemas.microsoft.com/office/powerpoint/2010/main" val="40214512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219200"/>
            <a:ext cx="3008313" cy="609600"/>
          </a:xfrm>
        </p:spPr>
        <p:txBody>
          <a:bodyPr anchor="b"/>
          <a:lstStyle>
            <a:lvl1pPr algn="l">
              <a:defRPr sz="2000" b="1"/>
            </a:lvl1pPr>
          </a:lstStyle>
          <a:p>
            <a:r>
              <a:rPr lang="en-US" smtClean="0"/>
              <a:t>Click to edit Master title style</a:t>
            </a:r>
            <a:endParaRPr lang="en-US" dirty="0"/>
          </a:p>
        </p:txBody>
      </p:sp>
      <p:sp>
        <p:nvSpPr>
          <p:cNvPr id="3" name="Content Placeholder 2"/>
          <p:cNvSpPr>
            <a:spLocks noGrp="1"/>
          </p:cNvSpPr>
          <p:nvPr>
            <p:ph idx="1"/>
          </p:nvPr>
        </p:nvSpPr>
        <p:spPr>
          <a:xfrm>
            <a:off x="3575050" y="1219200"/>
            <a:ext cx="5111750" cy="49069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905000"/>
            <a:ext cx="3008313" cy="42211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7622C769-6301-4F48-9DB5-371AA85965AB}" type="datetimeFigureOut">
              <a:rPr lang="en-US" smtClean="0"/>
              <a:pPr>
                <a:defRPr/>
              </a:pPr>
              <a:t>5/6/2015</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F050FA60-3B1E-4EAB-AAD0-3B55CA2F9484}" type="slidenum">
              <a:rPr lang="en-US" smtClean="0"/>
              <a:pPr>
                <a:defRPr/>
              </a:pPr>
              <a:t>‹#›</a:t>
            </a:fld>
            <a:endParaRPr lang="en-US"/>
          </a:p>
        </p:txBody>
      </p:sp>
    </p:spTree>
    <p:extLst>
      <p:ext uri="{BB962C8B-B14F-4D97-AF65-F5344CB8AC3E}">
        <p14:creationId xmlns:p14="http://schemas.microsoft.com/office/powerpoint/2010/main" val="24504221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1219199"/>
            <a:ext cx="5486400" cy="350837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574596EF-5699-42BE-8E08-3F8A2D23308C}" type="datetimeFigureOut">
              <a:rPr lang="en-US" smtClean="0"/>
              <a:pPr>
                <a:defRPr/>
              </a:pPr>
              <a:t>5/6/2015</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BA09402A-AE1F-4B31-ACF8-BDCBE1FDE852}" type="slidenum">
              <a:rPr lang="en-US" smtClean="0"/>
              <a:pPr>
                <a:defRPr/>
              </a:pPr>
              <a:t>‹#›</a:t>
            </a:fld>
            <a:endParaRPr lang="en-US"/>
          </a:p>
        </p:txBody>
      </p:sp>
    </p:spTree>
    <p:extLst>
      <p:ext uri="{BB962C8B-B14F-4D97-AF65-F5344CB8AC3E}">
        <p14:creationId xmlns:p14="http://schemas.microsoft.com/office/powerpoint/2010/main" val="35742723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1219200"/>
            <a:ext cx="82296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Text Placeholder 2"/>
          <p:cNvSpPr>
            <a:spLocks noGrp="1"/>
          </p:cNvSpPr>
          <p:nvPr>
            <p:ph type="body" idx="1"/>
          </p:nvPr>
        </p:nvSpPr>
        <p:spPr bwMode="auto">
          <a:xfrm>
            <a:off x="457200" y="1981200"/>
            <a:ext cx="8229600" cy="4144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7E9DF74F-0794-4B5E-9901-1841673D7BE8}" type="datetimeFigureOut">
              <a:rPr lang="en-US" smtClean="0"/>
              <a:pPr>
                <a:defRPr/>
              </a:pPr>
              <a:t>5/6/2015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pPr>
              <a:defRPr/>
            </a:pPr>
            <a:fld id="{CC85CD8B-3494-4572-B5FE-E5EEF54668C4}" type="slidenum">
              <a:rPr lang="en-US" smtClean="0"/>
              <a:pPr>
                <a:defRPr/>
              </a:pPr>
              <a:t>‹#›</a:t>
            </a:fld>
            <a:endParaRPr lang="en-US"/>
          </a:p>
        </p:txBody>
      </p:sp>
      <p:pic>
        <p:nvPicPr>
          <p:cNvPr id="9" name="Picture 8"/>
          <p:cNvPicPr>
            <a:picLocks noChangeAspect="1"/>
          </p:cNvPicPr>
          <p:nvPr/>
        </p:nvPicPr>
        <p:blipFill>
          <a:blip r:embed="rId14"/>
          <a:stretch>
            <a:fillRect/>
          </a:stretch>
        </p:blipFill>
        <p:spPr>
          <a:xfrm>
            <a:off x="108704" y="21277"/>
            <a:ext cx="2946843" cy="757348"/>
          </a:xfrm>
          <a:prstGeom prst="rect">
            <a:avLst/>
          </a:prstGeom>
        </p:spPr>
      </p:pic>
      <p:pic>
        <p:nvPicPr>
          <p:cNvPr id="10" name="Picture 9"/>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5195458" y="131850"/>
            <a:ext cx="3643742" cy="503150"/>
          </a:xfrm>
          <a:prstGeom prst="rect">
            <a:avLst/>
          </a:prstGeom>
        </p:spPr>
      </p:pic>
      <p:sp>
        <p:nvSpPr>
          <p:cNvPr id="11" name="Rectangle 10"/>
          <p:cNvSpPr/>
          <p:nvPr/>
        </p:nvSpPr>
        <p:spPr>
          <a:xfrm>
            <a:off x="0" y="750049"/>
            <a:ext cx="9144000" cy="161925"/>
          </a:xfrm>
          <a:prstGeom prst="rect">
            <a:avLst/>
          </a:prstGeom>
          <a:solidFill>
            <a:srgbClr val="567E9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2" name="Rectangle 11"/>
          <p:cNvSpPr/>
          <p:nvPr/>
        </p:nvSpPr>
        <p:spPr>
          <a:xfrm>
            <a:off x="0" y="6696074"/>
            <a:ext cx="9144000" cy="161925"/>
          </a:xfrm>
          <a:prstGeom prst="rect">
            <a:avLst/>
          </a:prstGeom>
          <a:solidFill>
            <a:srgbClr val="567E9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497481802"/>
      </p:ext>
    </p:extLst>
  </p:cSld>
  <p:clrMap bg1="lt1" tx1="dk1" bg2="lt2" tx2="dk2" accent1="accent1" accent2="accent2" accent3="accent3" accent4="accent4" accent5="accent5" accent6="accent6" hlink="hlink" folHlink="folHlink"/>
  <p:sldLayoutIdLst>
    <p:sldLayoutId id="2147483736" r:id="rId1"/>
    <p:sldLayoutId id="2147483737" r:id="rId2"/>
    <p:sldLayoutId id="2147483738" r:id="rId3"/>
    <p:sldLayoutId id="2147483739" r:id="rId4"/>
    <p:sldLayoutId id="2147483740" r:id="rId5"/>
    <p:sldLayoutId id="2147483741" r:id="rId6"/>
    <p:sldLayoutId id="2147483742" r:id="rId7"/>
    <p:sldLayoutId id="2147483743" r:id="rId8"/>
    <p:sldLayoutId id="2147483744" r:id="rId9"/>
    <p:sldLayoutId id="2147483745" r:id="rId10"/>
    <p:sldLayoutId id="2147483746" r:id="rId11"/>
    <p:sldLayoutId id="2147483690" r:id="rId12"/>
  </p:sldLayoutIdLst>
  <p:timing>
    <p:tnLst>
      <p:par>
        <p:cTn id="1" dur="indefinite" restart="never" nodeType="tmRoot"/>
      </p:par>
    </p:tnLst>
  </p:timing>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Tahoma" panose="020B0604030504040204" pitchFamily="34" charset="0"/>
        </a:defRPr>
      </a:lvl2pPr>
      <a:lvl3pPr algn="ctr" rtl="0" eaLnBrk="1" fontAlgn="base" hangingPunct="1">
        <a:spcBef>
          <a:spcPct val="0"/>
        </a:spcBef>
        <a:spcAft>
          <a:spcPct val="0"/>
        </a:spcAft>
        <a:defRPr sz="4400">
          <a:solidFill>
            <a:schemeClr val="tx1"/>
          </a:solidFill>
          <a:latin typeface="Tahoma" panose="020B0604030504040204" pitchFamily="34" charset="0"/>
        </a:defRPr>
      </a:lvl3pPr>
      <a:lvl4pPr algn="ctr" rtl="0" eaLnBrk="1" fontAlgn="base" hangingPunct="1">
        <a:spcBef>
          <a:spcPct val="0"/>
        </a:spcBef>
        <a:spcAft>
          <a:spcPct val="0"/>
        </a:spcAft>
        <a:defRPr sz="4400">
          <a:solidFill>
            <a:schemeClr val="tx1"/>
          </a:solidFill>
          <a:latin typeface="Tahoma" panose="020B0604030504040204" pitchFamily="34" charset="0"/>
        </a:defRPr>
      </a:lvl4pPr>
      <a:lvl5pPr algn="ctr" rtl="0" eaLnBrk="1" fontAlgn="base" hangingPunct="1">
        <a:spcBef>
          <a:spcPct val="0"/>
        </a:spcBef>
        <a:spcAft>
          <a:spcPct val="0"/>
        </a:spcAft>
        <a:defRPr sz="4400">
          <a:solidFill>
            <a:schemeClr val="tx1"/>
          </a:solidFill>
          <a:latin typeface="Tahoma" panose="020B0604030504040204" pitchFamily="34" charset="0"/>
        </a:defRPr>
      </a:lvl5pPr>
      <a:lvl6pPr marL="457200" algn="ctr" rtl="0" eaLnBrk="1" fontAlgn="base" hangingPunct="1">
        <a:spcBef>
          <a:spcPct val="0"/>
        </a:spcBef>
        <a:spcAft>
          <a:spcPct val="0"/>
        </a:spcAft>
        <a:defRPr sz="4400">
          <a:solidFill>
            <a:schemeClr val="tx1"/>
          </a:solidFill>
          <a:latin typeface="Tahoma" panose="020B0604030504040204" pitchFamily="34" charset="0"/>
        </a:defRPr>
      </a:lvl6pPr>
      <a:lvl7pPr marL="914400" algn="ctr" rtl="0" eaLnBrk="1" fontAlgn="base" hangingPunct="1">
        <a:spcBef>
          <a:spcPct val="0"/>
        </a:spcBef>
        <a:spcAft>
          <a:spcPct val="0"/>
        </a:spcAft>
        <a:defRPr sz="4400">
          <a:solidFill>
            <a:schemeClr val="tx1"/>
          </a:solidFill>
          <a:latin typeface="Tahoma" panose="020B0604030504040204" pitchFamily="34" charset="0"/>
        </a:defRPr>
      </a:lvl7pPr>
      <a:lvl8pPr marL="1371600" algn="ctr" rtl="0" eaLnBrk="1" fontAlgn="base" hangingPunct="1">
        <a:spcBef>
          <a:spcPct val="0"/>
        </a:spcBef>
        <a:spcAft>
          <a:spcPct val="0"/>
        </a:spcAft>
        <a:defRPr sz="4400">
          <a:solidFill>
            <a:schemeClr val="tx1"/>
          </a:solidFill>
          <a:latin typeface="Tahoma" panose="020B0604030504040204" pitchFamily="34" charset="0"/>
        </a:defRPr>
      </a:lvl8pPr>
      <a:lvl9pPr marL="1828800" algn="ctr" rtl="0" eaLnBrk="1" fontAlgn="base" hangingPunct="1">
        <a:spcBef>
          <a:spcPct val="0"/>
        </a:spcBef>
        <a:spcAft>
          <a:spcPct val="0"/>
        </a:spcAft>
        <a:defRPr sz="4400">
          <a:solidFill>
            <a:schemeClr val="tx1"/>
          </a:solidFill>
          <a:latin typeface="Tahoma" panose="020B0604030504040204" pitchFamily="34" charset="0"/>
        </a:defRPr>
      </a:lvl9pPr>
    </p:titleStyle>
    <p:bodyStyle>
      <a:lvl1pPr marL="342900" indent="-342900" algn="l" rtl="0" eaLnBrk="1" fontAlgn="base" hangingPunct="1">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4"/>
          <p:cNvSpPr txBox="1">
            <a:spLocks noChangeArrowheads="1"/>
          </p:cNvSpPr>
          <p:nvPr/>
        </p:nvSpPr>
        <p:spPr bwMode="auto">
          <a:xfrm>
            <a:off x="-68660" y="868421"/>
            <a:ext cx="9332119" cy="446640"/>
          </a:xfrm>
          <a:prstGeom prst="rect">
            <a:avLst/>
          </a:prstGeom>
          <a:noFill/>
          <a:ln w="12700">
            <a:noFill/>
            <a:miter lim="800000"/>
            <a:headEnd/>
            <a:tailEnd/>
          </a:ln>
        </p:spPr>
        <p:txBody>
          <a:bodyPr lIns="0" tIns="0" rIns="0" bIns="0" anchor="ctr"/>
          <a:lstStyle/>
          <a:p>
            <a:pPr algn="ctr">
              <a:spcBef>
                <a:spcPct val="65000"/>
              </a:spcBef>
              <a:spcAft>
                <a:spcPct val="25000"/>
              </a:spcAft>
            </a:pPr>
            <a:r>
              <a:rPr lang="en-US" sz="1600" b="1" dirty="0" smtClean="0">
                <a:latin typeface="Helvetica" panose="020B0604020202020204" pitchFamily="34" charset="0"/>
                <a:cs typeface="Helvetica" panose="020B0604020202020204" pitchFamily="34" charset="0"/>
              </a:rPr>
              <a:t>Renewable Portfolio Standards (RPS) with Solar or Distributed Generation Provisions</a:t>
            </a:r>
            <a:endParaRPr lang="en-US" sz="1600" b="1" dirty="0">
              <a:latin typeface="Helvetica" panose="020B0604020202020204" pitchFamily="34" charset="0"/>
              <a:cs typeface="Helvetica" panose="020B0604020202020204" pitchFamily="34" charset="0"/>
            </a:endParaRPr>
          </a:p>
        </p:txBody>
      </p:sp>
      <p:sp>
        <p:nvSpPr>
          <p:cNvPr id="4099" name="Text Box 279"/>
          <p:cNvSpPr txBox="1">
            <a:spLocks noChangeArrowheads="1"/>
          </p:cNvSpPr>
          <p:nvPr/>
        </p:nvSpPr>
        <p:spPr bwMode="auto">
          <a:xfrm>
            <a:off x="382687" y="5649149"/>
            <a:ext cx="2616101" cy="276999"/>
          </a:xfrm>
          <a:prstGeom prst="rect">
            <a:avLst/>
          </a:prstGeom>
          <a:solidFill>
            <a:srgbClr val="F1F6F7"/>
          </a:solidFill>
          <a:ln w="9525">
            <a:solidFill>
              <a:schemeClr val="bg1"/>
            </a:solidFill>
            <a:miter lim="800000"/>
            <a:headEnd/>
            <a:tailEnd/>
          </a:ln>
        </p:spPr>
        <p:txBody>
          <a:bodyPr wrap="none" lIns="0" tIns="0" rIns="0" bIns="0">
            <a:spAutoFit/>
          </a:bodyPr>
          <a:lstStyle/>
          <a:p>
            <a:r>
              <a:rPr lang="en-US" sz="900" dirty="0" smtClean="0">
                <a:latin typeface="Helvetica" panose="020B0604020202020204" pitchFamily="34" charset="0"/>
                <a:cs typeface="Helvetica" panose="020B0604020202020204" pitchFamily="34" charset="0"/>
              </a:rPr>
              <a:t>Renewable Portfolio Standard with solar/distributed</a:t>
            </a:r>
          </a:p>
          <a:p>
            <a:r>
              <a:rPr lang="en-US" sz="900" dirty="0" smtClean="0">
                <a:latin typeface="Helvetica" panose="020B0604020202020204" pitchFamily="34" charset="0"/>
                <a:cs typeface="Helvetica" panose="020B0604020202020204" pitchFamily="34" charset="0"/>
              </a:rPr>
              <a:t> generation (DG) provision</a:t>
            </a:r>
            <a:endParaRPr lang="en-US" sz="900" dirty="0">
              <a:latin typeface="Helvetica" panose="020B0604020202020204" pitchFamily="34" charset="0"/>
              <a:cs typeface="Helvetica" panose="020B0604020202020204" pitchFamily="34" charset="0"/>
            </a:endParaRPr>
          </a:p>
        </p:txBody>
      </p:sp>
      <p:sp>
        <p:nvSpPr>
          <p:cNvPr id="4100" name="Text Box 279"/>
          <p:cNvSpPr txBox="1">
            <a:spLocks noChangeArrowheads="1"/>
          </p:cNvSpPr>
          <p:nvPr/>
        </p:nvSpPr>
        <p:spPr bwMode="auto">
          <a:xfrm>
            <a:off x="379014" y="6087964"/>
            <a:ext cx="2513011" cy="138499"/>
          </a:xfrm>
          <a:prstGeom prst="rect">
            <a:avLst/>
          </a:prstGeom>
          <a:solidFill>
            <a:srgbClr val="F1F6F7"/>
          </a:solidFill>
          <a:ln w="9525">
            <a:solidFill>
              <a:schemeClr val="bg1"/>
            </a:solidFill>
            <a:miter lim="800000"/>
            <a:headEnd/>
            <a:tailEnd/>
          </a:ln>
        </p:spPr>
        <p:txBody>
          <a:bodyPr wrap="square" lIns="0" tIns="0" rIns="0" bIns="0">
            <a:spAutoFit/>
          </a:bodyPr>
          <a:lstStyle/>
          <a:p>
            <a:r>
              <a:rPr lang="en-US" sz="900" dirty="0" smtClean="0">
                <a:latin typeface="Helvetica" panose="020B0604020202020204" pitchFamily="34" charset="0"/>
                <a:cs typeface="Helvetica" panose="020B0604020202020204" pitchFamily="34" charset="0"/>
              </a:rPr>
              <a:t>Renewable Portfolio Goal with solar/DG provision</a:t>
            </a:r>
            <a:endParaRPr lang="en-US" sz="900" dirty="0">
              <a:latin typeface="Helvetica" panose="020B0604020202020204" pitchFamily="34" charset="0"/>
              <a:cs typeface="Helvetica" panose="020B0604020202020204" pitchFamily="34" charset="0"/>
            </a:endParaRPr>
          </a:p>
        </p:txBody>
      </p:sp>
      <p:sp>
        <p:nvSpPr>
          <p:cNvPr id="2053" name="Freeform 206"/>
          <p:cNvSpPr>
            <a:spLocks/>
          </p:cNvSpPr>
          <p:nvPr/>
        </p:nvSpPr>
        <p:spPr bwMode="auto">
          <a:xfrm>
            <a:off x="152400" y="4356100"/>
            <a:ext cx="1136650" cy="838200"/>
          </a:xfrm>
          <a:custGeom>
            <a:avLst/>
            <a:gdLst>
              <a:gd name="T0" fmla="*/ 2147483647 w 1184"/>
              <a:gd name="T1" fmla="*/ 2147483647 h 920"/>
              <a:gd name="T2" fmla="*/ 2147483647 w 1184"/>
              <a:gd name="T3" fmla="*/ 2147483647 h 920"/>
              <a:gd name="T4" fmla="*/ 2147483647 w 1184"/>
              <a:gd name="T5" fmla="*/ 2147483647 h 920"/>
              <a:gd name="T6" fmla="*/ 2147483647 w 1184"/>
              <a:gd name="T7" fmla="*/ 2147483647 h 920"/>
              <a:gd name="T8" fmla="*/ 2147483647 w 1184"/>
              <a:gd name="T9" fmla="*/ 2147483647 h 920"/>
              <a:gd name="T10" fmla="*/ 2147483647 w 1184"/>
              <a:gd name="T11" fmla="*/ 2147483647 h 920"/>
              <a:gd name="T12" fmla="*/ 2147483647 w 1184"/>
              <a:gd name="T13" fmla="*/ 2147483647 h 920"/>
              <a:gd name="T14" fmla="*/ 2147483647 w 1184"/>
              <a:gd name="T15" fmla="*/ 2147483647 h 920"/>
              <a:gd name="T16" fmla="*/ 2147483647 w 1184"/>
              <a:gd name="T17" fmla="*/ 2147483647 h 920"/>
              <a:gd name="T18" fmla="*/ 2147483647 w 1184"/>
              <a:gd name="T19" fmla="*/ 2147483647 h 920"/>
              <a:gd name="T20" fmla="*/ 2147483647 w 1184"/>
              <a:gd name="T21" fmla="*/ 2147483647 h 920"/>
              <a:gd name="T22" fmla="*/ 2147483647 w 1184"/>
              <a:gd name="T23" fmla="*/ 2147483647 h 920"/>
              <a:gd name="T24" fmla="*/ 2147483647 w 1184"/>
              <a:gd name="T25" fmla="*/ 2147483647 h 920"/>
              <a:gd name="T26" fmla="*/ 2147483647 w 1184"/>
              <a:gd name="T27" fmla="*/ 2147483647 h 920"/>
              <a:gd name="T28" fmla="*/ 2147483647 w 1184"/>
              <a:gd name="T29" fmla="*/ 2147483647 h 920"/>
              <a:gd name="T30" fmla="*/ 2147483647 w 1184"/>
              <a:gd name="T31" fmla="*/ 2147483647 h 920"/>
              <a:gd name="T32" fmla="*/ 2147483647 w 1184"/>
              <a:gd name="T33" fmla="*/ 2147483647 h 920"/>
              <a:gd name="T34" fmla="*/ 2147483647 w 1184"/>
              <a:gd name="T35" fmla="*/ 2147483647 h 920"/>
              <a:gd name="T36" fmla="*/ 2147483647 w 1184"/>
              <a:gd name="T37" fmla="*/ 2147483647 h 920"/>
              <a:gd name="T38" fmla="*/ 2147483647 w 1184"/>
              <a:gd name="T39" fmla="*/ 2147483647 h 920"/>
              <a:gd name="T40" fmla="*/ 2147483647 w 1184"/>
              <a:gd name="T41" fmla="*/ 2147483647 h 920"/>
              <a:gd name="T42" fmla="*/ 2147483647 w 1184"/>
              <a:gd name="T43" fmla="*/ 2147483647 h 920"/>
              <a:gd name="T44" fmla="*/ 2147483647 w 1184"/>
              <a:gd name="T45" fmla="*/ 2147483647 h 920"/>
              <a:gd name="T46" fmla="*/ 2147483647 w 1184"/>
              <a:gd name="T47" fmla="*/ 2147483647 h 920"/>
              <a:gd name="T48" fmla="*/ 2147483647 w 1184"/>
              <a:gd name="T49" fmla="*/ 2147483647 h 920"/>
              <a:gd name="T50" fmla="*/ 2147483647 w 1184"/>
              <a:gd name="T51" fmla="*/ 2147483647 h 920"/>
              <a:gd name="T52" fmla="*/ 2147483647 w 1184"/>
              <a:gd name="T53" fmla="*/ 2147483647 h 920"/>
              <a:gd name="T54" fmla="*/ 2147483647 w 1184"/>
              <a:gd name="T55" fmla="*/ 2147483647 h 920"/>
              <a:gd name="T56" fmla="*/ 2147483647 w 1184"/>
              <a:gd name="T57" fmla="*/ 2147483647 h 920"/>
              <a:gd name="T58" fmla="*/ 2147483647 w 1184"/>
              <a:gd name="T59" fmla="*/ 2147483647 h 920"/>
              <a:gd name="T60" fmla="*/ 2147483647 w 1184"/>
              <a:gd name="T61" fmla="*/ 2147483647 h 920"/>
              <a:gd name="T62" fmla="*/ 0 w 1184"/>
              <a:gd name="T63" fmla="*/ 2147483647 h 920"/>
              <a:gd name="T64" fmla="*/ 2147483647 w 1184"/>
              <a:gd name="T65" fmla="*/ 2147483647 h 920"/>
              <a:gd name="T66" fmla="*/ 2147483647 w 1184"/>
              <a:gd name="T67" fmla="*/ 2147483647 h 920"/>
              <a:gd name="T68" fmla="*/ 2147483647 w 1184"/>
              <a:gd name="T69" fmla="*/ 2147483647 h 920"/>
              <a:gd name="T70" fmla="*/ 2147483647 w 1184"/>
              <a:gd name="T71" fmla="*/ 2147483647 h 920"/>
              <a:gd name="T72" fmla="*/ 2147483647 w 1184"/>
              <a:gd name="T73" fmla="*/ 2147483647 h 920"/>
              <a:gd name="T74" fmla="*/ 2147483647 w 1184"/>
              <a:gd name="T75" fmla="*/ 2147483647 h 920"/>
              <a:gd name="T76" fmla="*/ 2147483647 w 1184"/>
              <a:gd name="T77" fmla="*/ 2147483647 h 920"/>
              <a:gd name="T78" fmla="*/ 2147483647 w 1184"/>
              <a:gd name="T79" fmla="*/ 2147483647 h 920"/>
              <a:gd name="T80" fmla="*/ 2147483647 w 1184"/>
              <a:gd name="T81" fmla="*/ 2147483647 h 920"/>
              <a:gd name="T82" fmla="*/ 2147483647 w 1184"/>
              <a:gd name="T83" fmla="*/ 2147483647 h 920"/>
              <a:gd name="T84" fmla="*/ 2147483647 w 1184"/>
              <a:gd name="T85" fmla="*/ 2147483647 h 920"/>
              <a:gd name="T86" fmla="*/ 2147483647 w 1184"/>
              <a:gd name="T87" fmla="*/ 2147483647 h 920"/>
              <a:gd name="T88" fmla="*/ 2147483647 w 1184"/>
              <a:gd name="T89" fmla="*/ 2147483647 h 920"/>
              <a:gd name="T90" fmla="*/ 2147483647 w 1184"/>
              <a:gd name="T91" fmla="*/ 2147483647 h 920"/>
              <a:gd name="T92" fmla="*/ 2147483647 w 1184"/>
              <a:gd name="T93" fmla="*/ 2147483647 h 920"/>
              <a:gd name="T94" fmla="*/ 2147483647 w 1184"/>
              <a:gd name="T95" fmla="*/ 2147483647 h 920"/>
              <a:gd name="T96" fmla="*/ 2147483647 w 1184"/>
              <a:gd name="T97" fmla="*/ 2147483647 h 920"/>
              <a:gd name="T98" fmla="*/ 2147483647 w 1184"/>
              <a:gd name="T99" fmla="*/ 2147483647 h 920"/>
              <a:gd name="T100" fmla="*/ 2147483647 w 1184"/>
              <a:gd name="T101" fmla="*/ 2147483647 h 920"/>
              <a:gd name="T102" fmla="*/ 2147483647 w 1184"/>
              <a:gd name="T103" fmla="*/ 2147483647 h 920"/>
              <a:gd name="T104" fmla="*/ 2147483647 w 1184"/>
              <a:gd name="T105" fmla="*/ 2147483647 h 920"/>
              <a:gd name="T106" fmla="*/ 2147483647 w 1184"/>
              <a:gd name="T107" fmla="*/ 2147483647 h 920"/>
              <a:gd name="T108" fmla="*/ 2147483647 w 1184"/>
              <a:gd name="T109" fmla="*/ 2147483647 h 920"/>
              <a:gd name="T110" fmla="*/ 2147483647 w 1184"/>
              <a:gd name="T111" fmla="*/ 2147483647 h 920"/>
              <a:gd name="T112" fmla="*/ 2147483647 w 1184"/>
              <a:gd name="T113" fmla="*/ 2147483647 h 92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1184"/>
              <a:gd name="T172" fmla="*/ 0 h 920"/>
              <a:gd name="T173" fmla="*/ 1184 w 1184"/>
              <a:gd name="T174" fmla="*/ 920 h 920"/>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1184" h="920">
                <a:moveTo>
                  <a:pt x="800" y="592"/>
                </a:moveTo>
                <a:lnTo>
                  <a:pt x="752" y="96"/>
                </a:lnTo>
                <a:lnTo>
                  <a:pt x="744" y="80"/>
                </a:lnTo>
                <a:lnTo>
                  <a:pt x="720" y="80"/>
                </a:lnTo>
                <a:lnTo>
                  <a:pt x="712" y="64"/>
                </a:lnTo>
                <a:lnTo>
                  <a:pt x="704" y="64"/>
                </a:lnTo>
                <a:lnTo>
                  <a:pt x="696" y="80"/>
                </a:lnTo>
                <a:lnTo>
                  <a:pt x="656" y="72"/>
                </a:lnTo>
                <a:lnTo>
                  <a:pt x="632" y="64"/>
                </a:lnTo>
                <a:lnTo>
                  <a:pt x="600" y="64"/>
                </a:lnTo>
                <a:lnTo>
                  <a:pt x="592" y="48"/>
                </a:lnTo>
                <a:lnTo>
                  <a:pt x="576" y="48"/>
                </a:lnTo>
                <a:lnTo>
                  <a:pt x="552" y="56"/>
                </a:lnTo>
                <a:lnTo>
                  <a:pt x="528" y="40"/>
                </a:lnTo>
                <a:lnTo>
                  <a:pt x="528" y="24"/>
                </a:lnTo>
                <a:lnTo>
                  <a:pt x="512" y="24"/>
                </a:lnTo>
                <a:lnTo>
                  <a:pt x="520" y="32"/>
                </a:lnTo>
                <a:lnTo>
                  <a:pt x="520" y="48"/>
                </a:lnTo>
                <a:lnTo>
                  <a:pt x="504" y="48"/>
                </a:lnTo>
                <a:lnTo>
                  <a:pt x="496" y="32"/>
                </a:lnTo>
                <a:lnTo>
                  <a:pt x="496" y="16"/>
                </a:lnTo>
                <a:lnTo>
                  <a:pt x="488" y="16"/>
                </a:lnTo>
                <a:lnTo>
                  <a:pt x="472" y="32"/>
                </a:lnTo>
                <a:lnTo>
                  <a:pt x="472" y="16"/>
                </a:lnTo>
                <a:lnTo>
                  <a:pt x="464" y="8"/>
                </a:lnTo>
                <a:lnTo>
                  <a:pt x="464" y="0"/>
                </a:lnTo>
                <a:lnTo>
                  <a:pt x="448" y="0"/>
                </a:lnTo>
                <a:lnTo>
                  <a:pt x="440" y="8"/>
                </a:lnTo>
                <a:lnTo>
                  <a:pt x="416" y="8"/>
                </a:lnTo>
                <a:lnTo>
                  <a:pt x="400" y="16"/>
                </a:lnTo>
                <a:lnTo>
                  <a:pt x="392" y="24"/>
                </a:lnTo>
                <a:lnTo>
                  <a:pt x="384" y="32"/>
                </a:lnTo>
                <a:lnTo>
                  <a:pt x="352" y="32"/>
                </a:lnTo>
                <a:lnTo>
                  <a:pt x="328" y="64"/>
                </a:lnTo>
                <a:lnTo>
                  <a:pt x="304" y="88"/>
                </a:lnTo>
                <a:lnTo>
                  <a:pt x="272" y="96"/>
                </a:lnTo>
                <a:lnTo>
                  <a:pt x="264" y="88"/>
                </a:lnTo>
                <a:lnTo>
                  <a:pt x="248" y="96"/>
                </a:lnTo>
                <a:lnTo>
                  <a:pt x="232" y="104"/>
                </a:lnTo>
                <a:lnTo>
                  <a:pt x="240" y="120"/>
                </a:lnTo>
                <a:lnTo>
                  <a:pt x="264" y="144"/>
                </a:lnTo>
                <a:lnTo>
                  <a:pt x="272" y="184"/>
                </a:lnTo>
                <a:lnTo>
                  <a:pt x="296" y="216"/>
                </a:lnTo>
                <a:lnTo>
                  <a:pt x="312" y="216"/>
                </a:lnTo>
                <a:lnTo>
                  <a:pt x="312" y="224"/>
                </a:lnTo>
                <a:lnTo>
                  <a:pt x="312" y="240"/>
                </a:lnTo>
                <a:lnTo>
                  <a:pt x="328" y="240"/>
                </a:lnTo>
                <a:lnTo>
                  <a:pt x="352" y="248"/>
                </a:lnTo>
                <a:lnTo>
                  <a:pt x="328" y="256"/>
                </a:lnTo>
                <a:lnTo>
                  <a:pt x="312" y="264"/>
                </a:lnTo>
                <a:lnTo>
                  <a:pt x="296" y="264"/>
                </a:lnTo>
                <a:lnTo>
                  <a:pt x="256" y="256"/>
                </a:lnTo>
                <a:lnTo>
                  <a:pt x="256" y="248"/>
                </a:lnTo>
                <a:lnTo>
                  <a:pt x="256" y="232"/>
                </a:lnTo>
                <a:lnTo>
                  <a:pt x="240" y="232"/>
                </a:lnTo>
                <a:lnTo>
                  <a:pt x="216" y="240"/>
                </a:lnTo>
                <a:lnTo>
                  <a:pt x="184" y="248"/>
                </a:lnTo>
                <a:lnTo>
                  <a:pt x="160" y="256"/>
                </a:lnTo>
                <a:lnTo>
                  <a:pt x="152" y="256"/>
                </a:lnTo>
                <a:lnTo>
                  <a:pt x="168" y="264"/>
                </a:lnTo>
                <a:lnTo>
                  <a:pt x="184" y="296"/>
                </a:lnTo>
                <a:lnTo>
                  <a:pt x="184" y="312"/>
                </a:lnTo>
                <a:lnTo>
                  <a:pt x="200" y="336"/>
                </a:lnTo>
                <a:lnTo>
                  <a:pt x="224" y="344"/>
                </a:lnTo>
                <a:lnTo>
                  <a:pt x="256" y="344"/>
                </a:lnTo>
                <a:lnTo>
                  <a:pt x="272" y="352"/>
                </a:lnTo>
                <a:lnTo>
                  <a:pt x="296" y="344"/>
                </a:lnTo>
                <a:lnTo>
                  <a:pt x="304" y="344"/>
                </a:lnTo>
                <a:lnTo>
                  <a:pt x="296" y="360"/>
                </a:lnTo>
                <a:lnTo>
                  <a:pt x="296" y="384"/>
                </a:lnTo>
                <a:lnTo>
                  <a:pt x="296" y="400"/>
                </a:lnTo>
                <a:lnTo>
                  <a:pt x="272" y="416"/>
                </a:lnTo>
                <a:lnTo>
                  <a:pt x="248" y="416"/>
                </a:lnTo>
                <a:lnTo>
                  <a:pt x="232" y="424"/>
                </a:lnTo>
                <a:lnTo>
                  <a:pt x="208" y="416"/>
                </a:lnTo>
                <a:lnTo>
                  <a:pt x="192" y="424"/>
                </a:lnTo>
                <a:lnTo>
                  <a:pt x="184" y="440"/>
                </a:lnTo>
                <a:lnTo>
                  <a:pt x="168" y="456"/>
                </a:lnTo>
                <a:lnTo>
                  <a:pt x="160" y="464"/>
                </a:lnTo>
                <a:lnTo>
                  <a:pt x="136" y="480"/>
                </a:lnTo>
                <a:lnTo>
                  <a:pt x="136" y="504"/>
                </a:lnTo>
                <a:lnTo>
                  <a:pt x="144" y="520"/>
                </a:lnTo>
                <a:lnTo>
                  <a:pt x="152" y="528"/>
                </a:lnTo>
                <a:lnTo>
                  <a:pt x="152" y="544"/>
                </a:lnTo>
                <a:lnTo>
                  <a:pt x="144" y="544"/>
                </a:lnTo>
                <a:lnTo>
                  <a:pt x="144" y="552"/>
                </a:lnTo>
                <a:lnTo>
                  <a:pt x="160" y="592"/>
                </a:lnTo>
                <a:lnTo>
                  <a:pt x="168" y="600"/>
                </a:lnTo>
                <a:lnTo>
                  <a:pt x="176" y="608"/>
                </a:lnTo>
                <a:lnTo>
                  <a:pt x="200" y="608"/>
                </a:lnTo>
                <a:lnTo>
                  <a:pt x="216" y="592"/>
                </a:lnTo>
                <a:lnTo>
                  <a:pt x="216" y="600"/>
                </a:lnTo>
                <a:lnTo>
                  <a:pt x="224" y="640"/>
                </a:lnTo>
                <a:lnTo>
                  <a:pt x="216" y="664"/>
                </a:lnTo>
                <a:lnTo>
                  <a:pt x="208" y="680"/>
                </a:lnTo>
                <a:lnTo>
                  <a:pt x="200" y="680"/>
                </a:lnTo>
                <a:lnTo>
                  <a:pt x="192" y="680"/>
                </a:lnTo>
                <a:lnTo>
                  <a:pt x="208" y="696"/>
                </a:lnTo>
                <a:lnTo>
                  <a:pt x="240" y="680"/>
                </a:lnTo>
                <a:lnTo>
                  <a:pt x="248" y="696"/>
                </a:lnTo>
                <a:lnTo>
                  <a:pt x="264" y="696"/>
                </a:lnTo>
                <a:lnTo>
                  <a:pt x="280" y="720"/>
                </a:lnTo>
                <a:lnTo>
                  <a:pt x="288" y="720"/>
                </a:lnTo>
                <a:lnTo>
                  <a:pt x="296" y="712"/>
                </a:lnTo>
                <a:lnTo>
                  <a:pt x="296" y="696"/>
                </a:lnTo>
                <a:lnTo>
                  <a:pt x="304" y="688"/>
                </a:lnTo>
                <a:lnTo>
                  <a:pt x="304" y="680"/>
                </a:lnTo>
                <a:lnTo>
                  <a:pt x="312" y="688"/>
                </a:lnTo>
                <a:lnTo>
                  <a:pt x="312" y="704"/>
                </a:lnTo>
                <a:lnTo>
                  <a:pt x="320" y="704"/>
                </a:lnTo>
                <a:lnTo>
                  <a:pt x="352" y="704"/>
                </a:lnTo>
                <a:lnTo>
                  <a:pt x="328" y="720"/>
                </a:lnTo>
                <a:lnTo>
                  <a:pt x="328" y="736"/>
                </a:lnTo>
                <a:lnTo>
                  <a:pt x="320" y="760"/>
                </a:lnTo>
                <a:lnTo>
                  <a:pt x="296" y="776"/>
                </a:lnTo>
                <a:lnTo>
                  <a:pt x="272" y="808"/>
                </a:lnTo>
                <a:lnTo>
                  <a:pt x="224" y="832"/>
                </a:lnTo>
                <a:lnTo>
                  <a:pt x="224" y="848"/>
                </a:lnTo>
                <a:lnTo>
                  <a:pt x="216" y="856"/>
                </a:lnTo>
                <a:lnTo>
                  <a:pt x="208" y="848"/>
                </a:lnTo>
                <a:lnTo>
                  <a:pt x="192" y="840"/>
                </a:lnTo>
                <a:lnTo>
                  <a:pt x="160" y="848"/>
                </a:lnTo>
                <a:lnTo>
                  <a:pt x="152" y="864"/>
                </a:lnTo>
                <a:lnTo>
                  <a:pt x="128" y="872"/>
                </a:lnTo>
                <a:lnTo>
                  <a:pt x="80" y="888"/>
                </a:lnTo>
                <a:lnTo>
                  <a:pt x="48" y="904"/>
                </a:lnTo>
                <a:lnTo>
                  <a:pt x="24" y="904"/>
                </a:lnTo>
                <a:lnTo>
                  <a:pt x="0" y="920"/>
                </a:lnTo>
                <a:lnTo>
                  <a:pt x="32" y="920"/>
                </a:lnTo>
                <a:lnTo>
                  <a:pt x="64" y="912"/>
                </a:lnTo>
                <a:lnTo>
                  <a:pt x="112" y="896"/>
                </a:lnTo>
                <a:lnTo>
                  <a:pt x="112" y="904"/>
                </a:lnTo>
                <a:lnTo>
                  <a:pt x="112" y="896"/>
                </a:lnTo>
                <a:lnTo>
                  <a:pt x="120" y="888"/>
                </a:lnTo>
                <a:lnTo>
                  <a:pt x="136" y="888"/>
                </a:lnTo>
                <a:lnTo>
                  <a:pt x="168" y="880"/>
                </a:lnTo>
                <a:lnTo>
                  <a:pt x="176" y="872"/>
                </a:lnTo>
                <a:lnTo>
                  <a:pt x="184" y="872"/>
                </a:lnTo>
                <a:lnTo>
                  <a:pt x="208" y="872"/>
                </a:lnTo>
                <a:lnTo>
                  <a:pt x="232" y="864"/>
                </a:lnTo>
                <a:lnTo>
                  <a:pt x="264" y="856"/>
                </a:lnTo>
                <a:lnTo>
                  <a:pt x="280" y="848"/>
                </a:lnTo>
                <a:lnTo>
                  <a:pt x="280" y="840"/>
                </a:lnTo>
                <a:lnTo>
                  <a:pt x="288" y="832"/>
                </a:lnTo>
                <a:lnTo>
                  <a:pt x="312" y="824"/>
                </a:lnTo>
                <a:lnTo>
                  <a:pt x="352" y="808"/>
                </a:lnTo>
                <a:lnTo>
                  <a:pt x="368" y="776"/>
                </a:lnTo>
                <a:lnTo>
                  <a:pt x="384" y="760"/>
                </a:lnTo>
                <a:lnTo>
                  <a:pt x="416" y="760"/>
                </a:lnTo>
                <a:lnTo>
                  <a:pt x="432" y="744"/>
                </a:lnTo>
                <a:lnTo>
                  <a:pt x="448" y="728"/>
                </a:lnTo>
                <a:lnTo>
                  <a:pt x="456" y="712"/>
                </a:lnTo>
                <a:lnTo>
                  <a:pt x="456" y="696"/>
                </a:lnTo>
                <a:lnTo>
                  <a:pt x="448" y="672"/>
                </a:lnTo>
                <a:lnTo>
                  <a:pt x="456" y="664"/>
                </a:lnTo>
                <a:lnTo>
                  <a:pt x="488" y="648"/>
                </a:lnTo>
                <a:lnTo>
                  <a:pt x="480" y="632"/>
                </a:lnTo>
                <a:lnTo>
                  <a:pt x="488" y="624"/>
                </a:lnTo>
                <a:lnTo>
                  <a:pt x="512" y="608"/>
                </a:lnTo>
                <a:lnTo>
                  <a:pt x="552" y="576"/>
                </a:lnTo>
                <a:lnTo>
                  <a:pt x="568" y="568"/>
                </a:lnTo>
                <a:lnTo>
                  <a:pt x="560" y="584"/>
                </a:lnTo>
                <a:lnTo>
                  <a:pt x="568" y="600"/>
                </a:lnTo>
                <a:lnTo>
                  <a:pt x="560" y="600"/>
                </a:lnTo>
                <a:lnTo>
                  <a:pt x="536" y="608"/>
                </a:lnTo>
                <a:lnTo>
                  <a:pt x="520" y="616"/>
                </a:lnTo>
                <a:lnTo>
                  <a:pt x="504" y="664"/>
                </a:lnTo>
                <a:lnTo>
                  <a:pt x="512" y="672"/>
                </a:lnTo>
                <a:lnTo>
                  <a:pt x="496" y="696"/>
                </a:lnTo>
                <a:lnTo>
                  <a:pt x="528" y="688"/>
                </a:lnTo>
                <a:lnTo>
                  <a:pt x="560" y="664"/>
                </a:lnTo>
                <a:lnTo>
                  <a:pt x="576" y="656"/>
                </a:lnTo>
                <a:lnTo>
                  <a:pt x="592" y="656"/>
                </a:lnTo>
                <a:lnTo>
                  <a:pt x="592" y="648"/>
                </a:lnTo>
                <a:lnTo>
                  <a:pt x="600" y="632"/>
                </a:lnTo>
                <a:lnTo>
                  <a:pt x="600" y="616"/>
                </a:lnTo>
                <a:lnTo>
                  <a:pt x="600" y="600"/>
                </a:lnTo>
                <a:lnTo>
                  <a:pt x="616" y="592"/>
                </a:lnTo>
                <a:lnTo>
                  <a:pt x="648" y="584"/>
                </a:lnTo>
                <a:lnTo>
                  <a:pt x="664" y="584"/>
                </a:lnTo>
                <a:lnTo>
                  <a:pt x="656" y="584"/>
                </a:lnTo>
                <a:lnTo>
                  <a:pt x="656" y="608"/>
                </a:lnTo>
                <a:lnTo>
                  <a:pt x="696" y="624"/>
                </a:lnTo>
                <a:lnTo>
                  <a:pt x="712" y="648"/>
                </a:lnTo>
                <a:lnTo>
                  <a:pt x="720" y="656"/>
                </a:lnTo>
                <a:lnTo>
                  <a:pt x="728" y="656"/>
                </a:lnTo>
                <a:lnTo>
                  <a:pt x="752" y="648"/>
                </a:lnTo>
                <a:lnTo>
                  <a:pt x="776" y="640"/>
                </a:lnTo>
                <a:lnTo>
                  <a:pt x="784" y="648"/>
                </a:lnTo>
                <a:lnTo>
                  <a:pt x="800" y="656"/>
                </a:lnTo>
                <a:lnTo>
                  <a:pt x="832" y="656"/>
                </a:lnTo>
                <a:lnTo>
                  <a:pt x="856" y="648"/>
                </a:lnTo>
                <a:lnTo>
                  <a:pt x="856" y="664"/>
                </a:lnTo>
                <a:lnTo>
                  <a:pt x="864" y="680"/>
                </a:lnTo>
                <a:lnTo>
                  <a:pt x="880" y="688"/>
                </a:lnTo>
                <a:lnTo>
                  <a:pt x="896" y="712"/>
                </a:lnTo>
                <a:lnTo>
                  <a:pt x="944" y="744"/>
                </a:lnTo>
                <a:lnTo>
                  <a:pt x="960" y="736"/>
                </a:lnTo>
                <a:lnTo>
                  <a:pt x="1000" y="736"/>
                </a:lnTo>
                <a:lnTo>
                  <a:pt x="1016" y="744"/>
                </a:lnTo>
                <a:lnTo>
                  <a:pt x="1032" y="760"/>
                </a:lnTo>
                <a:lnTo>
                  <a:pt x="1056" y="784"/>
                </a:lnTo>
                <a:lnTo>
                  <a:pt x="1072" y="792"/>
                </a:lnTo>
                <a:lnTo>
                  <a:pt x="1088" y="800"/>
                </a:lnTo>
                <a:lnTo>
                  <a:pt x="1104" y="824"/>
                </a:lnTo>
                <a:lnTo>
                  <a:pt x="1120" y="832"/>
                </a:lnTo>
                <a:lnTo>
                  <a:pt x="1128" y="824"/>
                </a:lnTo>
                <a:lnTo>
                  <a:pt x="1152" y="872"/>
                </a:lnTo>
                <a:lnTo>
                  <a:pt x="1168" y="888"/>
                </a:lnTo>
                <a:lnTo>
                  <a:pt x="1184" y="880"/>
                </a:lnTo>
                <a:lnTo>
                  <a:pt x="1184" y="848"/>
                </a:lnTo>
                <a:lnTo>
                  <a:pt x="1176" y="824"/>
                </a:lnTo>
                <a:lnTo>
                  <a:pt x="1160" y="816"/>
                </a:lnTo>
                <a:lnTo>
                  <a:pt x="1112" y="800"/>
                </a:lnTo>
                <a:lnTo>
                  <a:pt x="1104" y="792"/>
                </a:lnTo>
                <a:lnTo>
                  <a:pt x="1096" y="776"/>
                </a:lnTo>
                <a:lnTo>
                  <a:pt x="1064" y="744"/>
                </a:lnTo>
                <a:lnTo>
                  <a:pt x="1032" y="704"/>
                </a:lnTo>
                <a:lnTo>
                  <a:pt x="984" y="648"/>
                </a:lnTo>
                <a:lnTo>
                  <a:pt x="968" y="640"/>
                </a:lnTo>
                <a:lnTo>
                  <a:pt x="952" y="648"/>
                </a:lnTo>
                <a:lnTo>
                  <a:pt x="920" y="680"/>
                </a:lnTo>
                <a:lnTo>
                  <a:pt x="912" y="680"/>
                </a:lnTo>
                <a:lnTo>
                  <a:pt x="904" y="672"/>
                </a:lnTo>
                <a:lnTo>
                  <a:pt x="880" y="656"/>
                </a:lnTo>
                <a:lnTo>
                  <a:pt x="864" y="632"/>
                </a:lnTo>
                <a:lnTo>
                  <a:pt x="848" y="616"/>
                </a:lnTo>
                <a:lnTo>
                  <a:pt x="824" y="624"/>
                </a:lnTo>
                <a:lnTo>
                  <a:pt x="808" y="616"/>
                </a:lnTo>
                <a:lnTo>
                  <a:pt x="800" y="592"/>
                </a:lnTo>
                <a:close/>
              </a:path>
            </a:pathLst>
          </a:custGeom>
          <a:solidFill>
            <a:schemeClr val="bg1">
              <a:alpha val="80000"/>
            </a:schemeClr>
          </a:solidFill>
          <a:ln w="6350">
            <a:solidFill>
              <a:schemeClr val="tx1">
                <a:lumMod val="50000"/>
                <a:lumOff val="50000"/>
              </a:schemeClr>
            </a:solidFill>
            <a:round/>
            <a:headEnd/>
            <a:tailEnd/>
          </a:ln>
        </p:spPr>
        <p:txBody>
          <a:bodyPr/>
          <a:lstStyle/>
          <a:p>
            <a:pPr>
              <a:defRPr/>
            </a:pPr>
            <a:endParaRPr lang="en-US"/>
          </a:p>
        </p:txBody>
      </p:sp>
      <p:sp>
        <p:nvSpPr>
          <p:cNvPr id="2054" name="Freeform 207"/>
          <p:cNvSpPr>
            <a:spLocks/>
          </p:cNvSpPr>
          <p:nvPr/>
        </p:nvSpPr>
        <p:spPr bwMode="auto">
          <a:xfrm>
            <a:off x="5870575" y="2654300"/>
            <a:ext cx="788988" cy="482600"/>
          </a:xfrm>
          <a:custGeom>
            <a:avLst/>
            <a:gdLst>
              <a:gd name="T0" fmla="*/ 2147483647 w 500"/>
              <a:gd name="T1" fmla="*/ 2147483647 h 327"/>
              <a:gd name="T2" fmla="*/ 2147483647 w 500"/>
              <a:gd name="T3" fmla="*/ 2147483647 h 327"/>
              <a:gd name="T4" fmla="*/ 2147483647 w 500"/>
              <a:gd name="T5" fmla="*/ 2147483647 h 327"/>
              <a:gd name="T6" fmla="*/ 2147483647 w 500"/>
              <a:gd name="T7" fmla="*/ 2147483647 h 327"/>
              <a:gd name="T8" fmla="*/ 2147483647 w 500"/>
              <a:gd name="T9" fmla="*/ 2147483647 h 327"/>
              <a:gd name="T10" fmla="*/ 2147483647 w 500"/>
              <a:gd name="T11" fmla="*/ 2147483647 h 327"/>
              <a:gd name="T12" fmla="*/ 2147483647 w 500"/>
              <a:gd name="T13" fmla="*/ 2147483647 h 327"/>
              <a:gd name="T14" fmla="*/ 2147483647 w 500"/>
              <a:gd name="T15" fmla="*/ 2147483647 h 327"/>
              <a:gd name="T16" fmla="*/ 2147483647 w 500"/>
              <a:gd name="T17" fmla="*/ 2147483647 h 327"/>
              <a:gd name="T18" fmla="*/ 2147483647 w 500"/>
              <a:gd name="T19" fmla="*/ 2147483647 h 327"/>
              <a:gd name="T20" fmla="*/ 2147483647 w 500"/>
              <a:gd name="T21" fmla="*/ 2147483647 h 327"/>
              <a:gd name="T22" fmla="*/ 2147483647 w 500"/>
              <a:gd name="T23" fmla="*/ 2147483647 h 327"/>
              <a:gd name="T24" fmla="*/ 2147483647 w 500"/>
              <a:gd name="T25" fmla="*/ 2147483647 h 327"/>
              <a:gd name="T26" fmla="*/ 2147483647 w 500"/>
              <a:gd name="T27" fmla="*/ 2147483647 h 327"/>
              <a:gd name="T28" fmla="*/ 2147483647 w 500"/>
              <a:gd name="T29" fmla="*/ 2147483647 h 327"/>
              <a:gd name="T30" fmla="*/ 2147483647 w 500"/>
              <a:gd name="T31" fmla="*/ 2147483647 h 327"/>
              <a:gd name="T32" fmla="*/ 2147483647 w 500"/>
              <a:gd name="T33" fmla="*/ 2147483647 h 327"/>
              <a:gd name="T34" fmla="*/ 2147483647 w 500"/>
              <a:gd name="T35" fmla="*/ 2147483647 h 327"/>
              <a:gd name="T36" fmla="*/ 2147483647 w 500"/>
              <a:gd name="T37" fmla="*/ 2147483647 h 327"/>
              <a:gd name="T38" fmla="*/ 2147483647 w 500"/>
              <a:gd name="T39" fmla="*/ 2147483647 h 327"/>
              <a:gd name="T40" fmla="*/ 2147483647 w 500"/>
              <a:gd name="T41" fmla="*/ 2147483647 h 327"/>
              <a:gd name="T42" fmla="*/ 2147483647 w 500"/>
              <a:gd name="T43" fmla="*/ 2147483647 h 327"/>
              <a:gd name="T44" fmla="*/ 2147483647 w 500"/>
              <a:gd name="T45" fmla="*/ 0 h 327"/>
              <a:gd name="T46" fmla="*/ 2147483647 w 500"/>
              <a:gd name="T47" fmla="*/ 2147483647 h 327"/>
              <a:gd name="T48" fmla="*/ 2147483647 w 500"/>
              <a:gd name="T49" fmla="*/ 2147483647 h 327"/>
              <a:gd name="T50" fmla="*/ 2147483647 w 500"/>
              <a:gd name="T51" fmla="*/ 2147483647 h 327"/>
              <a:gd name="T52" fmla="*/ 2147483647 w 500"/>
              <a:gd name="T53" fmla="*/ 2147483647 h 327"/>
              <a:gd name="T54" fmla="*/ 2147483647 w 500"/>
              <a:gd name="T55" fmla="*/ 2147483647 h 327"/>
              <a:gd name="T56" fmla="*/ 2147483647 w 500"/>
              <a:gd name="T57" fmla="*/ 2147483647 h 327"/>
              <a:gd name="T58" fmla="*/ 2147483647 w 500"/>
              <a:gd name="T59" fmla="*/ 2147483647 h 327"/>
              <a:gd name="T60" fmla="*/ 2147483647 w 500"/>
              <a:gd name="T61" fmla="*/ 2147483647 h 327"/>
              <a:gd name="T62" fmla="*/ 2147483647 w 500"/>
              <a:gd name="T63" fmla="*/ 2147483647 h 327"/>
              <a:gd name="T64" fmla="*/ 2147483647 w 500"/>
              <a:gd name="T65" fmla="*/ 2147483647 h 327"/>
              <a:gd name="T66" fmla="*/ 2147483647 w 500"/>
              <a:gd name="T67" fmla="*/ 2147483647 h 327"/>
              <a:gd name="T68" fmla="*/ 2147483647 w 500"/>
              <a:gd name="T69" fmla="*/ 2147483647 h 327"/>
              <a:gd name="T70" fmla="*/ 2147483647 w 500"/>
              <a:gd name="T71" fmla="*/ 2147483647 h 327"/>
              <a:gd name="T72" fmla="*/ 2147483647 w 500"/>
              <a:gd name="T73" fmla="*/ 2147483647 h 327"/>
              <a:gd name="T74" fmla="*/ 2147483647 w 500"/>
              <a:gd name="T75" fmla="*/ 2147483647 h 327"/>
              <a:gd name="T76" fmla="*/ 2147483647 w 500"/>
              <a:gd name="T77" fmla="*/ 2147483647 h 327"/>
              <a:gd name="T78" fmla="*/ 2147483647 w 500"/>
              <a:gd name="T79" fmla="*/ 2147483647 h 327"/>
              <a:gd name="T80" fmla="*/ 2147483647 w 500"/>
              <a:gd name="T81" fmla="*/ 2147483647 h 327"/>
              <a:gd name="T82" fmla="*/ 2147483647 w 500"/>
              <a:gd name="T83" fmla="*/ 2147483647 h 327"/>
              <a:gd name="T84" fmla="*/ 2147483647 w 500"/>
              <a:gd name="T85" fmla="*/ 2147483647 h 327"/>
              <a:gd name="T86" fmla="*/ 2147483647 w 500"/>
              <a:gd name="T87" fmla="*/ 2147483647 h 327"/>
              <a:gd name="T88" fmla="*/ 2147483647 w 500"/>
              <a:gd name="T89" fmla="*/ 2147483647 h 327"/>
              <a:gd name="T90" fmla="*/ 2147483647 w 500"/>
              <a:gd name="T91" fmla="*/ 2147483647 h 327"/>
              <a:gd name="T92" fmla="*/ 2147483647 w 500"/>
              <a:gd name="T93" fmla="*/ 2147483647 h 327"/>
              <a:gd name="T94" fmla="*/ 2147483647 w 500"/>
              <a:gd name="T95" fmla="*/ 2147483647 h 327"/>
              <a:gd name="T96" fmla="*/ 2147483647 w 500"/>
              <a:gd name="T97" fmla="*/ 2147483647 h 327"/>
              <a:gd name="T98" fmla="*/ 2147483647 w 500"/>
              <a:gd name="T99" fmla="*/ 2147483647 h 327"/>
              <a:gd name="T100" fmla="*/ 2147483647 w 500"/>
              <a:gd name="T101" fmla="*/ 2147483647 h 327"/>
              <a:gd name="T102" fmla="*/ 2147483647 w 500"/>
              <a:gd name="T103" fmla="*/ 2147483647 h 327"/>
              <a:gd name="T104" fmla="*/ 2147483647 w 500"/>
              <a:gd name="T105" fmla="*/ 2147483647 h 327"/>
              <a:gd name="T106" fmla="*/ 2147483647 w 500"/>
              <a:gd name="T107" fmla="*/ 2147483647 h 327"/>
              <a:gd name="T108" fmla="*/ 2147483647 w 500"/>
              <a:gd name="T109" fmla="*/ 2147483647 h 327"/>
              <a:gd name="T110" fmla="*/ 2147483647 w 500"/>
              <a:gd name="T111" fmla="*/ 2147483647 h 327"/>
              <a:gd name="T112" fmla="*/ 2147483647 w 500"/>
              <a:gd name="T113" fmla="*/ 2147483647 h 327"/>
              <a:gd name="T114" fmla="*/ 2147483647 w 500"/>
              <a:gd name="T115" fmla="*/ 2147483647 h 327"/>
              <a:gd name="T116" fmla="*/ 2147483647 w 500"/>
              <a:gd name="T117" fmla="*/ 2147483647 h 327"/>
              <a:gd name="T118" fmla="*/ 2147483647 w 500"/>
              <a:gd name="T119" fmla="*/ 2147483647 h 327"/>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500"/>
              <a:gd name="T181" fmla="*/ 0 h 327"/>
              <a:gd name="T182" fmla="*/ 500 w 500"/>
              <a:gd name="T183" fmla="*/ 327 h 327"/>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500" h="327">
                <a:moveTo>
                  <a:pt x="328" y="271"/>
                </a:moveTo>
                <a:lnTo>
                  <a:pt x="334" y="270"/>
                </a:lnTo>
                <a:lnTo>
                  <a:pt x="335" y="270"/>
                </a:lnTo>
                <a:lnTo>
                  <a:pt x="345" y="267"/>
                </a:lnTo>
                <a:lnTo>
                  <a:pt x="349" y="266"/>
                </a:lnTo>
                <a:lnTo>
                  <a:pt x="359" y="264"/>
                </a:lnTo>
                <a:lnTo>
                  <a:pt x="361" y="263"/>
                </a:lnTo>
                <a:lnTo>
                  <a:pt x="365" y="263"/>
                </a:lnTo>
                <a:lnTo>
                  <a:pt x="368" y="263"/>
                </a:lnTo>
                <a:lnTo>
                  <a:pt x="388" y="258"/>
                </a:lnTo>
                <a:lnTo>
                  <a:pt x="389" y="258"/>
                </a:lnTo>
                <a:lnTo>
                  <a:pt x="397" y="256"/>
                </a:lnTo>
                <a:lnTo>
                  <a:pt x="408" y="253"/>
                </a:lnTo>
                <a:lnTo>
                  <a:pt x="418" y="251"/>
                </a:lnTo>
                <a:lnTo>
                  <a:pt x="425" y="249"/>
                </a:lnTo>
                <a:lnTo>
                  <a:pt x="426" y="246"/>
                </a:lnTo>
                <a:lnTo>
                  <a:pt x="438" y="234"/>
                </a:lnTo>
                <a:lnTo>
                  <a:pt x="439" y="234"/>
                </a:lnTo>
                <a:lnTo>
                  <a:pt x="444" y="233"/>
                </a:lnTo>
                <a:lnTo>
                  <a:pt x="453" y="234"/>
                </a:lnTo>
                <a:lnTo>
                  <a:pt x="456" y="231"/>
                </a:lnTo>
                <a:lnTo>
                  <a:pt x="465" y="226"/>
                </a:lnTo>
                <a:lnTo>
                  <a:pt x="468" y="224"/>
                </a:lnTo>
                <a:lnTo>
                  <a:pt x="468" y="223"/>
                </a:lnTo>
                <a:lnTo>
                  <a:pt x="474" y="220"/>
                </a:lnTo>
                <a:lnTo>
                  <a:pt x="474" y="219"/>
                </a:lnTo>
                <a:lnTo>
                  <a:pt x="472" y="212"/>
                </a:lnTo>
                <a:lnTo>
                  <a:pt x="476" y="208"/>
                </a:lnTo>
                <a:lnTo>
                  <a:pt x="476" y="206"/>
                </a:lnTo>
                <a:lnTo>
                  <a:pt x="480" y="202"/>
                </a:lnTo>
                <a:lnTo>
                  <a:pt x="482" y="201"/>
                </a:lnTo>
                <a:lnTo>
                  <a:pt x="490" y="195"/>
                </a:lnTo>
                <a:lnTo>
                  <a:pt x="493" y="190"/>
                </a:lnTo>
                <a:lnTo>
                  <a:pt x="499" y="185"/>
                </a:lnTo>
                <a:lnTo>
                  <a:pt x="487" y="176"/>
                </a:lnTo>
                <a:lnTo>
                  <a:pt x="483" y="172"/>
                </a:lnTo>
                <a:lnTo>
                  <a:pt x="478" y="169"/>
                </a:lnTo>
                <a:lnTo>
                  <a:pt x="475" y="165"/>
                </a:lnTo>
                <a:lnTo>
                  <a:pt x="457" y="147"/>
                </a:lnTo>
                <a:lnTo>
                  <a:pt x="451" y="147"/>
                </a:lnTo>
                <a:lnTo>
                  <a:pt x="451" y="145"/>
                </a:lnTo>
                <a:lnTo>
                  <a:pt x="450" y="145"/>
                </a:lnTo>
                <a:lnTo>
                  <a:pt x="447" y="130"/>
                </a:lnTo>
                <a:lnTo>
                  <a:pt x="456" y="113"/>
                </a:lnTo>
                <a:lnTo>
                  <a:pt x="447" y="105"/>
                </a:lnTo>
                <a:lnTo>
                  <a:pt x="447" y="104"/>
                </a:lnTo>
                <a:lnTo>
                  <a:pt x="454" y="92"/>
                </a:lnTo>
                <a:lnTo>
                  <a:pt x="457" y="88"/>
                </a:lnTo>
                <a:lnTo>
                  <a:pt x="454" y="90"/>
                </a:lnTo>
                <a:lnTo>
                  <a:pt x="461" y="79"/>
                </a:lnTo>
                <a:lnTo>
                  <a:pt x="461" y="70"/>
                </a:lnTo>
                <a:lnTo>
                  <a:pt x="468" y="58"/>
                </a:lnTo>
                <a:lnTo>
                  <a:pt x="472" y="56"/>
                </a:lnTo>
                <a:lnTo>
                  <a:pt x="471" y="55"/>
                </a:lnTo>
                <a:lnTo>
                  <a:pt x="465" y="49"/>
                </a:lnTo>
                <a:lnTo>
                  <a:pt x="456" y="49"/>
                </a:lnTo>
                <a:lnTo>
                  <a:pt x="444" y="45"/>
                </a:lnTo>
                <a:lnTo>
                  <a:pt x="436" y="37"/>
                </a:lnTo>
                <a:lnTo>
                  <a:pt x="438" y="34"/>
                </a:lnTo>
                <a:lnTo>
                  <a:pt x="435" y="22"/>
                </a:lnTo>
                <a:lnTo>
                  <a:pt x="424" y="12"/>
                </a:lnTo>
                <a:lnTo>
                  <a:pt x="422" y="11"/>
                </a:lnTo>
                <a:lnTo>
                  <a:pt x="415" y="12"/>
                </a:lnTo>
                <a:lnTo>
                  <a:pt x="404" y="0"/>
                </a:lnTo>
                <a:lnTo>
                  <a:pt x="403" y="0"/>
                </a:lnTo>
                <a:lnTo>
                  <a:pt x="395" y="2"/>
                </a:lnTo>
                <a:lnTo>
                  <a:pt x="370" y="8"/>
                </a:lnTo>
                <a:lnTo>
                  <a:pt x="354" y="11"/>
                </a:lnTo>
                <a:lnTo>
                  <a:pt x="346" y="12"/>
                </a:lnTo>
                <a:lnTo>
                  <a:pt x="345" y="13"/>
                </a:lnTo>
                <a:lnTo>
                  <a:pt x="342" y="13"/>
                </a:lnTo>
                <a:lnTo>
                  <a:pt x="335" y="15"/>
                </a:lnTo>
                <a:lnTo>
                  <a:pt x="325" y="18"/>
                </a:lnTo>
                <a:lnTo>
                  <a:pt x="311" y="20"/>
                </a:lnTo>
                <a:lnTo>
                  <a:pt x="292" y="24"/>
                </a:lnTo>
                <a:lnTo>
                  <a:pt x="285" y="26"/>
                </a:lnTo>
                <a:lnTo>
                  <a:pt x="282" y="26"/>
                </a:lnTo>
                <a:lnTo>
                  <a:pt x="278" y="27"/>
                </a:lnTo>
                <a:lnTo>
                  <a:pt x="270" y="29"/>
                </a:lnTo>
                <a:lnTo>
                  <a:pt x="237" y="36"/>
                </a:lnTo>
                <a:lnTo>
                  <a:pt x="228" y="38"/>
                </a:lnTo>
                <a:lnTo>
                  <a:pt x="227" y="38"/>
                </a:lnTo>
                <a:lnTo>
                  <a:pt x="220" y="40"/>
                </a:lnTo>
                <a:lnTo>
                  <a:pt x="217" y="40"/>
                </a:lnTo>
                <a:lnTo>
                  <a:pt x="205" y="43"/>
                </a:lnTo>
                <a:lnTo>
                  <a:pt x="188" y="45"/>
                </a:lnTo>
                <a:lnTo>
                  <a:pt x="181" y="47"/>
                </a:lnTo>
                <a:lnTo>
                  <a:pt x="177" y="48"/>
                </a:lnTo>
                <a:lnTo>
                  <a:pt x="173" y="48"/>
                </a:lnTo>
                <a:lnTo>
                  <a:pt x="149" y="54"/>
                </a:lnTo>
                <a:lnTo>
                  <a:pt x="130" y="56"/>
                </a:lnTo>
                <a:lnTo>
                  <a:pt x="126" y="58"/>
                </a:lnTo>
                <a:lnTo>
                  <a:pt x="120" y="59"/>
                </a:lnTo>
                <a:lnTo>
                  <a:pt x="119" y="59"/>
                </a:lnTo>
                <a:lnTo>
                  <a:pt x="115" y="59"/>
                </a:lnTo>
                <a:lnTo>
                  <a:pt x="105" y="62"/>
                </a:lnTo>
                <a:lnTo>
                  <a:pt x="83" y="66"/>
                </a:lnTo>
                <a:lnTo>
                  <a:pt x="72" y="69"/>
                </a:lnTo>
                <a:lnTo>
                  <a:pt x="67" y="69"/>
                </a:lnTo>
                <a:lnTo>
                  <a:pt x="59" y="70"/>
                </a:lnTo>
                <a:lnTo>
                  <a:pt x="54" y="41"/>
                </a:lnTo>
                <a:lnTo>
                  <a:pt x="26" y="62"/>
                </a:lnTo>
                <a:lnTo>
                  <a:pt x="5" y="80"/>
                </a:lnTo>
                <a:lnTo>
                  <a:pt x="0" y="83"/>
                </a:lnTo>
                <a:lnTo>
                  <a:pt x="2" y="94"/>
                </a:lnTo>
                <a:lnTo>
                  <a:pt x="2" y="97"/>
                </a:lnTo>
                <a:lnTo>
                  <a:pt x="5" y="112"/>
                </a:lnTo>
                <a:lnTo>
                  <a:pt x="6" y="120"/>
                </a:lnTo>
                <a:lnTo>
                  <a:pt x="9" y="134"/>
                </a:lnTo>
                <a:lnTo>
                  <a:pt x="9" y="135"/>
                </a:lnTo>
                <a:lnTo>
                  <a:pt x="11" y="148"/>
                </a:lnTo>
                <a:lnTo>
                  <a:pt x="13" y="156"/>
                </a:lnTo>
                <a:lnTo>
                  <a:pt x="15" y="173"/>
                </a:lnTo>
                <a:lnTo>
                  <a:pt x="16" y="174"/>
                </a:lnTo>
                <a:lnTo>
                  <a:pt x="18" y="188"/>
                </a:lnTo>
                <a:lnTo>
                  <a:pt x="19" y="191"/>
                </a:lnTo>
                <a:lnTo>
                  <a:pt x="20" y="199"/>
                </a:lnTo>
                <a:lnTo>
                  <a:pt x="20" y="202"/>
                </a:lnTo>
                <a:lnTo>
                  <a:pt x="20" y="203"/>
                </a:lnTo>
                <a:lnTo>
                  <a:pt x="23" y="210"/>
                </a:lnTo>
                <a:lnTo>
                  <a:pt x="23" y="217"/>
                </a:lnTo>
                <a:lnTo>
                  <a:pt x="24" y="227"/>
                </a:lnTo>
                <a:lnTo>
                  <a:pt x="24" y="228"/>
                </a:lnTo>
                <a:lnTo>
                  <a:pt x="26" y="233"/>
                </a:lnTo>
                <a:lnTo>
                  <a:pt x="27" y="244"/>
                </a:lnTo>
                <a:lnTo>
                  <a:pt x="29" y="246"/>
                </a:lnTo>
                <a:lnTo>
                  <a:pt x="29" y="249"/>
                </a:lnTo>
                <a:lnTo>
                  <a:pt x="30" y="252"/>
                </a:lnTo>
                <a:lnTo>
                  <a:pt x="31" y="269"/>
                </a:lnTo>
                <a:lnTo>
                  <a:pt x="33" y="270"/>
                </a:lnTo>
                <a:lnTo>
                  <a:pt x="34" y="278"/>
                </a:lnTo>
                <a:lnTo>
                  <a:pt x="34" y="280"/>
                </a:lnTo>
                <a:lnTo>
                  <a:pt x="36" y="289"/>
                </a:lnTo>
                <a:lnTo>
                  <a:pt x="37" y="294"/>
                </a:lnTo>
                <a:lnTo>
                  <a:pt x="37" y="296"/>
                </a:lnTo>
                <a:lnTo>
                  <a:pt x="37" y="299"/>
                </a:lnTo>
                <a:lnTo>
                  <a:pt x="41" y="323"/>
                </a:lnTo>
                <a:lnTo>
                  <a:pt x="41" y="324"/>
                </a:lnTo>
                <a:lnTo>
                  <a:pt x="42" y="326"/>
                </a:lnTo>
                <a:lnTo>
                  <a:pt x="44" y="326"/>
                </a:lnTo>
                <a:lnTo>
                  <a:pt x="51" y="324"/>
                </a:lnTo>
                <a:lnTo>
                  <a:pt x="54" y="324"/>
                </a:lnTo>
                <a:lnTo>
                  <a:pt x="54" y="323"/>
                </a:lnTo>
                <a:lnTo>
                  <a:pt x="91" y="317"/>
                </a:lnTo>
                <a:lnTo>
                  <a:pt x="94" y="316"/>
                </a:lnTo>
                <a:lnTo>
                  <a:pt x="99" y="314"/>
                </a:lnTo>
                <a:lnTo>
                  <a:pt x="103" y="314"/>
                </a:lnTo>
                <a:lnTo>
                  <a:pt x="117" y="312"/>
                </a:lnTo>
                <a:lnTo>
                  <a:pt x="120" y="312"/>
                </a:lnTo>
                <a:lnTo>
                  <a:pt x="127" y="310"/>
                </a:lnTo>
                <a:lnTo>
                  <a:pt x="130" y="310"/>
                </a:lnTo>
                <a:lnTo>
                  <a:pt x="133" y="309"/>
                </a:lnTo>
                <a:lnTo>
                  <a:pt x="134" y="309"/>
                </a:lnTo>
                <a:lnTo>
                  <a:pt x="159" y="305"/>
                </a:lnTo>
                <a:lnTo>
                  <a:pt x="162" y="303"/>
                </a:lnTo>
                <a:lnTo>
                  <a:pt x="173" y="302"/>
                </a:lnTo>
                <a:lnTo>
                  <a:pt x="176" y="301"/>
                </a:lnTo>
                <a:lnTo>
                  <a:pt x="177" y="301"/>
                </a:lnTo>
                <a:lnTo>
                  <a:pt x="181" y="301"/>
                </a:lnTo>
                <a:lnTo>
                  <a:pt x="203" y="296"/>
                </a:lnTo>
                <a:lnTo>
                  <a:pt x="206" y="295"/>
                </a:lnTo>
                <a:lnTo>
                  <a:pt x="216" y="294"/>
                </a:lnTo>
                <a:lnTo>
                  <a:pt x="219" y="292"/>
                </a:lnTo>
                <a:lnTo>
                  <a:pt x="225" y="291"/>
                </a:lnTo>
                <a:lnTo>
                  <a:pt x="227" y="291"/>
                </a:lnTo>
                <a:lnTo>
                  <a:pt x="238" y="289"/>
                </a:lnTo>
                <a:lnTo>
                  <a:pt x="246" y="287"/>
                </a:lnTo>
                <a:lnTo>
                  <a:pt x="286" y="280"/>
                </a:lnTo>
                <a:lnTo>
                  <a:pt x="289" y="280"/>
                </a:lnTo>
                <a:lnTo>
                  <a:pt x="289" y="278"/>
                </a:lnTo>
                <a:lnTo>
                  <a:pt x="292" y="278"/>
                </a:lnTo>
                <a:lnTo>
                  <a:pt x="302" y="277"/>
                </a:lnTo>
                <a:lnTo>
                  <a:pt x="310" y="274"/>
                </a:lnTo>
                <a:lnTo>
                  <a:pt x="322" y="273"/>
                </a:lnTo>
                <a:lnTo>
                  <a:pt x="328" y="271"/>
                </a:lnTo>
              </a:path>
            </a:pathLst>
          </a:custGeom>
          <a:solidFill>
            <a:srgbClr val="95B7C3"/>
          </a:solidFill>
          <a:ln w="6350" cap="rnd">
            <a:solidFill>
              <a:schemeClr val="tx1">
                <a:lumMod val="50000"/>
                <a:lumOff val="50000"/>
              </a:schemeClr>
            </a:solidFill>
            <a:round/>
            <a:headEnd/>
            <a:tailEnd/>
          </a:ln>
        </p:spPr>
        <p:txBody>
          <a:bodyPr/>
          <a:lstStyle/>
          <a:p>
            <a:pPr>
              <a:defRPr/>
            </a:pPr>
            <a:endParaRPr lang="en-US"/>
          </a:p>
        </p:txBody>
      </p:sp>
      <p:sp>
        <p:nvSpPr>
          <p:cNvPr id="2055" name="Freeform 208"/>
          <p:cNvSpPr>
            <a:spLocks/>
          </p:cNvSpPr>
          <p:nvPr/>
        </p:nvSpPr>
        <p:spPr bwMode="auto">
          <a:xfrm>
            <a:off x="6740525" y="2547938"/>
            <a:ext cx="236538" cy="217487"/>
          </a:xfrm>
          <a:custGeom>
            <a:avLst/>
            <a:gdLst>
              <a:gd name="T0" fmla="*/ 2147483647 w 149"/>
              <a:gd name="T1" fmla="*/ 2147483647 h 148"/>
              <a:gd name="T2" fmla="*/ 2147483647 w 149"/>
              <a:gd name="T3" fmla="*/ 2147483647 h 148"/>
              <a:gd name="T4" fmla="*/ 2147483647 w 149"/>
              <a:gd name="T5" fmla="*/ 2147483647 h 148"/>
              <a:gd name="T6" fmla="*/ 2147483647 w 149"/>
              <a:gd name="T7" fmla="*/ 2147483647 h 148"/>
              <a:gd name="T8" fmla="*/ 2147483647 w 149"/>
              <a:gd name="T9" fmla="*/ 2147483647 h 148"/>
              <a:gd name="T10" fmla="*/ 2147483647 w 149"/>
              <a:gd name="T11" fmla="*/ 2147483647 h 148"/>
              <a:gd name="T12" fmla="*/ 2147483647 w 149"/>
              <a:gd name="T13" fmla="*/ 2147483647 h 148"/>
              <a:gd name="T14" fmla="*/ 2147483647 w 149"/>
              <a:gd name="T15" fmla="*/ 2147483647 h 148"/>
              <a:gd name="T16" fmla="*/ 2147483647 w 149"/>
              <a:gd name="T17" fmla="*/ 2147483647 h 148"/>
              <a:gd name="T18" fmla="*/ 2147483647 w 149"/>
              <a:gd name="T19" fmla="*/ 2147483647 h 148"/>
              <a:gd name="T20" fmla="*/ 2147483647 w 149"/>
              <a:gd name="T21" fmla="*/ 2147483647 h 148"/>
              <a:gd name="T22" fmla="*/ 2147483647 w 149"/>
              <a:gd name="T23" fmla="*/ 2147483647 h 148"/>
              <a:gd name="T24" fmla="*/ 2147483647 w 149"/>
              <a:gd name="T25" fmla="*/ 2147483647 h 148"/>
              <a:gd name="T26" fmla="*/ 2147483647 w 149"/>
              <a:gd name="T27" fmla="*/ 2147483647 h 148"/>
              <a:gd name="T28" fmla="*/ 2147483647 w 149"/>
              <a:gd name="T29" fmla="*/ 2147483647 h 148"/>
              <a:gd name="T30" fmla="*/ 2147483647 w 149"/>
              <a:gd name="T31" fmla="*/ 2147483647 h 148"/>
              <a:gd name="T32" fmla="*/ 2147483647 w 149"/>
              <a:gd name="T33" fmla="*/ 2147483647 h 148"/>
              <a:gd name="T34" fmla="*/ 2147483647 w 149"/>
              <a:gd name="T35" fmla="*/ 2147483647 h 148"/>
              <a:gd name="T36" fmla="*/ 2147483647 w 149"/>
              <a:gd name="T37" fmla="*/ 2147483647 h 148"/>
              <a:gd name="T38" fmla="*/ 2147483647 w 149"/>
              <a:gd name="T39" fmla="*/ 2147483647 h 148"/>
              <a:gd name="T40" fmla="*/ 2147483647 w 149"/>
              <a:gd name="T41" fmla="*/ 2147483647 h 148"/>
              <a:gd name="T42" fmla="*/ 2147483647 w 149"/>
              <a:gd name="T43" fmla="*/ 0 h 148"/>
              <a:gd name="T44" fmla="*/ 2147483647 w 149"/>
              <a:gd name="T45" fmla="*/ 2147483647 h 148"/>
              <a:gd name="T46" fmla="*/ 2147483647 w 149"/>
              <a:gd name="T47" fmla="*/ 2147483647 h 148"/>
              <a:gd name="T48" fmla="*/ 2147483647 w 149"/>
              <a:gd name="T49" fmla="*/ 2147483647 h 148"/>
              <a:gd name="T50" fmla="*/ 2147483647 w 149"/>
              <a:gd name="T51" fmla="*/ 2147483647 h 148"/>
              <a:gd name="T52" fmla="*/ 2147483647 w 149"/>
              <a:gd name="T53" fmla="*/ 2147483647 h 148"/>
              <a:gd name="T54" fmla="*/ 2147483647 w 149"/>
              <a:gd name="T55" fmla="*/ 2147483647 h 148"/>
              <a:gd name="T56" fmla="*/ 2147483647 w 149"/>
              <a:gd name="T57" fmla="*/ 2147483647 h 148"/>
              <a:gd name="T58" fmla="*/ 2147483647 w 149"/>
              <a:gd name="T59" fmla="*/ 2147483647 h 148"/>
              <a:gd name="T60" fmla="*/ 2147483647 w 149"/>
              <a:gd name="T61" fmla="*/ 2147483647 h 148"/>
              <a:gd name="T62" fmla="*/ 2147483647 w 149"/>
              <a:gd name="T63" fmla="*/ 2147483647 h 148"/>
              <a:gd name="T64" fmla="*/ 2147483647 w 149"/>
              <a:gd name="T65" fmla="*/ 2147483647 h 148"/>
              <a:gd name="T66" fmla="*/ 2147483647 w 149"/>
              <a:gd name="T67" fmla="*/ 2147483647 h 148"/>
              <a:gd name="T68" fmla="*/ 2147483647 w 149"/>
              <a:gd name="T69" fmla="*/ 2147483647 h 148"/>
              <a:gd name="T70" fmla="*/ 2147483647 w 149"/>
              <a:gd name="T71" fmla="*/ 2147483647 h 148"/>
              <a:gd name="T72" fmla="*/ 0 w 149"/>
              <a:gd name="T73" fmla="*/ 2147483647 h 148"/>
              <a:gd name="T74" fmla="*/ 2147483647 w 149"/>
              <a:gd name="T75" fmla="*/ 2147483647 h 148"/>
              <a:gd name="T76" fmla="*/ 2147483647 w 149"/>
              <a:gd name="T77" fmla="*/ 2147483647 h 148"/>
              <a:gd name="T78" fmla="*/ 2147483647 w 149"/>
              <a:gd name="T79" fmla="*/ 2147483647 h 148"/>
              <a:gd name="T80" fmla="*/ 2147483647 w 149"/>
              <a:gd name="T81" fmla="*/ 2147483647 h 148"/>
              <a:gd name="T82" fmla="*/ 2147483647 w 149"/>
              <a:gd name="T83" fmla="*/ 2147483647 h 148"/>
              <a:gd name="T84" fmla="*/ 2147483647 w 149"/>
              <a:gd name="T85" fmla="*/ 2147483647 h 148"/>
              <a:gd name="T86" fmla="*/ 2147483647 w 149"/>
              <a:gd name="T87" fmla="*/ 2147483647 h 148"/>
              <a:gd name="T88" fmla="*/ 2147483647 w 149"/>
              <a:gd name="T89" fmla="*/ 2147483647 h 148"/>
              <a:gd name="T90" fmla="*/ 2147483647 w 149"/>
              <a:gd name="T91" fmla="*/ 2147483647 h 148"/>
              <a:gd name="T92" fmla="*/ 2147483647 w 149"/>
              <a:gd name="T93" fmla="*/ 2147483647 h 148"/>
              <a:gd name="T94" fmla="*/ 2147483647 w 149"/>
              <a:gd name="T95" fmla="*/ 2147483647 h 148"/>
              <a:gd name="T96" fmla="*/ 2147483647 w 149"/>
              <a:gd name="T97" fmla="*/ 2147483647 h 148"/>
              <a:gd name="T98" fmla="*/ 2147483647 w 149"/>
              <a:gd name="T99" fmla="*/ 2147483647 h 148"/>
              <a:gd name="T100" fmla="*/ 2147483647 w 149"/>
              <a:gd name="T101" fmla="*/ 2147483647 h 148"/>
              <a:gd name="T102" fmla="*/ 2147483647 w 149"/>
              <a:gd name="T103" fmla="*/ 2147483647 h 148"/>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149"/>
              <a:gd name="T157" fmla="*/ 0 h 148"/>
              <a:gd name="T158" fmla="*/ 149 w 149"/>
              <a:gd name="T159" fmla="*/ 148 h 148"/>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149" h="148">
                <a:moveTo>
                  <a:pt x="52" y="117"/>
                </a:moveTo>
                <a:lnTo>
                  <a:pt x="62" y="105"/>
                </a:lnTo>
                <a:lnTo>
                  <a:pt x="78" y="102"/>
                </a:lnTo>
                <a:lnTo>
                  <a:pt x="87" y="97"/>
                </a:lnTo>
                <a:lnTo>
                  <a:pt x="95" y="97"/>
                </a:lnTo>
                <a:lnTo>
                  <a:pt x="96" y="95"/>
                </a:lnTo>
                <a:lnTo>
                  <a:pt x="110" y="90"/>
                </a:lnTo>
                <a:lnTo>
                  <a:pt x="135" y="80"/>
                </a:lnTo>
                <a:lnTo>
                  <a:pt x="141" y="76"/>
                </a:lnTo>
                <a:lnTo>
                  <a:pt x="143" y="76"/>
                </a:lnTo>
                <a:lnTo>
                  <a:pt x="145" y="76"/>
                </a:lnTo>
                <a:lnTo>
                  <a:pt x="148" y="63"/>
                </a:lnTo>
                <a:lnTo>
                  <a:pt x="143" y="45"/>
                </a:lnTo>
                <a:lnTo>
                  <a:pt x="143" y="42"/>
                </a:lnTo>
                <a:lnTo>
                  <a:pt x="142" y="40"/>
                </a:lnTo>
                <a:lnTo>
                  <a:pt x="142" y="38"/>
                </a:lnTo>
                <a:lnTo>
                  <a:pt x="141" y="38"/>
                </a:lnTo>
                <a:lnTo>
                  <a:pt x="139" y="31"/>
                </a:lnTo>
                <a:lnTo>
                  <a:pt x="138" y="29"/>
                </a:lnTo>
                <a:lnTo>
                  <a:pt x="134" y="9"/>
                </a:lnTo>
                <a:lnTo>
                  <a:pt x="131" y="2"/>
                </a:lnTo>
                <a:lnTo>
                  <a:pt x="131" y="0"/>
                </a:lnTo>
                <a:lnTo>
                  <a:pt x="110" y="5"/>
                </a:lnTo>
                <a:lnTo>
                  <a:pt x="107" y="6"/>
                </a:lnTo>
                <a:lnTo>
                  <a:pt x="106" y="6"/>
                </a:lnTo>
                <a:lnTo>
                  <a:pt x="105" y="6"/>
                </a:lnTo>
                <a:lnTo>
                  <a:pt x="91" y="9"/>
                </a:lnTo>
                <a:lnTo>
                  <a:pt x="87" y="11"/>
                </a:lnTo>
                <a:lnTo>
                  <a:pt x="76" y="13"/>
                </a:lnTo>
                <a:lnTo>
                  <a:pt x="52" y="23"/>
                </a:lnTo>
                <a:lnTo>
                  <a:pt x="52" y="19"/>
                </a:lnTo>
                <a:lnTo>
                  <a:pt x="37" y="23"/>
                </a:lnTo>
                <a:lnTo>
                  <a:pt x="34" y="23"/>
                </a:lnTo>
                <a:lnTo>
                  <a:pt x="8" y="29"/>
                </a:lnTo>
                <a:lnTo>
                  <a:pt x="2" y="30"/>
                </a:lnTo>
                <a:lnTo>
                  <a:pt x="0" y="30"/>
                </a:lnTo>
                <a:lnTo>
                  <a:pt x="1" y="36"/>
                </a:lnTo>
                <a:lnTo>
                  <a:pt x="5" y="63"/>
                </a:lnTo>
                <a:lnTo>
                  <a:pt x="8" y="72"/>
                </a:lnTo>
                <a:lnTo>
                  <a:pt x="8" y="76"/>
                </a:lnTo>
                <a:lnTo>
                  <a:pt x="8" y="79"/>
                </a:lnTo>
                <a:lnTo>
                  <a:pt x="9" y="87"/>
                </a:lnTo>
                <a:lnTo>
                  <a:pt x="12" y="97"/>
                </a:lnTo>
                <a:lnTo>
                  <a:pt x="12" y="99"/>
                </a:lnTo>
                <a:lnTo>
                  <a:pt x="12" y="104"/>
                </a:lnTo>
                <a:lnTo>
                  <a:pt x="22" y="119"/>
                </a:lnTo>
                <a:lnTo>
                  <a:pt x="5" y="135"/>
                </a:lnTo>
                <a:lnTo>
                  <a:pt x="15" y="147"/>
                </a:lnTo>
                <a:lnTo>
                  <a:pt x="34" y="134"/>
                </a:lnTo>
                <a:lnTo>
                  <a:pt x="42" y="123"/>
                </a:lnTo>
                <a:lnTo>
                  <a:pt x="52" y="117"/>
                </a:lnTo>
              </a:path>
            </a:pathLst>
          </a:custGeom>
          <a:solidFill>
            <a:schemeClr val="bg1">
              <a:alpha val="80000"/>
            </a:schemeClr>
          </a:solidFill>
          <a:ln w="6350" cap="rnd">
            <a:solidFill>
              <a:schemeClr val="tx1">
                <a:lumMod val="50000"/>
                <a:lumOff val="50000"/>
              </a:schemeClr>
            </a:solidFill>
            <a:round/>
            <a:headEnd/>
            <a:tailEnd/>
          </a:ln>
        </p:spPr>
        <p:txBody>
          <a:bodyPr/>
          <a:lstStyle/>
          <a:p>
            <a:pPr>
              <a:defRPr/>
            </a:pPr>
            <a:endParaRPr lang="en-US"/>
          </a:p>
        </p:txBody>
      </p:sp>
      <p:sp>
        <p:nvSpPr>
          <p:cNvPr id="4104" name="Freeform 209"/>
          <p:cNvSpPr>
            <a:spLocks/>
          </p:cNvSpPr>
          <p:nvPr/>
        </p:nvSpPr>
        <p:spPr bwMode="auto">
          <a:xfrm>
            <a:off x="6403975" y="3171825"/>
            <a:ext cx="36513" cy="31750"/>
          </a:xfrm>
          <a:custGeom>
            <a:avLst/>
            <a:gdLst>
              <a:gd name="T0" fmla="*/ 0 w 23"/>
              <a:gd name="T1" fmla="*/ 2147483647 h 22"/>
              <a:gd name="T2" fmla="*/ 2147483647 w 23"/>
              <a:gd name="T3" fmla="*/ 2147483647 h 22"/>
              <a:gd name="T4" fmla="*/ 2147483647 w 23"/>
              <a:gd name="T5" fmla="*/ 2147483647 h 22"/>
              <a:gd name="T6" fmla="*/ 2147483647 w 23"/>
              <a:gd name="T7" fmla="*/ 2147483647 h 22"/>
              <a:gd name="T8" fmla="*/ 2147483647 w 23"/>
              <a:gd name="T9" fmla="*/ 2147483647 h 22"/>
              <a:gd name="T10" fmla="*/ 2147483647 w 23"/>
              <a:gd name="T11" fmla="*/ 2147483647 h 22"/>
              <a:gd name="T12" fmla="*/ 2147483647 w 23"/>
              <a:gd name="T13" fmla="*/ 2147483647 h 22"/>
              <a:gd name="T14" fmla="*/ 2147483647 w 23"/>
              <a:gd name="T15" fmla="*/ 0 h 22"/>
              <a:gd name="T16" fmla="*/ 2147483647 w 23"/>
              <a:gd name="T17" fmla="*/ 2147483647 h 22"/>
              <a:gd name="T18" fmla="*/ 2147483647 w 23"/>
              <a:gd name="T19" fmla="*/ 2147483647 h 22"/>
              <a:gd name="T20" fmla="*/ 0 w 23"/>
              <a:gd name="T21" fmla="*/ 2147483647 h 22"/>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3"/>
              <a:gd name="T34" fmla="*/ 0 h 22"/>
              <a:gd name="T35" fmla="*/ 23 w 23"/>
              <a:gd name="T36" fmla="*/ 22 h 22"/>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3" h="22">
                <a:moveTo>
                  <a:pt x="0" y="7"/>
                </a:moveTo>
                <a:lnTo>
                  <a:pt x="8" y="12"/>
                </a:lnTo>
                <a:lnTo>
                  <a:pt x="10" y="15"/>
                </a:lnTo>
                <a:lnTo>
                  <a:pt x="11" y="21"/>
                </a:lnTo>
                <a:lnTo>
                  <a:pt x="16" y="14"/>
                </a:lnTo>
                <a:lnTo>
                  <a:pt x="22" y="7"/>
                </a:lnTo>
                <a:lnTo>
                  <a:pt x="10" y="0"/>
                </a:lnTo>
                <a:lnTo>
                  <a:pt x="3" y="1"/>
                </a:lnTo>
                <a:lnTo>
                  <a:pt x="3" y="4"/>
                </a:lnTo>
                <a:lnTo>
                  <a:pt x="0" y="7"/>
                </a:lnTo>
              </a:path>
            </a:pathLst>
          </a:custGeom>
          <a:solidFill>
            <a:srgbClr val="427E93">
              <a:alpha val="80000"/>
            </a:srgbClr>
          </a:solidFill>
          <a:ln w="6350" cap="rnd">
            <a:solidFill>
              <a:schemeClr val="tx1"/>
            </a:solidFill>
            <a:round/>
            <a:headEnd/>
            <a:tailEnd/>
          </a:ln>
        </p:spPr>
        <p:txBody>
          <a:bodyPr/>
          <a:lstStyle/>
          <a:p>
            <a:endParaRPr lang="en-US"/>
          </a:p>
        </p:txBody>
      </p:sp>
      <p:sp>
        <p:nvSpPr>
          <p:cNvPr id="2057" name="Freeform 210"/>
          <p:cNvSpPr>
            <a:spLocks/>
          </p:cNvSpPr>
          <p:nvPr/>
        </p:nvSpPr>
        <p:spPr bwMode="auto">
          <a:xfrm>
            <a:off x="6546850" y="2995613"/>
            <a:ext cx="144463" cy="222250"/>
          </a:xfrm>
          <a:custGeom>
            <a:avLst/>
            <a:gdLst>
              <a:gd name="T0" fmla="*/ 2147483647 w 91"/>
              <a:gd name="T1" fmla="*/ 2147483647 h 151"/>
              <a:gd name="T2" fmla="*/ 2147483647 w 91"/>
              <a:gd name="T3" fmla="*/ 2147483647 h 151"/>
              <a:gd name="T4" fmla="*/ 2147483647 w 91"/>
              <a:gd name="T5" fmla="*/ 2147483647 h 151"/>
              <a:gd name="T6" fmla="*/ 2147483647 w 91"/>
              <a:gd name="T7" fmla="*/ 2147483647 h 151"/>
              <a:gd name="T8" fmla="*/ 2147483647 w 91"/>
              <a:gd name="T9" fmla="*/ 2147483647 h 151"/>
              <a:gd name="T10" fmla="*/ 2147483647 w 91"/>
              <a:gd name="T11" fmla="*/ 2147483647 h 151"/>
              <a:gd name="T12" fmla="*/ 2147483647 w 91"/>
              <a:gd name="T13" fmla="*/ 2147483647 h 151"/>
              <a:gd name="T14" fmla="*/ 2147483647 w 91"/>
              <a:gd name="T15" fmla="*/ 2147483647 h 151"/>
              <a:gd name="T16" fmla="*/ 2147483647 w 91"/>
              <a:gd name="T17" fmla="*/ 0 h 151"/>
              <a:gd name="T18" fmla="*/ 2147483647 w 91"/>
              <a:gd name="T19" fmla="*/ 2147483647 h 151"/>
              <a:gd name="T20" fmla="*/ 2147483647 w 91"/>
              <a:gd name="T21" fmla="*/ 2147483647 h 151"/>
              <a:gd name="T22" fmla="*/ 2147483647 w 91"/>
              <a:gd name="T23" fmla="*/ 2147483647 h 151"/>
              <a:gd name="T24" fmla="*/ 0 w 91"/>
              <a:gd name="T25" fmla="*/ 2147483647 h 151"/>
              <a:gd name="T26" fmla="*/ 0 w 91"/>
              <a:gd name="T27" fmla="*/ 2147483647 h 151"/>
              <a:gd name="T28" fmla="*/ 0 w 91"/>
              <a:gd name="T29" fmla="*/ 2147483647 h 151"/>
              <a:gd name="T30" fmla="*/ 2147483647 w 91"/>
              <a:gd name="T31" fmla="*/ 2147483647 h 151"/>
              <a:gd name="T32" fmla="*/ 2147483647 w 91"/>
              <a:gd name="T33" fmla="*/ 2147483647 h 151"/>
              <a:gd name="T34" fmla="*/ 2147483647 w 91"/>
              <a:gd name="T35" fmla="*/ 2147483647 h 151"/>
              <a:gd name="T36" fmla="*/ 2147483647 w 91"/>
              <a:gd name="T37" fmla="*/ 2147483647 h 151"/>
              <a:gd name="T38" fmla="*/ 2147483647 w 91"/>
              <a:gd name="T39" fmla="*/ 2147483647 h 151"/>
              <a:gd name="T40" fmla="*/ 2147483647 w 91"/>
              <a:gd name="T41" fmla="*/ 2147483647 h 151"/>
              <a:gd name="T42" fmla="*/ 2147483647 w 91"/>
              <a:gd name="T43" fmla="*/ 2147483647 h 151"/>
              <a:gd name="T44" fmla="*/ 2147483647 w 91"/>
              <a:gd name="T45" fmla="*/ 2147483647 h 151"/>
              <a:gd name="T46" fmla="*/ 2147483647 w 91"/>
              <a:gd name="T47" fmla="*/ 2147483647 h 151"/>
              <a:gd name="T48" fmla="*/ 2147483647 w 91"/>
              <a:gd name="T49" fmla="*/ 2147483647 h 151"/>
              <a:gd name="T50" fmla="*/ 2147483647 w 91"/>
              <a:gd name="T51" fmla="*/ 2147483647 h 151"/>
              <a:gd name="T52" fmla="*/ 2147483647 w 91"/>
              <a:gd name="T53" fmla="*/ 2147483647 h 151"/>
              <a:gd name="T54" fmla="*/ 2147483647 w 91"/>
              <a:gd name="T55" fmla="*/ 2147483647 h 151"/>
              <a:gd name="T56" fmla="*/ 2147483647 w 91"/>
              <a:gd name="T57" fmla="*/ 2147483647 h 151"/>
              <a:gd name="T58" fmla="*/ 2147483647 w 91"/>
              <a:gd name="T59" fmla="*/ 2147483647 h 151"/>
              <a:gd name="T60" fmla="*/ 2147483647 w 91"/>
              <a:gd name="T61" fmla="*/ 2147483647 h 151"/>
              <a:gd name="T62" fmla="*/ 2147483647 w 91"/>
              <a:gd name="T63" fmla="*/ 2147483647 h 151"/>
              <a:gd name="T64" fmla="*/ 2147483647 w 91"/>
              <a:gd name="T65" fmla="*/ 2147483647 h 151"/>
              <a:gd name="T66" fmla="*/ 2147483647 w 91"/>
              <a:gd name="T67" fmla="*/ 2147483647 h 151"/>
              <a:gd name="T68" fmla="*/ 2147483647 w 91"/>
              <a:gd name="T69" fmla="*/ 2147483647 h 151"/>
              <a:gd name="T70" fmla="*/ 2147483647 w 91"/>
              <a:gd name="T71" fmla="*/ 2147483647 h 151"/>
              <a:gd name="T72" fmla="*/ 2147483647 w 91"/>
              <a:gd name="T73" fmla="*/ 2147483647 h 151"/>
              <a:gd name="T74" fmla="*/ 2147483647 w 91"/>
              <a:gd name="T75" fmla="*/ 2147483647 h 151"/>
              <a:gd name="T76" fmla="*/ 2147483647 w 91"/>
              <a:gd name="T77" fmla="*/ 2147483647 h 151"/>
              <a:gd name="T78" fmla="*/ 2147483647 w 91"/>
              <a:gd name="T79" fmla="*/ 2147483647 h 151"/>
              <a:gd name="T80" fmla="*/ 2147483647 w 91"/>
              <a:gd name="T81" fmla="*/ 2147483647 h 151"/>
              <a:gd name="T82" fmla="*/ 2147483647 w 91"/>
              <a:gd name="T83" fmla="*/ 2147483647 h 151"/>
              <a:gd name="T84" fmla="*/ 2147483647 w 91"/>
              <a:gd name="T85" fmla="*/ 2147483647 h 151"/>
              <a:gd name="T86" fmla="*/ 2147483647 w 91"/>
              <a:gd name="T87" fmla="*/ 2147483647 h 151"/>
              <a:gd name="T88" fmla="*/ 2147483647 w 91"/>
              <a:gd name="T89" fmla="*/ 2147483647 h 151"/>
              <a:gd name="T90" fmla="*/ 2147483647 w 91"/>
              <a:gd name="T91" fmla="*/ 2147483647 h 151"/>
              <a:gd name="T92" fmla="*/ 2147483647 w 91"/>
              <a:gd name="T93" fmla="*/ 2147483647 h 151"/>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91"/>
              <a:gd name="T142" fmla="*/ 0 h 151"/>
              <a:gd name="T143" fmla="*/ 91 w 91"/>
              <a:gd name="T144" fmla="*/ 151 h 151"/>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91" h="151">
                <a:moveTo>
                  <a:pt x="30" y="50"/>
                </a:moveTo>
                <a:lnTo>
                  <a:pt x="22" y="37"/>
                </a:lnTo>
                <a:lnTo>
                  <a:pt x="20" y="27"/>
                </a:lnTo>
                <a:lnTo>
                  <a:pt x="22" y="26"/>
                </a:lnTo>
                <a:lnTo>
                  <a:pt x="20" y="23"/>
                </a:lnTo>
                <a:lnTo>
                  <a:pt x="23" y="13"/>
                </a:lnTo>
                <a:lnTo>
                  <a:pt x="26" y="4"/>
                </a:lnTo>
                <a:lnTo>
                  <a:pt x="27" y="1"/>
                </a:lnTo>
                <a:lnTo>
                  <a:pt x="19" y="0"/>
                </a:lnTo>
                <a:lnTo>
                  <a:pt x="13" y="1"/>
                </a:lnTo>
                <a:lnTo>
                  <a:pt x="12" y="1"/>
                </a:lnTo>
                <a:lnTo>
                  <a:pt x="1" y="13"/>
                </a:lnTo>
                <a:lnTo>
                  <a:pt x="0" y="16"/>
                </a:lnTo>
                <a:lnTo>
                  <a:pt x="0" y="23"/>
                </a:lnTo>
                <a:lnTo>
                  <a:pt x="1" y="25"/>
                </a:lnTo>
                <a:lnTo>
                  <a:pt x="9" y="54"/>
                </a:lnTo>
                <a:lnTo>
                  <a:pt x="9" y="56"/>
                </a:lnTo>
                <a:lnTo>
                  <a:pt x="12" y="62"/>
                </a:lnTo>
                <a:lnTo>
                  <a:pt x="12" y="63"/>
                </a:lnTo>
                <a:lnTo>
                  <a:pt x="12" y="66"/>
                </a:lnTo>
                <a:lnTo>
                  <a:pt x="13" y="66"/>
                </a:lnTo>
                <a:lnTo>
                  <a:pt x="13" y="68"/>
                </a:lnTo>
                <a:lnTo>
                  <a:pt x="16" y="75"/>
                </a:lnTo>
                <a:lnTo>
                  <a:pt x="16" y="76"/>
                </a:lnTo>
                <a:lnTo>
                  <a:pt x="16" y="77"/>
                </a:lnTo>
                <a:lnTo>
                  <a:pt x="20" y="93"/>
                </a:lnTo>
                <a:lnTo>
                  <a:pt x="26" y="111"/>
                </a:lnTo>
                <a:lnTo>
                  <a:pt x="27" y="118"/>
                </a:lnTo>
                <a:lnTo>
                  <a:pt x="31" y="129"/>
                </a:lnTo>
                <a:lnTo>
                  <a:pt x="31" y="131"/>
                </a:lnTo>
                <a:lnTo>
                  <a:pt x="33" y="136"/>
                </a:lnTo>
                <a:lnTo>
                  <a:pt x="33" y="138"/>
                </a:lnTo>
                <a:lnTo>
                  <a:pt x="37" y="150"/>
                </a:lnTo>
                <a:lnTo>
                  <a:pt x="52" y="147"/>
                </a:lnTo>
                <a:lnTo>
                  <a:pt x="66" y="144"/>
                </a:lnTo>
                <a:lnTo>
                  <a:pt x="76" y="141"/>
                </a:lnTo>
                <a:lnTo>
                  <a:pt x="83" y="140"/>
                </a:lnTo>
                <a:lnTo>
                  <a:pt x="90" y="138"/>
                </a:lnTo>
                <a:lnTo>
                  <a:pt x="77" y="102"/>
                </a:lnTo>
                <a:lnTo>
                  <a:pt x="76" y="105"/>
                </a:lnTo>
                <a:lnTo>
                  <a:pt x="56" y="91"/>
                </a:lnTo>
                <a:lnTo>
                  <a:pt x="49" y="81"/>
                </a:lnTo>
                <a:lnTo>
                  <a:pt x="41" y="61"/>
                </a:lnTo>
                <a:lnTo>
                  <a:pt x="30" y="50"/>
                </a:lnTo>
              </a:path>
            </a:pathLst>
          </a:custGeom>
          <a:solidFill>
            <a:srgbClr val="95B7C3">
              <a:alpha val="80000"/>
            </a:srgbClr>
          </a:solidFill>
          <a:ln w="6350" cap="rnd">
            <a:solidFill>
              <a:srgbClr val="95B7C3"/>
            </a:solidFill>
            <a:round/>
            <a:headEnd/>
            <a:tailEnd/>
          </a:ln>
        </p:spPr>
        <p:txBody>
          <a:bodyPr/>
          <a:lstStyle/>
          <a:p>
            <a:pPr>
              <a:defRPr/>
            </a:pPr>
            <a:endParaRPr lang="en-US"/>
          </a:p>
        </p:txBody>
      </p:sp>
      <p:sp>
        <p:nvSpPr>
          <p:cNvPr id="2058" name="Freeform 211"/>
          <p:cNvSpPr>
            <a:spLocks/>
          </p:cNvSpPr>
          <p:nvPr/>
        </p:nvSpPr>
        <p:spPr bwMode="auto">
          <a:xfrm>
            <a:off x="6732588" y="2389188"/>
            <a:ext cx="458787" cy="233362"/>
          </a:xfrm>
          <a:custGeom>
            <a:avLst/>
            <a:gdLst>
              <a:gd name="T0" fmla="*/ 2147483647 w 290"/>
              <a:gd name="T1" fmla="*/ 2147483647 h 157"/>
              <a:gd name="T2" fmla="*/ 2147483647 w 290"/>
              <a:gd name="T3" fmla="*/ 2147483647 h 157"/>
              <a:gd name="T4" fmla="*/ 2147483647 w 290"/>
              <a:gd name="T5" fmla="*/ 2147483647 h 157"/>
              <a:gd name="T6" fmla="*/ 2147483647 w 290"/>
              <a:gd name="T7" fmla="*/ 2147483647 h 157"/>
              <a:gd name="T8" fmla="*/ 2147483647 w 290"/>
              <a:gd name="T9" fmla="*/ 2147483647 h 157"/>
              <a:gd name="T10" fmla="*/ 2147483647 w 290"/>
              <a:gd name="T11" fmla="*/ 2147483647 h 157"/>
              <a:gd name="T12" fmla="*/ 2147483647 w 290"/>
              <a:gd name="T13" fmla="*/ 2147483647 h 157"/>
              <a:gd name="T14" fmla="*/ 2147483647 w 290"/>
              <a:gd name="T15" fmla="*/ 2147483647 h 157"/>
              <a:gd name="T16" fmla="*/ 2147483647 w 290"/>
              <a:gd name="T17" fmla="*/ 2147483647 h 157"/>
              <a:gd name="T18" fmla="*/ 2147483647 w 290"/>
              <a:gd name="T19" fmla="*/ 2147483647 h 157"/>
              <a:gd name="T20" fmla="*/ 2147483647 w 290"/>
              <a:gd name="T21" fmla="*/ 2147483647 h 157"/>
              <a:gd name="T22" fmla="*/ 2147483647 w 290"/>
              <a:gd name="T23" fmla="*/ 2147483647 h 157"/>
              <a:gd name="T24" fmla="*/ 2147483647 w 290"/>
              <a:gd name="T25" fmla="*/ 2147483647 h 157"/>
              <a:gd name="T26" fmla="*/ 2147483647 w 290"/>
              <a:gd name="T27" fmla="*/ 2147483647 h 157"/>
              <a:gd name="T28" fmla="*/ 2147483647 w 290"/>
              <a:gd name="T29" fmla="*/ 2147483647 h 157"/>
              <a:gd name="T30" fmla="*/ 2147483647 w 290"/>
              <a:gd name="T31" fmla="*/ 2147483647 h 157"/>
              <a:gd name="T32" fmla="*/ 2147483647 w 290"/>
              <a:gd name="T33" fmla="*/ 2147483647 h 157"/>
              <a:gd name="T34" fmla="*/ 2147483647 w 290"/>
              <a:gd name="T35" fmla="*/ 2147483647 h 157"/>
              <a:gd name="T36" fmla="*/ 2147483647 w 290"/>
              <a:gd name="T37" fmla="*/ 2147483647 h 157"/>
              <a:gd name="T38" fmla="*/ 2147483647 w 290"/>
              <a:gd name="T39" fmla="*/ 2147483647 h 157"/>
              <a:gd name="T40" fmla="*/ 0 w 290"/>
              <a:gd name="T41" fmla="*/ 2147483647 h 157"/>
              <a:gd name="T42" fmla="*/ 2147483647 w 290"/>
              <a:gd name="T43" fmla="*/ 2147483647 h 157"/>
              <a:gd name="T44" fmla="*/ 2147483647 w 290"/>
              <a:gd name="T45" fmla="*/ 2147483647 h 157"/>
              <a:gd name="T46" fmla="*/ 2147483647 w 290"/>
              <a:gd name="T47" fmla="*/ 2147483647 h 157"/>
              <a:gd name="T48" fmla="*/ 2147483647 w 290"/>
              <a:gd name="T49" fmla="*/ 2147483647 h 157"/>
              <a:gd name="T50" fmla="*/ 2147483647 w 290"/>
              <a:gd name="T51" fmla="*/ 2147483647 h 157"/>
              <a:gd name="T52" fmla="*/ 2147483647 w 290"/>
              <a:gd name="T53" fmla="*/ 2147483647 h 157"/>
              <a:gd name="T54" fmla="*/ 2147483647 w 290"/>
              <a:gd name="T55" fmla="*/ 2147483647 h 157"/>
              <a:gd name="T56" fmla="*/ 2147483647 w 290"/>
              <a:gd name="T57" fmla="*/ 2147483647 h 157"/>
              <a:gd name="T58" fmla="*/ 2147483647 w 290"/>
              <a:gd name="T59" fmla="*/ 2147483647 h 157"/>
              <a:gd name="T60" fmla="*/ 2147483647 w 290"/>
              <a:gd name="T61" fmla="*/ 2147483647 h 157"/>
              <a:gd name="T62" fmla="*/ 2147483647 w 290"/>
              <a:gd name="T63" fmla="*/ 2147483647 h 157"/>
              <a:gd name="T64" fmla="*/ 2147483647 w 290"/>
              <a:gd name="T65" fmla="*/ 2147483647 h 157"/>
              <a:gd name="T66" fmla="*/ 2147483647 w 290"/>
              <a:gd name="T67" fmla="*/ 2147483647 h 157"/>
              <a:gd name="T68" fmla="*/ 2147483647 w 290"/>
              <a:gd name="T69" fmla="*/ 2147483647 h 157"/>
              <a:gd name="T70" fmla="*/ 2147483647 w 290"/>
              <a:gd name="T71" fmla="*/ 2147483647 h 157"/>
              <a:gd name="T72" fmla="*/ 2147483647 w 290"/>
              <a:gd name="T73" fmla="*/ 2147483647 h 157"/>
              <a:gd name="T74" fmla="*/ 2147483647 w 290"/>
              <a:gd name="T75" fmla="*/ 2147483647 h 157"/>
              <a:gd name="T76" fmla="*/ 2147483647 w 290"/>
              <a:gd name="T77" fmla="*/ 2147483647 h 157"/>
              <a:gd name="T78" fmla="*/ 2147483647 w 290"/>
              <a:gd name="T79" fmla="*/ 2147483647 h 157"/>
              <a:gd name="T80" fmla="*/ 2147483647 w 290"/>
              <a:gd name="T81" fmla="*/ 2147483647 h 157"/>
              <a:gd name="T82" fmla="*/ 2147483647 w 290"/>
              <a:gd name="T83" fmla="*/ 2147483647 h 157"/>
              <a:gd name="T84" fmla="*/ 2147483647 w 290"/>
              <a:gd name="T85" fmla="*/ 2147483647 h 157"/>
              <a:gd name="T86" fmla="*/ 2147483647 w 290"/>
              <a:gd name="T87" fmla="*/ 2147483647 h 157"/>
              <a:gd name="T88" fmla="*/ 2147483647 w 290"/>
              <a:gd name="T89" fmla="*/ 2147483647 h 157"/>
              <a:gd name="T90" fmla="*/ 2147483647 w 290"/>
              <a:gd name="T91" fmla="*/ 2147483647 h 157"/>
              <a:gd name="T92" fmla="*/ 2147483647 w 290"/>
              <a:gd name="T93" fmla="*/ 2147483647 h 157"/>
              <a:gd name="T94" fmla="*/ 2147483647 w 290"/>
              <a:gd name="T95" fmla="*/ 2147483647 h 157"/>
              <a:gd name="T96" fmla="*/ 2147483647 w 290"/>
              <a:gd name="T97" fmla="*/ 2147483647 h 157"/>
              <a:gd name="T98" fmla="*/ 2147483647 w 290"/>
              <a:gd name="T99" fmla="*/ 2147483647 h 157"/>
              <a:gd name="T100" fmla="*/ 2147483647 w 290"/>
              <a:gd name="T101" fmla="*/ 2147483647 h 157"/>
              <a:gd name="T102" fmla="*/ 2147483647 w 290"/>
              <a:gd name="T103" fmla="*/ 2147483647 h 157"/>
              <a:gd name="T104" fmla="*/ 2147483647 w 290"/>
              <a:gd name="T105" fmla="*/ 2147483647 h 157"/>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290"/>
              <a:gd name="T160" fmla="*/ 0 h 157"/>
              <a:gd name="T161" fmla="*/ 290 w 290"/>
              <a:gd name="T162" fmla="*/ 157 h 157"/>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290" h="157">
                <a:moveTo>
                  <a:pt x="230" y="121"/>
                </a:moveTo>
                <a:lnTo>
                  <a:pt x="226" y="125"/>
                </a:lnTo>
                <a:lnTo>
                  <a:pt x="220" y="132"/>
                </a:lnTo>
                <a:lnTo>
                  <a:pt x="216" y="132"/>
                </a:lnTo>
                <a:lnTo>
                  <a:pt x="213" y="144"/>
                </a:lnTo>
                <a:lnTo>
                  <a:pt x="208" y="150"/>
                </a:lnTo>
                <a:lnTo>
                  <a:pt x="201" y="150"/>
                </a:lnTo>
                <a:lnTo>
                  <a:pt x="198" y="140"/>
                </a:lnTo>
                <a:lnTo>
                  <a:pt x="197" y="133"/>
                </a:lnTo>
                <a:lnTo>
                  <a:pt x="190" y="132"/>
                </a:lnTo>
                <a:lnTo>
                  <a:pt x="184" y="128"/>
                </a:lnTo>
                <a:lnTo>
                  <a:pt x="183" y="126"/>
                </a:lnTo>
                <a:lnTo>
                  <a:pt x="177" y="125"/>
                </a:lnTo>
                <a:lnTo>
                  <a:pt x="173" y="112"/>
                </a:lnTo>
                <a:lnTo>
                  <a:pt x="170" y="114"/>
                </a:lnTo>
                <a:lnTo>
                  <a:pt x="168" y="104"/>
                </a:lnTo>
                <a:lnTo>
                  <a:pt x="166" y="101"/>
                </a:lnTo>
                <a:lnTo>
                  <a:pt x="162" y="103"/>
                </a:lnTo>
                <a:lnTo>
                  <a:pt x="158" y="104"/>
                </a:lnTo>
                <a:lnTo>
                  <a:pt x="154" y="104"/>
                </a:lnTo>
                <a:lnTo>
                  <a:pt x="137" y="110"/>
                </a:lnTo>
                <a:lnTo>
                  <a:pt x="134" y="111"/>
                </a:lnTo>
                <a:lnTo>
                  <a:pt x="134" y="108"/>
                </a:lnTo>
                <a:lnTo>
                  <a:pt x="113" y="114"/>
                </a:lnTo>
                <a:lnTo>
                  <a:pt x="111" y="115"/>
                </a:lnTo>
                <a:lnTo>
                  <a:pt x="109" y="115"/>
                </a:lnTo>
                <a:lnTo>
                  <a:pt x="108" y="115"/>
                </a:lnTo>
                <a:lnTo>
                  <a:pt x="94" y="118"/>
                </a:lnTo>
                <a:lnTo>
                  <a:pt x="90" y="119"/>
                </a:lnTo>
                <a:lnTo>
                  <a:pt x="79" y="122"/>
                </a:lnTo>
                <a:lnTo>
                  <a:pt x="55" y="132"/>
                </a:lnTo>
                <a:lnTo>
                  <a:pt x="55" y="128"/>
                </a:lnTo>
                <a:lnTo>
                  <a:pt x="40" y="132"/>
                </a:lnTo>
                <a:lnTo>
                  <a:pt x="37" y="132"/>
                </a:lnTo>
                <a:lnTo>
                  <a:pt x="11" y="137"/>
                </a:lnTo>
                <a:lnTo>
                  <a:pt x="5" y="139"/>
                </a:lnTo>
                <a:lnTo>
                  <a:pt x="2" y="139"/>
                </a:lnTo>
                <a:lnTo>
                  <a:pt x="1" y="139"/>
                </a:lnTo>
                <a:lnTo>
                  <a:pt x="0" y="136"/>
                </a:lnTo>
                <a:lnTo>
                  <a:pt x="0" y="132"/>
                </a:lnTo>
                <a:lnTo>
                  <a:pt x="1" y="89"/>
                </a:lnTo>
                <a:lnTo>
                  <a:pt x="1" y="75"/>
                </a:lnTo>
                <a:lnTo>
                  <a:pt x="1" y="69"/>
                </a:lnTo>
                <a:lnTo>
                  <a:pt x="1" y="61"/>
                </a:lnTo>
                <a:lnTo>
                  <a:pt x="16" y="58"/>
                </a:lnTo>
                <a:lnTo>
                  <a:pt x="19" y="58"/>
                </a:lnTo>
                <a:lnTo>
                  <a:pt x="20" y="58"/>
                </a:lnTo>
                <a:lnTo>
                  <a:pt x="20" y="57"/>
                </a:lnTo>
                <a:lnTo>
                  <a:pt x="22" y="57"/>
                </a:lnTo>
                <a:lnTo>
                  <a:pt x="27" y="57"/>
                </a:lnTo>
                <a:lnTo>
                  <a:pt x="41" y="52"/>
                </a:lnTo>
                <a:lnTo>
                  <a:pt x="61" y="50"/>
                </a:lnTo>
                <a:lnTo>
                  <a:pt x="63" y="48"/>
                </a:lnTo>
                <a:lnTo>
                  <a:pt x="70" y="47"/>
                </a:lnTo>
                <a:lnTo>
                  <a:pt x="72" y="47"/>
                </a:lnTo>
                <a:lnTo>
                  <a:pt x="77" y="44"/>
                </a:lnTo>
                <a:lnTo>
                  <a:pt x="94" y="41"/>
                </a:lnTo>
                <a:lnTo>
                  <a:pt x="102" y="40"/>
                </a:lnTo>
                <a:lnTo>
                  <a:pt x="105" y="39"/>
                </a:lnTo>
                <a:lnTo>
                  <a:pt x="106" y="39"/>
                </a:lnTo>
                <a:lnTo>
                  <a:pt x="154" y="27"/>
                </a:lnTo>
                <a:lnTo>
                  <a:pt x="155" y="23"/>
                </a:lnTo>
                <a:lnTo>
                  <a:pt x="157" y="23"/>
                </a:lnTo>
                <a:lnTo>
                  <a:pt x="157" y="22"/>
                </a:lnTo>
                <a:lnTo>
                  <a:pt x="168" y="11"/>
                </a:lnTo>
                <a:lnTo>
                  <a:pt x="169" y="5"/>
                </a:lnTo>
                <a:lnTo>
                  <a:pt x="186" y="0"/>
                </a:lnTo>
                <a:lnTo>
                  <a:pt x="197" y="18"/>
                </a:lnTo>
                <a:lnTo>
                  <a:pt x="207" y="15"/>
                </a:lnTo>
                <a:lnTo>
                  <a:pt x="208" y="23"/>
                </a:lnTo>
                <a:lnTo>
                  <a:pt x="198" y="30"/>
                </a:lnTo>
                <a:lnTo>
                  <a:pt x="190" y="50"/>
                </a:lnTo>
                <a:lnTo>
                  <a:pt x="187" y="47"/>
                </a:lnTo>
                <a:lnTo>
                  <a:pt x="187" y="54"/>
                </a:lnTo>
                <a:lnTo>
                  <a:pt x="188" y="54"/>
                </a:lnTo>
                <a:lnTo>
                  <a:pt x="194" y="61"/>
                </a:lnTo>
                <a:lnTo>
                  <a:pt x="202" y="64"/>
                </a:lnTo>
                <a:lnTo>
                  <a:pt x="207" y="64"/>
                </a:lnTo>
                <a:lnTo>
                  <a:pt x="227" y="86"/>
                </a:lnTo>
                <a:lnTo>
                  <a:pt x="220" y="89"/>
                </a:lnTo>
                <a:lnTo>
                  <a:pt x="227" y="93"/>
                </a:lnTo>
                <a:lnTo>
                  <a:pt x="230" y="91"/>
                </a:lnTo>
                <a:lnTo>
                  <a:pt x="237" y="105"/>
                </a:lnTo>
                <a:lnTo>
                  <a:pt x="243" y="108"/>
                </a:lnTo>
                <a:lnTo>
                  <a:pt x="262" y="108"/>
                </a:lnTo>
                <a:lnTo>
                  <a:pt x="277" y="97"/>
                </a:lnTo>
                <a:lnTo>
                  <a:pt x="276" y="87"/>
                </a:lnTo>
                <a:lnTo>
                  <a:pt x="272" y="87"/>
                </a:lnTo>
                <a:lnTo>
                  <a:pt x="262" y="68"/>
                </a:lnTo>
                <a:lnTo>
                  <a:pt x="273" y="75"/>
                </a:lnTo>
                <a:lnTo>
                  <a:pt x="289" y="105"/>
                </a:lnTo>
                <a:lnTo>
                  <a:pt x="287" y="121"/>
                </a:lnTo>
                <a:lnTo>
                  <a:pt x="286" y="110"/>
                </a:lnTo>
                <a:lnTo>
                  <a:pt x="283" y="108"/>
                </a:lnTo>
                <a:lnTo>
                  <a:pt x="257" y="122"/>
                </a:lnTo>
                <a:lnTo>
                  <a:pt x="248" y="132"/>
                </a:lnTo>
                <a:lnTo>
                  <a:pt x="238" y="135"/>
                </a:lnTo>
                <a:lnTo>
                  <a:pt x="236" y="139"/>
                </a:lnTo>
                <a:lnTo>
                  <a:pt x="218" y="156"/>
                </a:lnTo>
                <a:lnTo>
                  <a:pt x="218" y="151"/>
                </a:lnTo>
                <a:lnTo>
                  <a:pt x="234" y="139"/>
                </a:lnTo>
                <a:lnTo>
                  <a:pt x="234" y="126"/>
                </a:lnTo>
                <a:lnTo>
                  <a:pt x="232" y="121"/>
                </a:lnTo>
                <a:lnTo>
                  <a:pt x="230" y="121"/>
                </a:lnTo>
              </a:path>
            </a:pathLst>
          </a:custGeom>
          <a:solidFill>
            <a:srgbClr val="95B7C3"/>
          </a:solidFill>
          <a:ln w="6350" cap="rnd">
            <a:solidFill>
              <a:schemeClr val="tx1">
                <a:lumMod val="50000"/>
                <a:lumOff val="50000"/>
              </a:schemeClr>
            </a:solidFill>
            <a:round/>
            <a:headEnd/>
            <a:tailEnd/>
          </a:ln>
        </p:spPr>
        <p:txBody>
          <a:bodyPr/>
          <a:lstStyle/>
          <a:p>
            <a:pPr>
              <a:defRPr/>
            </a:pPr>
            <a:endParaRPr lang="en-US"/>
          </a:p>
        </p:txBody>
      </p:sp>
      <p:sp>
        <p:nvSpPr>
          <p:cNvPr id="4107" name="Freeform 212"/>
          <p:cNvSpPr>
            <a:spLocks/>
          </p:cNvSpPr>
          <p:nvPr/>
        </p:nvSpPr>
        <p:spPr bwMode="auto">
          <a:xfrm>
            <a:off x="7092950" y="2598738"/>
            <a:ext cx="47625" cy="34925"/>
          </a:xfrm>
          <a:custGeom>
            <a:avLst/>
            <a:gdLst>
              <a:gd name="T0" fmla="*/ 0 w 30"/>
              <a:gd name="T1" fmla="*/ 2147483647 h 23"/>
              <a:gd name="T2" fmla="*/ 2147483647 w 30"/>
              <a:gd name="T3" fmla="*/ 2147483647 h 23"/>
              <a:gd name="T4" fmla="*/ 2147483647 w 30"/>
              <a:gd name="T5" fmla="*/ 2147483647 h 23"/>
              <a:gd name="T6" fmla="*/ 2147483647 w 30"/>
              <a:gd name="T7" fmla="*/ 2147483647 h 23"/>
              <a:gd name="T8" fmla="*/ 2147483647 w 30"/>
              <a:gd name="T9" fmla="*/ 2147483647 h 23"/>
              <a:gd name="T10" fmla="*/ 2147483647 w 30"/>
              <a:gd name="T11" fmla="*/ 0 h 23"/>
              <a:gd name="T12" fmla="*/ 2147483647 w 30"/>
              <a:gd name="T13" fmla="*/ 2147483647 h 23"/>
              <a:gd name="T14" fmla="*/ 0 w 30"/>
              <a:gd name="T15" fmla="*/ 2147483647 h 23"/>
              <a:gd name="T16" fmla="*/ 0 60000 65536"/>
              <a:gd name="T17" fmla="*/ 0 60000 65536"/>
              <a:gd name="T18" fmla="*/ 0 60000 65536"/>
              <a:gd name="T19" fmla="*/ 0 60000 65536"/>
              <a:gd name="T20" fmla="*/ 0 60000 65536"/>
              <a:gd name="T21" fmla="*/ 0 60000 65536"/>
              <a:gd name="T22" fmla="*/ 0 60000 65536"/>
              <a:gd name="T23" fmla="*/ 0 60000 65536"/>
              <a:gd name="T24" fmla="*/ 0 w 30"/>
              <a:gd name="T25" fmla="*/ 0 h 23"/>
              <a:gd name="T26" fmla="*/ 30 w 30"/>
              <a:gd name="T27" fmla="*/ 23 h 23"/>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30" h="23">
                <a:moveTo>
                  <a:pt x="0" y="19"/>
                </a:moveTo>
                <a:lnTo>
                  <a:pt x="6" y="22"/>
                </a:lnTo>
                <a:lnTo>
                  <a:pt x="7" y="17"/>
                </a:lnTo>
                <a:lnTo>
                  <a:pt x="29" y="9"/>
                </a:lnTo>
                <a:lnTo>
                  <a:pt x="25" y="4"/>
                </a:lnTo>
                <a:lnTo>
                  <a:pt x="14" y="0"/>
                </a:lnTo>
                <a:lnTo>
                  <a:pt x="6" y="13"/>
                </a:lnTo>
                <a:lnTo>
                  <a:pt x="0" y="19"/>
                </a:lnTo>
              </a:path>
            </a:pathLst>
          </a:custGeom>
          <a:solidFill>
            <a:schemeClr val="bg1"/>
          </a:solidFill>
          <a:ln w="6350" cap="rnd">
            <a:solidFill>
              <a:schemeClr val="tx1"/>
            </a:solidFill>
            <a:round/>
            <a:headEnd/>
            <a:tailEnd/>
          </a:ln>
        </p:spPr>
        <p:txBody>
          <a:bodyPr/>
          <a:lstStyle/>
          <a:p>
            <a:endParaRPr lang="en-US"/>
          </a:p>
        </p:txBody>
      </p:sp>
      <p:sp>
        <p:nvSpPr>
          <p:cNvPr id="2060" name="Freeform 213"/>
          <p:cNvSpPr>
            <a:spLocks/>
          </p:cNvSpPr>
          <p:nvPr/>
        </p:nvSpPr>
        <p:spPr bwMode="auto">
          <a:xfrm>
            <a:off x="6073775" y="3022600"/>
            <a:ext cx="617538" cy="288925"/>
          </a:xfrm>
          <a:custGeom>
            <a:avLst/>
            <a:gdLst>
              <a:gd name="T0" fmla="*/ 2147483647 w 391"/>
              <a:gd name="T1" fmla="*/ 2147483647 h 196"/>
              <a:gd name="T2" fmla="*/ 2147483647 w 391"/>
              <a:gd name="T3" fmla="*/ 2147483647 h 196"/>
              <a:gd name="T4" fmla="*/ 2147483647 w 391"/>
              <a:gd name="T5" fmla="*/ 2147483647 h 196"/>
              <a:gd name="T6" fmla="*/ 2147483647 w 391"/>
              <a:gd name="T7" fmla="*/ 2147483647 h 196"/>
              <a:gd name="T8" fmla="*/ 2147483647 w 391"/>
              <a:gd name="T9" fmla="*/ 2147483647 h 196"/>
              <a:gd name="T10" fmla="*/ 2147483647 w 391"/>
              <a:gd name="T11" fmla="*/ 2147483647 h 196"/>
              <a:gd name="T12" fmla="*/ 2147483647 w 391"/>
              <a:gd name="T13" fmla="*/ 2147483647 h 196"/>
              <a:gd name="T14" fmla="*/ 2147483647 w 391"/>
              <a:gd name="T15" fmla="*/ 2147483647 h 196"/>
              <a:gd name="T16" fmla="*/ 2147483647 w 391"/>
              <a:gd name="T17" fmla="*/ 0 h 196"/>
              <a:gd name="T18" fmla="*/ 2147483647 w 391"/>
              <a:gd name="T19" fmla="*/ 2147483647 h 196"/>
              <a:gd name="T20" fmla="*/ 2147483647 w 391"/>
              <a:gd name="T21" fmla="*/ 2147483647 h 196"/>
              <a:gd name="T22" fmla="*/ 2147483647 w 391"/>
              <a:gd name="T23" fmla="*/ 2147483647 h 196"/>
              <a:gd name="T24" fmla="*/ 2147483647 w 391"/>
              <a:gd name="T25" fmla="*/ 2147483647 h 196"/>
              <a:gd name="T26" fmla="*/ 2147483647 w 391"/>
              <a:gd name="T27" fmla="*/ 2147483647 h 196"/>
              <a:gd name="T28" fmla="*/ 2147483647 w 391"/>
              <a:gd name="T29" fmla="*/ 2147483647 h 196"/>
              <a:gd name="T30" fmla="*/ 2147483647 w 391"/>
              <a:gd name="T31" fmla="*/ 2147483647 h 196"/>
              <a:gd name="T32" fmla="*/ 2147483647 w 391"/>
              <a:gd name="T33" fmla="*/ 2147483647 h 196"/>
              <a:gd name="T34" fmla="*/ 2147483647 w 391"/>
              <a:gd name="T35" fmla="*/ 2147483647 h 196"/>
              <a:gd name="T36" fmla="*/ 2147483647 w 391"/>
              <a:gd name="T37" fmla="*/ 2147483647 h 196"/>
              <a:gd name="T38" fmla="*/ 2147483647 w 391"/>
              <a:gd name="T39" fmla="*/ 2147483647 h 196"/>
              <a:gd name="T40" fmla="*/ 2147483647 w 391"/>
              <a:gd name="T41" fmla="*/ 2147483647 h 196"/>
              <a:gd name="T42" fmla="*/ 2147483647 w 391"/>
              <a:gd name="T43" fmla="*/ 2147483647 h 196"/>
              <a:gd name="T44" fmla="*/ 2147483647 w 391"/>
              <a:gd name="T45" fmla="*/ 2147483647 h 196"/>
              <a:gd name="T46" fmla="*/ 2147483647 w 391"/>
              <a:gd name="T47" fmla="*/ 2147483647 h 196"/>
              <a:gd name="T48" fmla="*/ 2147483647 w 391"/>
              <a:gd name="T49" fmla="*/ 2147483647 h 196"/>
              <a:gd name="T50" fmla="*/ 2147483647 w 391"/>
              <a:gd name="T51" fmla="*/ 2147483647 h 196"/>
              <a:gd name="T52" fmla="*/ 2147483647 w 391"/>
              <a:gd name="T53" fmla="*/ 2147483647 h 196"/>
              <a:gd name="T54" fmla="*/ 2147483647 w 391"/>
              <a:gd name="T55" fmla="*/ 2147483647 h 196"/>
              <a:gd name="T56" fmla="*/ 2147483647 w 391"/>
              <a:gd name="T57" fmla="*/ 2147483647 h 196"/>
              <a:gd name="T58" fmla="*/ 2147483647 w 391"/>
              <a:gd name="T59" fmla="*/ 2147483647 h 196"/>
              <a:gd name="T60" fmla="*/ 2147483647 w 391"/>
              <a:gd name="T61" fmla="*/ 2147483647 h 196"/>
              <a:gd name="T62" fmla="*/ 2147483647 w 391"/>
              <a:gd name="T63" fmla="*/ 2147483647 h 196"/>
              <a:gd name="T64" fmla="*/ 2147483647 w 391"/>
              <a:gd name="T65" fmla="*/ 2147483647 h 196"/>
              <a:gd name="T66" fmla="*/ 2147483647 w 391"/>
              <a:gd name="T67" fmla="*/ 2147483647 h 196"/>
              <a:gd name="T68" fmla="*/ 2147483647 w 391"/>
              <a:gd name="T69" fmla="*/ 2147483647 h 196"/>
              <a:gd name="T70" fmla="*/ 2147483647 w 391"/>
              <a:gd name="T71" fmla="*/ 2147483647 h 196"/>
              <a:gd name="T72" fmla="*/ 2147483647 w 391"/>
              <a:gd name="T73" fmla="*/ 2147483647 h 196"/>
              <a:gd name="T74" fmla="*/ 2147483647 w 391"/>
              <a:gd name="T75" fmla="*/ 2147483647 h 196"/>
              <a:gd name="T76" fmla="*/ 2147483647 w 391"/>
              <a:gd name="T77" fmla="*/ 2147483647 h 196"/>
              <a:gd name="T78" fmla="*/ 2147483647 w 391"/>
              <a:gd name="T79" fmla="*/ 2147483647 h 196"/>
              <a:gd name="T80" fmla="*/ 2147483647 w 391"/>
              <a:gd name="T81" fmla="*/ 2147483647 h 196"/>
              <a:gd name="T82" fmla="*/ 2147483647 w 391"/>
              <a:gd name="T83" fmla="*/ 2147483647 h 196"/>
              <a:gd name="T84" fmla="*/ 2147483647 w 391"/>
              <a:gd name="T85" fmla="*/ 2147483647 h 196"/>
              <a:gd name="T86" fmla="*/ 2147483647 w 391"/>
              <a:gd name="T87" fmla="*/ 2147483647 h 196"/>
              <a:gd name="T88" fmla="*/ 2147483647 w 391"/>
              <a:gd name="T89" fmla="*/ 2147483647 h 196"/>
              <a:gd name="T90" fmla="*/ 2147483647 w 391"/>
              <a:gd name="T91" fmla="*/ 2147483647 h 196"/>
              <a:gd name="T92" fmla="*/ 2147483647 w 391"/>
              <a:gd name="T93" fmla="*/ 2147483647 h 196"/>
              <a:gd name="T94" fmla="*/ 2147483647 w 391"/>
              <a:gd name="T95" fmla="*/ 2147483647 h 196"/>
              <a:gd name="T96" fmla="*/ 2147483647 w 391"/>
              <a:gd name="T97" fmla="*/ 2147483647 h 196"/>
              <a:gd name="T98" fmla="*/ 2147483647 w 391"/>
              <a:gd name="T99" fmla="*/ 2147483647 h 196"/>
              <a:gd name="T100" fmla="*/ 2147483647 w 391"/>
              <a:gd name="T101" fmla="*/ 2147483647 h 196"/>
              <a:gd name="T102" fmla="*/ 2147483647 w 391"/>
              <a:gd name="T103" fmla="*/ 2147483647 h 196"/>
              <a:gd name="T104" fmla="*/ 2147483647 w 391"/>
              <a:gd name="T105" fmla="*/ 2147483647 h 196"/>
              <a:gd name="T106" fmla="*/ 2147483647 w 391"/>
              <a:gd name="T107" fmla="*/ 2147483647 h 196"/>
              <a:gd name="T108" fmla="*/ 2147483647 w 391"/>
              <a:gd name="T109" fmla="*/ 2147483647 h 196"/>
              <a:gd name="T110" fmla="*/ 2147483647 w 391"/>
              <a:gd name="T111" fmla="*/ 2147483647 h 196"/>
              <a:gd name="T112" fmla="*/ 2147483647 w 391"/>
              <a:gd name="T113" fmla="*/ 2147483647 h 196"/>
              <a:gd name="T114" fmla="*/ 0 w 391"/>
              <a:gd name="T115" fmla="*/ 2147483647 h 196"/>
              <a:gd name="T116" fmla="*/ 2147483647 w 391"/>
              <a:gd name="T117" fmla="*/ 2147483647 h 196"/>
              <a:gd name="T118" fmla="*/ 2147483647 w 391"/>
              <a:gd name="T119" fmla="*/ 2147483647 h 196"/>
              <a:gd name="T120" fmla="*/ 2147483647 w 391"/>
              <a:gd name="T121" fmla="*/ 2147483647 h 196"/>
              <a:gd name="T122" fmla="*/ 2147483647 w 391"/>
              <a:gd name="T123" fmla="*/ 2147483647 h 19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391"/>
              <a:gd name="T187" fmla="*/ 0 h 196"/>
              <a:gd name="T188" fmla="*/ 391 w 391"/>
              <a:gd name="T189" fmla="*/ 196 h 19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391" h="196">
                <a:moveTo>
                  <a:pt x="91" y="42"/>
                </a:moveTo>
                <a:lnTo>
                  <a:pt x="98" y="41"/>
                </a:lnTo>
                <a:lnTo>
                  <a:pt x="99" y="41"/>
                </a:lnTo>
                <a:lnTo>
                  <a:pt x="111" y="40"/>
                </a:lnTo>
                <a:lnTo>
                  <a:pt x="119" y="37"/>
                </a:lnTo>
                <a:lnTo>
                  <a:pt x="159" y="30"/>
                </a:lnTo>
                <a:lnTo>
                  <a:pt x="162" y="30"/>
                </a:lnTo>
                <a:lnTo>
                  <a:pt x="162" y="29"/>
                </a:lnTo>
                <a:lnTo>
                  <a:pt x="165" y="29"/>
                </a:lnTo>
                <a:lnTo>
                  <a:pt x="174" y="27"/>
                </a:lnTo>
                <a:lnTo>
                  <a:pt x="183" y="24"/>
                </a:lnTo>
                <a:lnTo>
                  <a:pt x="195" y="23"/>
                </a:lnTo>
                <a:lnTo>
                  <a:pt x="201" y="22"/>
                </a:lnTo>
                <a:lnTo>
                  <a:pt x="206" y="20"/>
                </a:lnTo>
                <a:lnTo>
                  <a:pt x="208" y="20"/>
                </a:lnTo>
                <a:lnTo>
                  <a:pt x="217" y="17"/>
                </a:lnTo>
                <a:lnTo>
                  <a:pt x="222" y="16"/>
                </a:lnTo>
                <a:lnTo>
                  <a:pt x="231" y="15"/>
                </a:lnTo>
                <a:lnTo>
                  <a:pt x="234" y="13"/>
                </a:lnTo>
                <a:lnTo>
                  <a:pt x="238" y="13"/>
                </a:lnTo>
                <a:lnTo>
                  <a:pt x="241" y="13"/>
                </a:lnTo>
                <a:lnTo>
                  <a:pt x="260" y="8"/>
                </a:lnTo>
                <a:lnTo>
                  <a:pt x="262" y="8"/>
                </a:lnTo>
                <a:lnTo>
                  <a:pt x="270" y="6"/>
                </a:lnTo>
                <a:lnTo>
                  <a:pt x="281" y="4"/>
                </a:lnTo>
                <a:lnTo>
                  <a:pt x="291" y="1"/>
                </a:lnTo>
                <a:lnTo>
                  <a:pt x="298" y="0"/>
                </a:lnTo>
                <a:lnTo>
                  <a:pt x="298" y="6"/>
                </a:lnTo>
                <a:lnTo>
                  <a:pt x="299" y="8"/>
                </a:lnTo>
                <a:lnTo>
                  <a:pt x="308" y="37"/>
                </a:lnTo>
                <a:lnTo>
                  <a:pt x="308" y="40"/>
                </a:lnTo>
                <a:lnTo>
                  <a:pt x="310" y="45"/>
                </a:lnTo>
                <a:lnTo>
                  <a:pt x="310" y="47"/>
                </a:lnTo>
                <a:lnTo>
                  <a:pt x="310" y="49"/>
                </a:lnTo>
                <a:lnTo>
                  <a:pt x="312" y="49"/>
                </a:lnTo>
                <a:lnTo>
                  <a:pt x="312" y="51"/>
                </a:lnTo>
                <a:lnTo>
                  <a:pt x="315" y="58"/>
                </a:lnTo>
                <a:lnTo>
                  <a:pt x="315" y="59"/>
                </a:lnTo>
                <a:lnTo>
                  <a:pt x="315" y="60"/>
                </a:lnTo>
                <a:lnTo>
                  <a:pt x="319" y="76"/>
                </a:lnTo>
                <a:lnTo>
                  <a:pt x="324" y="94"/>
                </a:lnTo>
                <a:lnTo>
                  <a:pt x="326" y="100"/>
                </a:lnTo>
                <a:lnTo>
                  <a:pt x="330" y="112"/>
                </a:lnTo>
                <a:lnTo>
                  <a:pt x="330" y="114"/>
                </a:lnTo>
                <a:lnTo>
                  <a:pt x="331" y="118"/>
                </a:lnTo>
                <a:lnTo>
                  <a:pt x="331" y="121"/>
                </a:lnTo>
                <a:lnTo>
                  <a:pt x="335" y="132"/>
                </a:lnTo>
                <a:lnTo>
                  <a:pt x="351" y="130"/>
                </a:lnTo>
                <a:lnTo>
                  <a:pt x="365" y="127"/>
                </a:lnTo>
                <a:lnTo>
                  <a:pt x="374" y="124"/>
                </a:lnTo>
                <a:lnTo>
                  <a:pt x="381" y="123"/>
                </a:lnTo>
                <a:lnTo>
                  <a:pt x="388" y="121"/>
                </a:lnTo>
                <a:lnTo>
                  <a:pt x="390" y="130"/>
                </a:lnTo>
                <a:lnTo>
                  <a:pt x="383" y="170"/>
                </a:lnTo>
                <a:lnTo>
                  <a:pt x="370" y="175"/>
                </a:lnTo>
                <a:lnTo>
                  <a:pt x="365" y="177"/>
                </a:lnTo>
                <a:lnTo>
                  <a:pt x="352" y="181"/>
                </a:lnTo>
                <a:lnTo>
                  <a:pt x="351" y="186"/>
                </a:lnTo>
                <a:lnTo>
                  <a:pt x="342" y="186"/>
                </a:lnTo>
                <a:lnTo>
                  <a:pt x="331" y="195"/>
                </a:lnTo>
                <a:lnTo>
                  <a:pt x="331" y="171"/>
                </a:lnTo>
                <a:lnTo>
                  <a:pt x="321" y="172"/>
                </a:lnTo>
                <a:lnTo>
                  <a:pt x="327" y="160"/>
                </a:lnTo>
                <a:lnTo>
                  <a:pt x="321" y="157"/>
                </a:lnTo>
                <a:lnTo>
                  <a:pt x="320" y="157"/>
                </a:lnTo>
                <a:lnTo>
                  <a:pt x="320" y="160"/>
                </a:lnTo>
                <a:lnTo>
                  <a:pt x="315" y="156"/>
                </a:lnTo>
                <a:lnTo>
                  <a:pt x="312" y="149"/>
                </a:lnTo>
                <a:lnTo>
                  <a:pt x="312" y="161"/>
                </a:lnTo>
                <a:lnTo>
                  <a:pt x="301" y="164"/>
                </a:lnTo>
                <a:lnTo>
                  <a:pt x="294" y="159"/>
                </a:lnTo>
                <a:lnTo>
                  <a:pt x="281" y="141"/>
                </a:lnTo>
                <a:lnTo>
                  <a:pt x="288" y="136"/>
                </a:lnTo>
                <a:lnTo>
                  <a:pt x="283" y="125"/>
                </a:lnTo>
                <a:lnTo>
                  <a:pt x="294" y="123"/>
                </a:lnTo>
                <a:lnTo>
                  <a:pt x="284" y="113"/>
                </a:lnTo>
                <a:lnTo>
                  <a:pt x="277" y="121"/>
                </a:lnTo>
                <a:lnTo>
                  <a:pt x="276" y="113"/>
                </a:lnTo>
                <a:lnTo>
                  <a:pt x="284" y="100"/>
                </a:lnTo>
                <a:lnTo>
                  <a:pt x="278" y="91"/>
                </a:lnTo>
                <a:lnTo>
                  <a:pt x="278" y="95"/>
                </a:lnTo>
                <a:lnTo>
                  <a:pt x="273" y="100"/>
                </a:lnTo>
                <a:lnTo>
                  <a:pt x="272" y="81"/>
                </a:lnTo>
                <a:lnTo>
                  <a:pt x="277" y="87"/>
                </a:lnTo>
                <a:lnTo>
                  <a:pt x="284" y="84"/>
                </a:lnTo>
                <a:lnTo>
                  <a:pt x="283" y="73"/>
                </a:lnTo>
                <a:lnTo>
                  <a:pt x="274" y="71"/>
                </a:lnTo>
                <a:lnTo>
                  <a:pt x="272" y="63"/>
                </a:lnTo>
                <a:lnTo>
                  <a:pt x="278" y="45"/>
                </a:lnTo>
                <a:lnTo>
                  <a:pt x="288" y="41"/>
                </a:lnTo>
                <a:lnTo>
                  <a:pt x="284" y="20"/>
                </a:lnTo>
                <a:lnTo>
                  <a:pt x="278" y="24"/>
                </a:lnTo>
                <a:lnTo>
                  <a:pt x="277" y="38"/>
                </a:lnTo>
                <a:lnTo>
                  <a:pt x="269" y="47"/>
                </a:lnTo>
                <a:lnTo>
                  <a:pt x="267" y="53"/>
                </a:lnTo>
                <a:lnTo>
                  <a:pt x="262" y="49"/>
                </a:lnTo>
                <a:lnTo>
                  <a:pt x="260" y="55"/>
                </a:lnTo>
                <a:lnTo>
                  <a:pt x="260" y="60"/>
                </a:lnTo>
                <a:lnTo>
                  <a:pt x="249" y="67"/>
                </a:lnTo>
                <a:lnTo>
                  <a:pt x="259" y="74"/>
                </a:lnTo>
                <a:lnTo>
                  <a:pt x="263" y="88"/>
                </a:lnTo>
                <a:lnTo>
                  <a:pt x="258" y="116"/>
                </a:lnTo>
                <a:lnTo>
                  <a:pt x="260" y="121"/>
                </a:lnTo>
                <a:lnTo>
                  <a:pt x="267" y="143"/>
                </a:lnTo>
                <a:lnTo>
                  <a:pt x="280" y="154"/>
                </a:lnTo>
                <a:lnTo>
                  <a:pt x="278" y="161"/>
                </a:lnTo>
                <a:lnTo>
                  <a:pt x="284" y="161"/>
                </a:lnTo>
                <a:lnTo>
                  <a:pt x="283" y="167"/>
                </a:lnTo>
                <a:lnTo>
                  <a:pt x="291" y="179"/>
                </a:lnTo>
                <a:lnTo>
                  <a:pt x="294" y="189"/>
                </a:lnTo>
                <a:lnTo>
                  <a:pt x="283" y="181"/>
                </a:lnTo>
                <a:lnTo>
                  <a:pt x="280" y="185"/>
                </a:lnTo>
                <a:lnTo>
                  <a:pt x="265" y="174"/>
                </a:lnTo>
                <a:lnTo>
                  <a:pt x="249" y="177"/>
                </a:lnTo>
                <a:lnTo>
                  <a:pt x="244" y="168"/>
                </a:lnTo>
                <a:lnTo>
                  <a:pt x="242" y="174"/>
                </a:lnTo>
                <a:lnTo>
                  <a:pt x="238" y="172"/>
                </a:lnTo>
                <a:lnTo>
                  <a:pt x="229" y="160"/>
                </a:lnTo>
                <a:lnTo>
                  <a:pt x="219" y="163"/>
                </a:lnTo>
                <a:lnTo>
                  <a:pt x="216" y="167"/>
                </a:lnTo>
                <a:lnTo>
                  <a:pt x="210" y="168"/>
                </a:lnTo>
                <a:lnTo>
                  <a:pt x="206" y="153"/>
                </a:lnTo>
                <a:lnTo>
                  <a:pt x="213" y="139"/>
                </a:lnTo>
                <a:lnTo>
                  <a:pt x="212" y="135"/>
                </a:lnTo>
                <a:lnTo>
                  <a:pt x="213" y="134"/>
                </a:lnTo>
                <a:lnTo>
                  <a:pt x="216" y="131"/>
                </a:lnTo>
                <a:lnTo>
                  <a:pt x="219" y="125"/>
                </a:lnTo>
                <a:lnTo>
                  <a:pt x="217" y="123"/>
                </a:lnTo>
                <a:lnTo>
                  <a:pt x="217" y="121"/>
                </a:lnTo>
                <a:lnTo>
                  <a:pt x="222" y="114"/>
                </a:lnTo>
                <a:lnTo>
                  <a:pt x="226" y="107"/>
                </a:lnTo>
                <a:lnTo>
                  <a:pt x="216" y="100"/>
                </a:lnTo>
                <a:lnTo>
                  <a:pt x="210" y="102"/>
                </a:lnTo>
                <a:lnTo>
                  <a:pt x="210" y="105"/>
                </a:lnTo>
                <a:lnTo>
                  <a:pt x="208" y="107"/>
                </a:lnTo>
                <a:lnTo>
                  <a:pt x="205" y="105"/>
                </a:lnTo>
                <a:lnTo>
                  <a:pt x="195" y="103"/>
                </a:lnTo>
                <a:lnTo>
                  <a:pt x="195" y="99"/>
                </a:lnTo>
                <a:lnTo>
                  <a:pt x="188" y="98"/>
                </a:lnTo>
                <a:lnTo>
                  <a:pt x="184" y="98"/>
                </a:lnTo>
                <a:lnTo>
                  <a:pt x="170" y="94"/>
                </a:lnTo>
                <a:lnTo>
                  <a:pt x="174" y="82"/>
                </a:lnTo>
                <a:lnTo>
                  <a:pt x="170" y="80"/>
                </a:lnTo>
                <a:lnTo>
                  <a:pt x="158" y="76"/>
                </a:lnTo>
                <a:lnTo>
                  <a:pt x="154" y="74"/>
                </a:lnTo>
                <a:lnTo>
                  <a:pt x="151" y="76"/>
                </a:lnTo>
                <a:lnTo>
                  <a:pt x="148" y="74"/>
                </a:lnTo>
                <a:lnTo>
                  <a:pt x="145" y="66"/>
                </a:lnTo>
                <a:lnTo>
                  <a:pt x="138" y="59"/>
                </a:lnTo>
                <a:lnTo>
                  <a:pt x="131" y="47"/>
                </a:lnTo>
                <a:lnTo>
                  <a:pt x="122" y="51"/>
                </a:lnTo>
                <a:lnTo>
                  <a:pt x="119" y="49"/>
                </a:lnTo>
                <a:lnTo>
                  <a:pt x="109" y="44"/>
                </a:lnTo>
                <a:lnTo>
                  <a:pt x="99" y="52"/>
                </a:lnTo>
                <a:lnTo>
                  <a:pt x="94" y="52"/>
                </a:lnTo>
                <a:lnTo>
                  <a:pt x="91" y="53"/>
                </a:lnTo>
                <a:lnTo>
                  <a:pt x="91" y="56"/>
                </a:lnTo>
                <a:lnTo>
                  <a:pt x="86" y="67"/>
                </a:lnTo>
                <a:lnTo>
                  <a:pt x="83" y="67"/>
                </a:lnTo>
                <a:lnTo>
                  <a:pt x="72" y="67"/>
                </a:lnTo>
                <a:lnTo>
                  <a:pt x="69" y="67"/>
                </a:lnTo>
                <a:lnTo>
                  <a:pt x="56" y="60"/>
                </a:lnTo>
                <a:lnTo>
                  <a:pt x="43" y="81"/>
                </a:lnTo>
                <a:lnTo>
                  <a:pt x="38" y="80"/>
                </a:lnTo>
                <a:lnTo>
                  <a:pt x="29" y="94"/>
                </a:lnTo>
                <a:lnTo>
                  <a:pt x="24" y="96"/>
                </a:lnTo>
                <a:lnTo>
                  <a:pt x="23" y="99"/>
                </a:lnTo>
                <a:lnTo>
                  <a:pt x="16" y="107"/>
                </a:lnTo>
                <a:lnTo>
                  <a:pt x="9" y="116"/>
                </a:lnTo>
                <a:lnTo>
                  <a:pt x="2" y="81"/>
                </a:lnTo>
                <a:lnTo>
                  <a:pt x="0" y="60"/>
                </a:lnTo>
                <a:lnTo>
                  <a:pt x="2" y="60"/>
                </a:lnTo>
                <a:lnTo>
                  <a:pt x="5" y="59"/>
                </a:lnTo>
                <a:lnTo>
                  <a:pt x="6" y="59"/>
                </a:lnTo>
                <a:lnTo>
                  <a:pt x="31" y="55"/>
                </a:lnTo>
                <a:lnTo>
                  <a:pt x="34" y="53"/>
                </a:lnTo>
                <a:lnTo>
                  <a:pt x="45" y="52"/>
                </a:lnTo>
                <a:lnTo>
                  <a:pt x="48" y="51"/>
                </a:lnTo>
                <a:lnTo>
                  <a:pt x="49" y="51"/>
                </a:lnTo>
                <a:lnTo>
                  <a:pt x="54" y="51"/>
                </a:lnTo>
                <a:lnTo>
                  <a:pt x="76" y="47"/>
                </a:lnTo>
                <a:lnTo>
                  <a:pt x="79" y="45"/>
                </a:lnTo>
                <a:lnTo>
                  <a:pt x="88" y="44"/>
                </a:lnTo>
                <a:lnTo>
                  <a:pt x="91" y="42"/>
                </a:lnTo>
              </a:path>
            </a:pathLst>
          </a:custGeom>
          <a:solidFill>
            <a:srgbClr val="95B7C3"/>
          </a:solidFill>
          <a:ln w="6350" cap="rnd">
            <a:solidFill>
              <a:schemeClr val="tx1">
                <a:lumMod val="50000"/>
                <a:lumOff val="50000"/>
              </a:schemeClr>
            </a:solidFill>
            <a:round/>
            <a:headEnd/>
            <a:tailEnd/>
          </a:ln>
        </p:spPr>
        <p:txBody>
          <a:bodyPr/>
          <a:lstStyle/>
          <a:p>
            <a:pPr>
              <a:defRPr/>
            </a:pPr>
            <a:endParaRPr lang="en-US"/>
          </a:p>
        </p:txBody>
      </p:sp>
      <p:sp>
        <p:nvSpPr>
          <p:cNvPr id="2061" name="Freeform 214"/>
          <p:cNvSpPr>
            <a:spLocks/>
          </p:cNvSpPr>
          <p:nvPr/>
        </p:nvSpPr>
        <p:spPr bwMode="auto">
          <a:xfrm>
            <a:off x="6891338" y="1625600"/>
            <a:ext cx="500062" cy="733425"/>
          </a:xfrm>
          <a:custGeom>
            <a:avLst/>
            <a:gdLst>
              <a:gd name="T0" fmla="*/ 2147483647 w 317"/>
              <a:gd name="T1" fmla="*/ 2147483647 h 499"/>
              <a:gd name="T2" fmla="*/ 2147483647 w 317"/>
              <a:gd name="T3" fmla="*/ 2147483647 h 499"/>
              <a:gd name="T4" fmla="*/ 0 w 317"/>
              <a:gd name="T5" fmla="*/ 2147483647 h 499"/>
              <a:gd name="T6" fmla="*/ 2147483647 w 317"/>
              <a:gd name="T7" fmla="*/ 2147483647 h 499"/>
              <a:gd name="T8" fmla="*/ 2147483647 w 317"/>
              <a:gd name="T9" fmla="*/ 2147483647 h 499"/>
              <a:gd name="T10" fmla="*/ 2147483647 w 317"/>
              <a:gd name="T11" fmla="*/ 2147483647 h 499"/>
              <a:gd name="T12" fmla="*/ 2147483647 w 317"/>
              <a:gd name="T13" fmla="*/ 2147483647 h 499"/>
              <a:gd name="T14" fmla="*/ 2147483647 w 317"/>
              <a:gd name="T15" fmla="*/ 2147483647 h 499"/>
              <a:gd name="T16" fmla="*/ 2147483647 w 317"/>
              <a:gd name="T17" fmla="*/ 2147483647 h 499"/>
              <a:gd name="T18" fmla="*/ 2147483647 w 317"/>
              <a:gd name="T19" fmla="*/ 2147483647 h 499"/>
              <a:gd name="T20" fmla="*/ 2147483647 w 317"/>
              <a:gd name="T21" fmla="*/ 2147483647 h 499"/>
              <a:gd name="T22" fmla="*/ 2147483647 w 317"/>
              <a:gd name="T23" fmla="*/ 2147483647 h 499"/>
              <a:gd name="T24" fmla="*/ 2147483647 w 317"/>
              <a:gd name="T25" fmla="*/ 2147483647 h 499"/>
              <a:gd name="T26" fmla="*/ 2147483647 w 317"/>
              <a:gd name="T27" fmla="*/ 0 h 499"/>
              <a:gd name="T28" fmla="*/ 2147483647 w 317"/>
              <a:gd name="T29" fmla="*/ 2147483647 h 499"/>
              <a:gd name="T30" fmla="*/ 2147483647 w 317"/>
              <a:gd name="T31" fmla="*/ 2147483647 h 499"/>
              <a:gd name="T32" fmla="*/ 2147483647 w 317"/>
              <a:gd name="T33" fmla="*/ 2147483647 h 499"/>
              <a:gd name="T34" fmla="*/ 2147483647 w 317"/>
              <a:gd name="T35" fmla="*/ 2147483647 h 499"/>
              <a:gd name="T36" fmla="*/ 2147483647 w 317"/>
              <a:gd name="T37" fmla="*/ 2147483647 h 499"/>
              <a:gd name="T38" fmla="*/ 2147483647 w 317"/>
              <a:gd name="T39" fmla="*/ 2147483647 h 499"/>
              <a:gd name="T40" fmla="*/ 2147483647 w 317"/>
              <a:gd name="T41" fmla="*/ 2147483647 h 499"/>
              <a:gd name="T42" fmla="*/ 2147483647 w 317"/>
              <a:gd name="T43" fmla="*/ 2147483647 h 499"/>
              <a:gd name="T44" fmla="*/ 2147483647 w 317"/>
              <a:gd name="T45" fmla="*/ 2147483647 h 499"/>
              <a:gd name="T46" fmla="*/ 2147483647 w 317"/>
              <a:gd name="T47" fmla="*/ 2147483647 h 499"/>
              <a:gd name="T48" fmla="*/ 2147483647 w 317"/>
              <a:gd name="T49" fmla="*/ 2147483647 h 499"/>
              <a:gd name="T50" fmla="*/ 2147483647 w 317"/>
              <a:gd name="T51" fmla="*/ 2147483647 h 499"/>
              <a:gd name="T52" fmla="*/ 2147483647 w 317"/>
              <a:gd name="T53" fmla="*/ 2147483647 h 499"/>
              <a:gd name="T54" fmla="*/ 2147483647 w 317"/>
              <a:gd name="T55" fmla="*/ 2147483647 h 499"/>
              <a:gd name="T56" fmla="*/ 2147483647 w 317"/>
              <a:gd name="T57" fmla="*/ 2147483647 h 499"/>
              <a:gd name="T58" fmla="*/ 2147483647 w 317"/>
              <a:gd name="T59" fmla="*/ 2147483647 h 499"/>
              <a:gd name="T60" fmla="*/ 2147483647 w 317"/>
              <a:gd name="T61" fmla="*/ 2147483647 h 499"/>
              <a:gd name="T62" fmla="*/ 2147483647 w 317"/>
              <a:gd name="T63" fmla="*/ 2147483647 h 499"/>
              <a:gd name="T64" fmla="*/ 2147483647 w 317"/>
              <a:gd name="T65" fmla="*/ 2147483647 h 499"/>
              <a:gd name="T66" fmla="*/ 2147483647 w 317"/>
              <a:gd name="T67" fmla="*/ 2147483647 h 499"/>
              <a:gd name="T68" fmla="*/ 2147483647 w 317"/>
              <a:gd name="T69" fmla="*/ 2147483647 h 499"/>
              <a:gd name="T70" fmla="*/ 2147483647 w 317"/>
              <a:gd name="T71" fmla="*/ 2147483647 h 499"/>
              <a:gd name="T72" fmla="*/ 2147483647 w 317"/>
              <a:gd name="T73" fmla="*/ 2147483647 h 499"/>
              <a:gd name="T74" fmla="*/ 2147483647 w 317"/>
              <a:gd name="T75" fmla="*/ 2147483647 h 499"/>
              <a:gd name="T76" fmla="*/ 2147483647 w 317"/>
              <a:gd name="T77" fmla="*/ 2147483647 h 499"/>
              <a:gd name="T78" fmla="*/ 2147483647 w 317"/>
              <a:gd name="T79" fmla="*/ 2147483647 h 499"/>
              <a:gd name="T80" fmla="*/ 2147483647 w 317"/>
              <a:gd name="T81" fmla="*/ 2147483647 h 499"/>
              <a:gd name="T82" fmla="*/ 2147483647 w 317"/>
              <a:gd name="T83" fmla="*/ 2147483647 h 499"/>
              <a:gd name="T84" fmla="*/ 2147483647 w 317"/>
              <a:gd name="T85" fmla="*/ 2147483647 h 499"/>
              <a:gd name="T86" fmla="*/ 2147483647 w 317"/>
              <a:gd name="T87" fmla="*/ 2147483647 h 499"/>
              <a:gd name="T88" fmla="*/ 2147483647 w 317"/>
              <a:gd name="T89" fmla="*/ 2147483647 h 499"/>
              <a:gd name="T90" fmla="*/ 2147483647 w 317"/>
              <a:gd name="T91" fmla="*/ 2147483647 h 499"/>
              <a:gd name="T92" fmla="*/ 2147483647 w 317"/>
              <a:gd name="T93" fmla="*/ 2147483647 h 499"/>
              <a:gd name="T94" fmla="*/ 2147483647 w 317"/>
              <a:gd name="T95" fmla="*/ 2147483647 h 499"/>
              <a:gd name="T96" fmla="*/ 2147483647 w 317"/>
              <a:gd name="T97" fmla="*/ 2147483647 h 499"/>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317"/>
              <a:gd name="T148" fmla="*/ 0 h 499"/>
              <a:gd name="T149" fmla="*/ 317 w 317"/>
              <a:gd name="T150" fmla="*/ 499 h 499"/>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317" h="499">
                <a:moveTo>
                  <a:pt x="48" y="427"/>
                </a:moveTo>
                <a:lnTo>
                  <a:pt x="41" y="406"/>
                </a:lnTo>
                <a:lnTo>
                  <a:pt x="33" y="379"/>
                </a:lnTo>
                <a:lnTo>
                  <a:pt x="31" y="375"/>
                </a:lnTo>
                <a:lnTo>
                  <a:pt x="16" y="326"/>
                </a:lnTo>
                <a:lnTo>
                  <a:pt x="0" y="280"/>
                </a:lnTo>
                <a:lnTo>
                  <a:pt x="0" y="275"/>
                </a:lnTo>
                <a:lnTo>
                  <a:pt x="2" y="265"/>
                </a:lnTo>
                <a:lnTo>
                  <a:pt x="16" y="272"/>
                </a:lnTo>
                <a:lnTo>
                  <a:pt x="16" y="268"/>
                </a:lnTo>
                <a:lnTo>
                  <a:pt x="18" y="251"/>
                </a:lnTo>
                <a:lnTo>
                  <a:pt x="29" y="251"/>
                </a:lnTo>
                <a:lnTo>
                  <a:pt x="22" y="229"/>
                </a:lnTo>
                <a:lnTo>
                  <a:pt x="26" y="222"/>
                </a:lnTo>
                <a:lnTo>
                  <a:pt x="36" y="210"/>
                </a:lnTo>
                <a:lnTo>
                  <a:pt x="41" y="187"/>
                </a:lnTo>
                <a:lnTo>
                  <a:pt x="34" y="182"/>
                </a:lnTo>
                <a:lnTo>
                  <a:pt x="34" y="168"/>
                </a:lnTo>
                <a:lnTo>
                  <a:pt x="31" y="155"/>
                </a:lnTo>
                <a:lnTo>
                  <a:pt x="40" y="133"/>
                </a:lnTo>
                <a:lnTo>
                  <a:pt x="38" y="116"/>
                </a:lnTo>
                <a:lnTo>
                  <a:pt x="36" y="104"/>
                </a:lnTo>
                <a:lnTo>
                  <a:pt x="69" y="9"/>
                </a:lnTo>
                <a:lnTo>
                  <a:pt x="85" y="23"/>
                </a:lnTo>
                <a:lnTo>
                  <a:pt x="92" y="27"/>
                </a:lnTo>
                <a:lnTo>
                  <a:pt x="119" y="18"/>
                </a:lnTo>
                <a:lnTo>
                  <a:pt x="134" y="1"/>
                </a:lnTo>
                <a:lnTo>
                  <a:pt x="141" y="0"/>
                </a:lnTo>
                <a:lnTo>
                  <a:pt x="167" y="9"/>
                </a:lnTo>
                <a:lnTo>
                  <a:pt x="174" y="16"/>
                </a:lnTo>
                <a:lnTo>
                  <a:pt x="181" y="18"/>
                </a:lnTo>
                <a:lnTo>
                  <a:pt x="225" y="161"/>
                </a:lnTo>
                <a:lnTo>
                  <a:pt x="250" y="165"/>
                </a:lnTo>
                <a:lnTo>
                  <a:pt x="253" y="161"/>
                </a:lnTo>
                <a:lnTo>
                  <a:pt x="264" y="198"/>
                </a:lnTo>
                <a:lnTo>
                  <a:pt x="277" y="208"/>
                </a:lnTo>
                <a:lnTo>
                  <a:pt x="279" y="207"/>
                </a:lnTo>
                <a:lnTo>
                  <a:pt x="279" y="201"/>
                </a:lnTo>
                <a:lnTo>
                  <a:pt x="293" y="204"/>
                </a:lnTo>
                <a:lnTo>
                  <a:pt x="309" y="221"/>
                </a:lnTo>
                <a:lnTo>
                  <a:pt x="316" y="232"/>
                </a:lnTo>
                <a:lnTo>
                  <a:pt x="302" y="258"/>
                </a:lnTo>
                <a:lnTo>
                  <a:pt x="299" y="258"/>
                </a:lnTo>
                <a:lnTo>
                  <a:pt x="300" y="261"/>
                </a:lnTo>
                <a:lnTo>
                  <a:pt x="296" y="260"/>
                </a:lnTo>
                <a:lnTo>
                  <a:pt x="291" y="261"/>
                </a:lnTo>
                <a:lnTo>
                  <a:pt x="292" y="264"/>
                </a:lnTo>
                <a:lnTo>
                  <a:pt x="284" y="271"/>
                </a:lnTo>
                <a:lnTo>
                  <a:pt x="285" y="278"/>
                </a:lnTo>
                <a:lnTo>
                  <a:pt x="279" y="286"/>
                </a:lnTo>
                <a:lnTo>
                  <a:pt x="278" y="280"/>
                </a:lnTo>
                <a:lnTo>
                  <a:pt x="263" y="285"/>
                </a:lnTo>
                <a:lnTo>
                  <a:pt x="261" y="294"/>
                </a:lnTo>
                <a:lnTo>
                  <a:pt x="256" y="297"/>
                </a:lnTo>
                <a:lnTo>
                  <a:pt x="252" y="300"/>
                </a:lnTo>
                <a:lnTo>
                  <a:pt x="252" y="307"/>
                </a:lnTo>
                <a:lnTo>
                  <a:pt x="238" y="321"/>
                </a:lnTo>
                <a:lnTo>
                  <a:pt x="227" y="322"/>
                </a:lnTo>
                <a:lnTo>
                  <a:pt x="214" y="308"/>
                </a:lnTo>
                <a:lnTo>
                  <a:pt x="217" y="318"/>
                </a:lnTo>
                <a:lnTo>
                  <a:pt x="209" y="343"/>
                </a:lnTo>
                <a:lnTo>
                  <a:pt x="194" y="326"/>
                </a:lnTo>
                <a:lnTo>
                  <a:pt x="191" y="306"/>
                </a:lnTo>
                <a:lnTo>
                  <a:pt x="189" y="306"/>
                </a:lnTo>
                <a:lnTo>
                  <a:pt x="187" y="315"/>
                </a:lnTo>
                <a:lnTo>
                  <a:pt x="181" y="322"/>
                </a:lnTo>
                <a:lnTo>
                  <a:pt x="181" y="336"/>
                </a:lnTo>
                <a:lnTo>
                  <a:pt x="181" y="351"/>
                </a:lnTo>
                <a:lnTo>
                  <a:pt x="187" y="364"/>
                </a:lnTo>
                <a:lnTo>
                  <a:pt x="170" y="382"/>
                </a:lnTo>
                <a:lnTo>
                  <a:pt x="164" y="382"/>
                </a:lnTo>
                <a:lnTo>
                  <a:pt x="158" y="386"/>
                </a:lnTo>
                <a:lnTo>
                  <a:pt x="156" y="390"/>
                </a:lnTo>
                <a:lnTo>
                  <a:pt x="149" y="396"/>
                </a:lnTo>
                <a:lnTo>
                  <a:pt x="144" y="396"/>
                </a:lnTo>
                <a:lnTo>
                  <a:pt x="141" y="406"/>
                </a:lnTo>
                <a:lnTo>
                  <a:pt x="137" y="413"/>
                </a:lnTo>
                <a:lnTo>
                  <a:pt x="131" y="407"/>
                </a:lnTo>
                <a:lnTo>
                  <a:pt x="128" y="407"/>
                </a:lnTo>
                <a:lnTo>
                  <a:pt x="124" y="414"/>
                </a:lnTo>
                <a:lnTo>
                  <a:pt x="115" y="420"/>
                </a:lnTo>
                <a:lnTo>
                  <a:pt x="110" y="428"/>
                </a:lnTo>
                <a:lnTo>
                  <a:pt x="113" y="434"/>
                </a:lnTo>
                <a:lnTo>
                  <a:pt x="112" y="438"/>
                </a:lnTo>
                <a:lnTo>
                  <a:pt x="109" y="436"/>
                </a:lnTo>
                <a:lnTo>
                  <a:pt x="102" y="440"/>
                </a:lnTo>
                <a:lnTo>
                  <a:pt x="101" y="445"/>
                </a:lnTo>
                <a:lnTo>
                  <a:pt x="102" y="447"/>
                </a:lnTo>
                <a:lnTo>
                  <a:pt x="106" y="447"/>
                </a:lnTo>
                <a:lnTo>
                  <a:pt x="92" y="475"/>
                </a:lnTo>
                <a:lnTo>
                  <a:pt x="95" y="484"/>
                </a:lnTo>
                <a:lnTo>
                  <a:pt x="90" y="498"/>
                </a:lnTo>
                <a:lnTo>
                  <a:pt x="85" y="496"/>
                </a:lnTo>
                <a:lnTo>
                  <a:pt x="79" y="493"/>
                </a:lnTo>
                <a:lnTo>
                  <a:pt x="74" y="481"/>
                </a:lnTo>
                <a:lnTo>
                  <a:pt x="62" y="472"/>
                </a:lnTo>
                <a:lnTo>
                  <a:pt x="56" y="453"/>
                </a:lnTo>
                <a:lnTo>
                  <a:pt x="48" y="431"/>
                </a:lnTo>
                <a:lnTo>
                  <a:pt x="48" y="427"/>
                </a:lnTo>
              </a:path>
            </a:pathLst>
          </a:custGeom>
          <a:solidFill>
            <a:schemeClr val="bg1">
              <a:alpha val="80000"/>
            </a:schemeClr>
          </a:solidFill>
          <a:ln w="6350" cap="rnd">
            <a:solidFill>
              <a:schemeClr val="tx1">
                <a:lumMod val="50000"/>
                <a:lumOff val="50000"/>
              </a:schemeClr>
            </a:solidFill>
            <a:round/>
            <a:headEnd/>
            <a:tailEnd/>
          </a:ln>
        </p:spPr>
        <p:txBody>
          <a:bodyPr/>
          <a:lstStyle/>
          <a:p>
            <a:pPr>
              <a:defRPr/>
            </a:pPr>
            <a:endParaRPr lang="en-US"/>
          </a:p>
        </p:txBody>
      </p:sp>
      <p:sp>
        <p:nvSpPr>
          <p:cNvPr id="2062" name="Freeform 215"/>
          <p:cNvSpPr>
            <a:spLocks/>
          </p:cNvSpPr>
          <p:nvPr/>
        </p:nvSpPr>
        <p:spPr bwMode="auto">
          <a:xfrm>
            <a:off x="6807200" y="2022475"/>
            <a:ext cx="223838" cy="439738"/>
          </a:xfrm>
          <a:custGeom>
            <a:avLst/>
            <a:gdLst>
              <a:gd name="T0" fmla="*/ 2147483647 w 142"/>
              <a:gd name="T1" fmla="*/ 2147483647 h 299"/>
              <a:gd name="T2" fmla="*/ 2147483647 w 142"/>
              <a:gd name="T3" fmla="*/ 2147483647 h 299"/>
              <a:gd name="T4" fmla="*/ 2147483647 w 142"/>
              <a:gd name="T5" fmla="*/ 2147483647 h 299"/>
              <a:gd name="T6" fmla="*/ 2147483647 w 142"/>
              <a:gd name="T7" fmla="*/ 2147483647 h 299"/>
              <a:gd name="T8" fmla="*/ 2147483647 w 142"/>
              <a:gd name="T9" fmla="*/ 2147483647 h 299"/>
              <a:gd name="T10" fmla="*/ 2147483647 w 142"/>
              <a:gd name="T11" fmla="*/ 2147483647 h 299"/>
              <a:gd name="T12" fmla="*/ 2147483647 w 142"/>
              <a:gd name="T13" fmla="*/ 2147483647 h 299"/>
              <a:gd name="T14" fmla="*/ 2147483647 w 142"/>
              <a:gd name="T15" fmla="*/ 2147483647 h 299"/>
              <a:gd name="T16" fmla="*/ 2147483647 w 142"/>
              <a:gd name="T17" fmla="*/ 2147483647 h 299"/>
              <a:gd name="T18" fmla="*/ 2147483647 w 142"/>
              <a:gd name="T19" fmla="*/ 2147483647 h 299"/>
              <a:gd name="T20" fmla="*/ 2147483647 w 142"/>
              <a:gd name="T21" fmla="*/ 2147483647 h 299"/>
              <a:gd name="T22" fmla="*/ 2147483647 w 142"/>
              <a:gd name="T23" fmla="*/ 2147483647 h 299"/>
              <a:gd name="T24" fmla="*/ 2147483647 w 142"/>
              <a:gd name="T25" fmla="*/ 2147483647 h 299"/>
              <a:gd name="T26" fmla="*/ 2147483647 w 142"/>
              <a:gd name="T27" fmla="*/ 2147483647 h 299"/>
              <a:gd name="T28" fmla="*/ 2147483647 w 142"/>
              <a:gd name="T29" fmla="*/ 2147483647 h 299"/>
              <a:gd name="T30" fmla="*/ 2147483647 w 142"/>
              <a:gd name="T31" fmla="*/ 2147483647 h 299"/>
              <a:gd name="T32" fmla="*/ 2147483647 w 142"/>
              <a:gd name="T33" fmla="*/ 2147483647 h 299"/>
              <a:gd name="T34" fmla="*/ 2147483647 w 142"/>
              <a:gd name="T35" fmla="*/ 2147483647 h 299"/>
              <a:gd name="T36" fmla="*/ 2147483647 w 142"/>
              <a:gd name="T37" fmla="*/ 2147483647 h 299"/>
              <a:gd name="T38" fmla="*/ 2147483647 w 142"/>
              <a:gd name="T39" fmla="*/ 2147483647 h 299"/>
              <a:gd name="T40" fmla="*/ 2147483647 w 142"/>
              <a:gd name="T41" fmla="*/ 0 h 299"/>
              <a:gd name="T42" fmla="*/ 2147483647 w 142"/>
              <a:gd name="T43" fmla="*/ 2147483647 h 299"/>
              <a:gd name="T44" fmla="*/ 2147483647 w 142"/>
              <a:gd name="T45" fmla="*/ 2147483647 h 299"/>
              <a:gd name="T46" fmla="*/ 2147483647 w 142"/>
              <a:gd name="T47" fmla="*/ 2147483647 h 299"/>
              <a:gd name="T48" fmla="*/ 2147483647 w 142"/>
              <a:gd name="T49" fmla="*/ 2147483647 h 299"/>
              <a:gd name="T50" fmla="*/ 2147483647 w 142"/>
              <a:gd name="T51" fmla="*/ 2147483647 h 299"/>
              <a:gd name="T52" fmla="*/ 2147483647 w 142"/>
              <a:gd name="T53" fmla="*/ 2147483647 h 299"/>
              <a:gd name="T54" fmla="*/ 2147483647 w 142"/>
              <a:gd name="T55" fmla="*/ 2147483647 h 299"/>
              <a:gd name="T56" fmla="*/ 2147483647 w 142"/>
              <a:gd name="T57" fmla="*/ 2147483647 h 299"/>
              <a:gd name="T58" fmla="*/ 2147483647 w 142"/>
              <a:gd name="T59" fmla="*/ 2147483647 h 299"/>
              <a:gd name="T60" fmla="*/ 2147483647 w 142"/>
              <a:gd name="T61" fmla="*/ 2147483647 h 299"/>
              <a:gd name="T62" fmla="*/ 2147483647 w 142"/>
              <a:gd name="T63" fmla="*/ 2147483647 h 299"/>
              <a:gd name="T64" fmla="*/ 2147483647 w 142"/>
              <a:gd name="T65" fmla="*/ 2147483647 h 299"/>
              <a:gd name="T66" fmla="*/ 2147483647 w 142"/>
              <a:gd name="T67" fmla="*/ 2147483647 h 299"/>
              <a:gd name="T68" fmla="*/ 2147483647 w 142"/>
              <a:gd name="T69" fmla="*/ 2147483647 h 299"/>
              <a:gd name="T70" fmla="*/ 2147483647 w 142"/>
              <a:gd name="T71" fmla="*/ 2147483647 h 299"/>
              <a:gd name="T72" fmla="*/ 2147483647 w 142"/>
              <a:gd name="T73" fmla="*/ 2147483647 h 299"/>
              <a:gd name="T74" fmla="*/ 2147483647 w 142"/>
              <a:gd name="T75" fmla="*/ 2147483647 h 299"/>
              <a:gd name="T76" fmla="*/ 2147483647 w 142"/>
              <a:gd name="T77" fmla="*/ 2147483647 h 299"/>
              <a:gd name="T78" fmla="*/ 2147483647 w 142"/>
              <a:gd name="T79" fmla="*/ 2147483647 h 299"/>
              <a:gd name="T80" fmla="*/ 2147483647 w 142"/>
              <a:gd name="T81" fmla="*/ 2147483647 h 299"/>
              <a:gd name="T82" fmla="*/ 2147483647 w 142"/>
              <a:gd name="T83" fmla="*/ 2147483647 h 299"/>
              <a:gd name="T84" fmla="*/ 2147483647 w 142"/>
              <a:gd name="T85" fmla="*/ 2147483647 h 299"/>
              <a:gd name="T86" fmla="*/ 2147483647 w 142"/>
              <a:gd name="T87" fmla="*/ 2147483647 h 299"/>
              <a:gd name="T88" fmla="*/ 2147483647 w 142"/>
              <a:gd name="T89" fmla="*/ 2147483647 h 299"/>
              <a:gd name="T90" fmla="*/ 2147483647 w 142"/>
              <a:gd name="T91" fmla="*/ 2147483647 h 299"/>
              <a:gd name="T92" fmla="*/ 2147483647 w 142"/>
              <a:gd name="T93" fmla="*/ 2147483647 h 299"/>
              <a:gd name="T94" fmla="*/ 2147483647 w 142"/>
              <a:gd name="T95" fmla="*/ 2147483647 h 299"/>
              <a:gd name="T96" fmla="*/ 2147483647 w 142"/>
              <a:gd name="T97" fmla="*/ 2147483647 h 299"/>
              <a:gd name="T98" fmla="*/ 2147483647 w 142"/>
              <a:gd name="T99" fmla="*/ 2147483647 h 299"/>
              <a:gd name="T100" fmla="*/ 2147483647 w 142"/>
              <a:gd name="T101" fmla="*/ 2147483647 h 299"/>
              <a:gd name="T102" fmla="*/ 2147483647 w 142"/>
              <a:gd name="T103" fmla="*/ 2147483647 h 299"/>
              <a:gd name="T104" fmla="*/ 2147483647 w 142"/>
              <a:gd name="T105" fmla="*/ 2147483647 h 299"/>
              <a:gd name="T106" fmla="*/ 2147483647 w 142"/>
              <a:gd name="T107" fmla="*/ 2147483647 h 299"/>
              <a:gd name="T108" fmla="*/ 2147483647 w 142"/>
              <a:gd name="T109" fmla="*/ 2147483647 h 299"/>
              <a:gd name="T110" fmla="*/ 2147483647 w 142"/>
              <a:gd name="T111" fmla="*/ 2147483647 h 299"/>
              <a:gd name="T112" fmla="*/ 2147483647 w 142"/>
              <a:gd name="T113" fmla="*/ 2147483647 h 299"/>
              <a:gd name="T114" fmla="*/ 0 w 142"/>
              <a:gd name="T115" fmla="*/ 2147483647 h 299"/>
              <a:gd name="T116" fmla="*/ 2147483647 w 142"/>
              <a:gd name="T117" fmla="*/ 2147483647 h 299"/>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142"/>
              <a:gd name="T178" fmla="*/ 0 h 299"/>
              <a:gd name="T179" fmla="*/ 142 w 142"/>
              <a:gd name="T180" fmla="*/ 299 h 299"/>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142" h="299">
                <a:moveTo>
                  <a:pt x="2" y="203"/>
                </a:moveTo>
                <a:lnTo>
                  <a:pt x="1" y="200"/>
                </a:lnTo>
                <a:lnTo>
                  <a:pt x="4" y="186"/>
                </a:lnTo>
                <a:lnTo>
                  <a:pt x="8" y="182"/>
                </a:lnTo>
                <a:lnTo>
                  <a:pt x="8" y="157"/>
                </a:lnTo>
                <a:lnTo>
                  <a:pt x="11" y="142"/>
                </a:lnTo>
                <a:lnTo>
                  <a:pt x="8" y="139"/>
                </a:lnTo>
                <a:lnTo>
                  <a:pt x="5" y="129"/>
                </a:lnTo>
                <a:lnTo>
                  <a:pt x="8" y="119"/>
                </a:lnTo>
                <a:lnTo>
                  <a:pt x="19" y="114"/>
                </a:lnTo>
                <a:lnTo>
                  <a:pt x="20" y="111"/>
                </a:lnTo>
                <a:lnTo>
                  <a:pt x="23" y="107"/>
                </a:lnTo>
                <a:lnTo>
                  <a:pt x="34" y="93"/>
                </a:lnTo>
                <a:lnTo>
                  <a:pt x="23" y="68"/>
                </a:lnTo>
                <a:lnTo>
                  <a:pt x="29" y="48"/>
                </a:lnTo>
                <a:lnTo>
                  <a:pt x="24" y="37"/>
                </a:lnTo>
                <a:lnTo>
                  <a:pt x="23" y="13"/>
                </a:lnTo>
                <a:lnTo>
                  <a:pt x="37" y="6"/>
                </a:lnTo>
                <a:lnTo>
                  <a:pt x="40" y="8"/>
                </a:lnTo>
                <a:lnTo>
                  <a:pt x="47" y="6"/>
                </a:lnTo>
                <a:lnTo>
                  <a:pt x="47" y="0"/>
                </a:lnTo>
                <a:lnTo>
                  <a:pt x="51" y="4"/>
                </a:lnTo>
                <a:lnTo>
                  <a:pt x="51" y="9"/>
                </a:lnTo>
                <a:lnTo>
                  <a:pt x="67" y="55"/>
                </a:lnTo>
                <a:lnTo>
                  <a:pt x="82" y="104"/>
                </a:lnTo>
                <a:lnTo>
                  <a:pt x="84" y="108"/>
                </a:lnTo>
                <a:lnTo>
                  <a:pt x="92" y="135"/>
                </a:lnTo>
                <a:lnTo>
                  <a:pt x="99" y="155"/>
                </a:lnTo>
                <a:lnTo>
                  <a:pt x="99" y="160"/>
                </a:lnTo>
                <a:lnTo>
                  <a:pt x="107" y="182"/>
                </a:lnTo>
                <a:lnTo>
                  <a:pt x="113" y="201"/>
                </a:lnTo>
                <a:lnTo>
                  <a:pt x="125" y="210"/>
                </a:lnTo>
                <a:lnTo>
                  <a:pt x="129" y="222"/>
                </a:lnTo>
                <a:lnTo>
                  <a:pt x="136" y="225"/>
                </a:lnTo>
                <a:lnTo>
                  <a:pt x="141" y="226"/>
                </a:lnTo>
                <a:lnTo>
                  <a:pt x="138" y="243"/>
                </a:lnTo>
                <a:lnTo>
                  <a:pt x="138" y="249"/>
                </a:lnTo>
                <a:lnTo>
                  <a:pt x="121" y="254"/>
                </a:lnTo>
                <a:lnTo>
                  <a:pt x="120" y="260"/>
                </a:lnTo>
                <a:lnTo>
                  <a:pt x="109" y="271"/>
                </a:lnTo>
                <a:lnTo>
                  <a:pt x="109" y="272"/>
                </a:lnTo>
                <a:lnTo>
                  <a:pt x="107" y="272"/>
                </a:lnTo>
                <a:lnTo>
                  <a:pt x="106" y="277"/>
                </a:lnTo>
                <a:lnTo>
                  <a:pt x="59" y="288"/>
                </a:lnTo>
                <a:lnTo>
                  <a:pt x="58" y="288"/>
                </a:lnTo>
                <a:lnTo>
                  <a:pt x="55" y="289"/>
                </a:lnTo>
                <a:lnTo>
                  <a:pt x="47" y="291"/>
                </a:lnTo>
                <a:lnTo>
                  <a:pt x="30" y="293"/>
                </a:lnTo>
                <a:lnTo>
                  <a:pt x="24" y="296"/>
                </a:lnTo>
                <a:lnTo>
                  <a:pt x="23" y="296"/>
                </a:lnTo>
                <a:lnTo>
                  <a:pt x="16" y="298"/>
                </a:lnTo>
                <a:lnTo>
                  <a:pt x="5" y="275"/>
                </a:lnTo>
                <a:lnTo>
                  <a:pt x="8" y="268"/>
                </a:lnTo>
                <a:lnTo>
                  <a:pt x="5" y="250"/>
                </a:lnTo>
                <a:lnTo>
                  <a:pt x="5" y="243"/>
                </a:lnTo>
                <a:lnTo>
                  <a:pt x="1" y="215"/>
                </a:lnTo>
                <a:lnTo>
                  <a:pt x="0" y="206"/>
                </a:lnTo>
                <a:lnTo>
                  <a:pt x="2" y="203"/>
                </a:lnTo>
              </a:path>
            </a:pathLst>
          </a:custGeom>
          <a:solidFill>
            <a:srgbClr val="95B7C3"/>
          </a:solidFill>
          <a:ln w="6350" cap="rnd">
            <a:solidFill>
              <a:schemeClr val="tx1">
                <a:lumMod val="50000"/>
                <a:lumOff val="50000"/>
              </a:schemeClr>
            </a:solidFill>
            <a:round/>
            <a:headEnd/>
            <a:tailEnd/>
          </a:ln>
        </p:spPr>
        <p:txBody>
          <a:bodyPr/>
          <a:lstStyle/>
          <a:p>
            <a:pPr>
              <a:defRPr/>
            </a:pPr>
            <a:endParaRPr lang="en-US"/>
          </a:p>
        </p:txBody>
      </p:sp>
      <p:sp>
        <p:nvSpPr>
          <p:cNvPr id="2063" name="Freeform 216"/>
          <p:cNvSpPr>
            <a:spLocks/>
          </p:cNvSpPr>
          <p:nvPr/>
        </p:nvSpPr>
        <p:spPr bwMode="auto">
          <a:xfrm>
            <a:off x="6573838" y="2738438"/>
            <a:ext cx="182562" cy="388937"/>
          </a:xfrm>
          <a:custGeom>
            <a:avLst/>
            <a:gdLst>
              <a:gd name="T0" fmla="*/ 2147483647 w 115"/>
              <a:gd name="T1" fmla="*/ 2147483647 h 265"/>
              <a:gd name="T2" fmla="*/ 2147483647 w 115"/>
              <a:gd name="T3" fmla="*/ 2147483647 h 265"/>
              <a:gd name="T4" fmla="*/ 2147483647 w 115"/>
              <a:gd name="T5" fmla="*/ 2147483647 h 265"/>
              <a:gd name="T6" fmla="*/ 2147483647 w 115"/>
              <a:gd name="T7" fmla="*/ 2147483647 h 265"/>
              <a:gd name="T8" fmla="*/ 2147483647 w 115"/>
              <a:gd name="T9" fmla="*/ 2147483647 h 265"/>
              <a:gd name="T10" fmla="*/ 2147483647 w 115"/>
              <a:gd name="T11" fmla="*/ 2147483647 h 265"/>
              <a:gd name="T12" fmla="*/ 2147483647 w 115"/>
              <a:gd name="T13" fmla="*/ 2147483647 h 265"/>
              <a:gd name="T14" fmla="*/ 2147483647 w 115"/>
              <a:gd name="T15" fmla="*/ 2147483647 h 265"/>
              <a:gd name="T16" fmla="*/ 2147483647 w 115"/>
              <a:gd name="T17" fmla="*/ 2147483647 h 265"/>
              <a:gd name="T18" fmla="*/ 2147483647 w 115"/>
              <a:gd name="T19" fmla="*/ 2147483647 h 265"/>
              <a:gd name="T20" fmla="*/ 2147483647 w 115"/>
              <a:gd name="T21" fmla="*/ 2147483647 h 265"/>
              <a:gd name="T22" fmla="*/ 2147483647 w 115"/>
              <a:gd name="T23" fmla="*/ 2147483647 h 265"/>
              <a:gd name="T24" fmla="*/ 2147483647 w 115"/>
              <a:gd name="T25" fmla="*/ 2147483647 h 265"/>
              <a:gd name="T26" fmla="*/ 2147483647 w 115"/>
              <a:gd name="T27" fmla="*/ 2147483647 h 265"/>
              <a:gd name="T28" fmla="*/ 2147483647 w 115"/>
              <a:gd name="T29" fmla="*/ 2147483647 h 265"/>
              <a:gd name="T30" fmla="*/ 2147483647 w 115"/>
              <a:gd name="T31" fmla="*/ 2147483647 h 265"/>
              <a:gd name="T32" fmla="*/ 2147483647 w 115"/>
              <a:gd name="T33" fmla="*/ 2147483647 h 265"/>
              <a:gd name="T34" fmla="*/ 2147483647 w 115"/>
              <a:gd name="T35" fmla="*/ 2147483647 h 265"/>
              <a:gd name="T36" fmla="*/ 2147483647 w 115"/>
              <a:gd name="T37" fmla="*/ 2147483647 h 265"/>
              <a:gd name="T38" fmla="*/ 2147483647 w 115"/>
              <a:gd name="T39" fmla="*/ 2147483647 h 265"/>
              <a:gd name="T40" fmla="*/ 2147483647 w 115"/>
              <a:gd name="T41" fmla="*/ 0 h 265"/>
              <a:gd name="T42" fmla="*/ 2147483647 w 115"/>
              <a:gd name="T43" fmla="*/ 2147483647 h 265"/>
              <a:gd name="T44" fmla="*/ 2147483647 w 115"/>
              <a:gd name="T45" fmla="*/ 2147483647 h 265"/>
              <a:gd name="T46" fmla="*/ 2147483647 w 115"/>
              <a:gd name="T47" fmla="*/ 2147483647 h 265"/>
              <a:gd name="T48" fmla="*/ 2147483647 w 115"/>
              <a:gd name="T49" fmla="*/ 2147483647 h 265"/>
              <a:gd name="T50" fmla="*/ 2147483647 w 115"/>
              <a:gd name="T51" fmla="*/ 2147483647 h 265"/>
              <a:gd name="T52" fmla="*/ 2147483647 w 115"/>
              <a:gd name="T53" fmla="*/ 2147483647 h 265"/>
              <a:gd name="T54" fmla="*/ 2147483647 w 115"/>
              <a:gd name="T55" fmla="*/ 2147483647 h 265"/>
              <a:gd name="T56" fmla="*/ 2147483647 w 115"/>
              <a:gd name="T57" fmla="*/ 2147483647 h 265"/>
              <a:gd name="T58" fmla="*/ 2147483647 w 115"/>
              <a:gd name="T59" fmla="*/ 2147483647 h 265"/>
              <a:gd name="T60" fmla="*/ 2147483647 w 115"/>
              <a:gd name="T61" fmla="*/ 2147483647 h 265"/>
              <a:gd name="T62" fmla="*/ 2147483647 w 115"/>
              <a:gd name="T63" fmla="*/ 2147483647 h 265"/>
              <a:gd name="T64" fmla="*/ 2147483647 w 115"/>
              <a:gd name="T65" fmla="*/ 2147483647 h 265"/>
              <a:gd name="T66" fmla="*/ 2147483647 w 115"/>
              <a:gd name="T67" fmla="*/ 2147483647 h 265"/>
              <a:gd name="T68" fmla="*/ 2147483647 w 115"/>
              <a:gd name="T69" fmla="*/ 2147483647 h 265"/>
              <a:gd name="T70" fmla="*/ 2147483647 w 115"/>
              <a:gd name="T71" fmla="*/ 2147483647 h 265"/>
              <a:gd name="T72" fmla="*/ 2147483647 w 115"/>
              <a:gd name="T73" fmla="*/ 2147483647 h 265"/>
              <a:gd name="T74" fmla="*/ 2147483647 w 115"/>
              <a:gd name="T75" fmla="*/ 2147483647 h 265"/>
              <a:gd name="T76" fmla="*/ 2147483647 w 115"/>
              <a:gd name="T77" fmla="*/ 2147483647 h 265"/>
              <a:gd name="T78" fmla="*/ 2147483647 w 115"/>
              <a:gd name="T79" fmla="*/ 2147483647 h 265"/>
              <a:gd name="T80" fmla="*/ 2147483647 w 115"/>
              <a:gd name="T81" fmla="*/ 2147483647 h 265"/>
              <a:gd name="T82" fmla="*/ 2147483647 w 115"/>
              <a:gd name="T83" fmla="*/ 2147483647 h 265"/>
              <a:gd name="T84" fmla="*/ 2147483647 w 115"/>
              <a:gd name="T85" fmla="*/ 2147483647 h 265"/>
              <a:gd name="T86" fmla="*/ 2147483647 w 115"/>
              <a:gd name="T87" fmla="*/ 2147483647 h 265"/>
              <a:gd name="T88" fmla="*/ 2147483647 w 115"/>
              <a:gd name="T89" fmla="*/ 2147483647 h 265"/>
              <a:gd name="T90" fmla="*/ 2147483647 w 115"/>
              <a:gd name="T91" fmla="*/ 2147483647 h 265"/>
              <a:gd name="T92" fmla="*/ 2147483647 w 115"/>
              <a:gd name="T93" fmla="*/ 2147483647 h 265"/>
              <a:gd name="T94" fmla="*/ 2147483647 w 115"/>
              <a:gd name="T95" fmla="*/ 2147483647 h 265"/>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115"/>
              <a:gd name="T145" fmla="*/ 0 h 265"/>
              <a:gd name="T146" fmla="*/ 115 w 115"/>
              <a:gd name="T147" fmla="*/ 265 h 265"/>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115" h="265">
                <a:moveTo>
                  <a:pt x="101" y="191"/>
                </a:moveTo>
                <a:lnTo>
                  <a:pt x="104" y="189"/>
                </a:lnTo>
                <a:lnTo>
                  <a:pt x="114" y="157"/>
                </a:lnTo>
                <a:lnTo>
                  <a:pt x="111" y="121"/>
                </a:lnTo>
                <a:lnTo>
                  <a:pt x="108" y="90"/>
                </a:lnTo>
                <a:lnTo>
                  <a:pt x="104" y="81"/>
                </a:lnTo>
                <a:lnTo>
                  <a:pt x="104" y="85"/>
                </a:lnTo>
                <a:lnTo>
                  <a:pt x="88" y="86"/>
                </a:lnTo>
                <a:lnTo>
                  <a:pt x="87" y="88"/>
                </a:lnTo>
                <a:lnTo>
                  <a:pt x="83" y="86"/>
                </a:lnTo>
                <a:lnTo>
                  <a:pt x="82" y="83"/>
                </a:lnTo>
                <a:lnTo>
                  <a:pt x="82" y="81"/>
                </a:lnTo>
                <a:lnTo>
                  <a:pt x="82" y="78"/>
                </a:lnTo>
                <a:lnTo>
                  <a:pt x="84" y="72"/>
                </a:lnTo>
                <a:lnTo>
                  <a:pt x="83" y="69"/>
                </a:lnTo>
                <a:lnTo>
                  <a:pt x="83" y="67"/>
                </a:lnTo>
                <a:lnTo>
                  <a:pt x="86" y="65"/>
                </a:lnTo>
                <a:lnTo>
                  <a:pt x="87" y="65"/>
                </a:lnTo>
                <a:lnTo>
                  <a:pt x="91" y="62"/>
                </a:lnTo>
                <a:lnTo>
                  <a:pt x="94" y="62"/>
                </a:lnTo>
                <a:lnTo>
                  <a:pt x="94" y="58"/>
                </a:lnTo>
                <a:lnTo>
                  <a:pt x="94" y="55"/>
                </a:lnTo>
                <a:lnTo>
                  <a:pt x="94" y="50"/>
                </a:lnTo>
                <a:lnTo>
                  <a:pt x="95" y="46"/>
                </a:lnTo>
                <a:lnTo>
                  <a:pt x="97" y="36"/>
                </a:lnTo>
                <a:lnTo>
                  <a:pt x="98" y="36"/>
                </a:lnTo>
                <a:lnTo>
                  <a:pt x="98" y="34"/>
                </a:lnTo>
                <a:lnTo>
                  <a:pt x="98" y="32"/>
                </a:lnTo>
                <a:lnTo>
                  <a:pt x="98" y="25"/>
                </a:lnTo>
                <a:lnTo>
                  <a:pt x="98" y="23"/>
                </a:lnTo>
                <a:lnTo>
                  <a:pt x="98" y="22"/>
                </a:lnTo>
                <a:lnTo>
                  <a:pt x="97" y="22"/>
                </a:lnTo>
                <a:lnTo>
                  <a:pt x="76" y="16"/>
                </a:lnTo>
                <a:lnTo>
                  <a:pt x="69" y="15"/>
                </a:lnTo>
                <a:lnTo>
                  <a:pt x="68" y="13"/>
                </a:lnTo>
                <a:lnTo>
                  <a:pt x="65" y="12"/>
                </a:lnTo>
                <a:lnTo>
                  <a:pt x="58" y="11"/>
                </a:lnTo>
                <a:lnTo>
                  <a:pt x="55" y="9"/>
                </a:lnTo>
                <a:lnTo>
                  <a:pt x="47" y="6"/>
                </a:lnTo>
                <a:lnTo>
                  <a:pt x="38" y="4"/>
                </a:lnTo>
                <a:lnTo>
                  <a:pt x="26" y="0"/>
                </a:lnTo>
                <a:lnTo>
                  <a:pt x="22" y="1"/>
                </a:lnTo>
                <a:lnTo>
                  <a:pt x="15" y="13"/>
                </a:lnTo>
                <a:lnTo>
                  <a:pt x="15" y="22"/>
                </a:lnTo>
                <a:lnTo>
                  <a:pt x="8" y="33"/>
                </a:lnTo>
                <a:lnTo>
                  <a:pt x="11" y="32"/>
                </a:lnTo>
                <a:lnTo>
                  <a:pt x="8" y="36"/>
                </a:lnTo>
                <a:lnTo>
                  <a:pt x="1" y="47"/>
                </a:lnTo>
                <a:lnTo>
                  <a:pt x="1" y="48"/>
                </a:lnTo>
                <a:lnTo>
                  <a:pt x="9" y="57"/>
                </a:lnTo>
                <a:lnTo>
                  <a:pt x="1" y="74"/>
                </a:lnTo>
                <a:lnTo>
                  <a:pt x="4" y="89"/>
                </a:lnTo>
                <a:lnTo>
                  <a:pt x="5" y="89"/>
                </a:lnTo>
                <a:lnTo>
                  <a:pt x="5" y="90"/>
                </a:lnTo>
                <a:lnTo>
                  <a:pt x="11" y="90"/>
                </a:lnTo>
                <a:lnTo>
                  <a:pt x="29" y="108"/>
                </a:lnTo>
                <a:lnTo>
                  <a:pt x="31" y="113"/>
                </a:lnTo>
                <a:lnTo>
                  <a:pt x="37" y="115"/>
                </a:lnTo>
                <a:lnTo>
                  <a:pt x="41" y="120"/>
                </a:lnTo>
                <a:lnTo>
                  <a:pt x="52" y="129"/>
                </a:lnTo>
                <a:lnTo>
                  <a:pt x="47" y="134"/>
                </a:lnTo>
                <a:lnTo>
                  <a:pt x="44" y="139"/>
                </a:lnTo>
                <a:lnTo>
                  <a:pt x="36" y="145"/>
                </a:lnTo>
                <a:lnTo>
                  <a:pt x="34" y="146"/>
                </a:lnTo>
                <a:lnTo>
                  <a:pt x="30" y="150"/>
                </a:lnTo>
                <a:lnTo>
                  <a:pt x="30" y="152"/>
                </a:lnTo>
                <a:lnTo>
                  <a:pt x="26" y="156"/>
                </a:lnTo>
                <a:lnTo>
                  <a:pt x="27" y="163"/>
                </a:lnTo>
                <a:lnTo>
                  <a:pt x="27" y="164"/>
                </a:lnTo>
                <a:lnTo>
                  <a:pt x="22" y="167"/>
                </a:lnTo>
                <a:lnTo>
                  <a:pt x="22" y="169"/>
                </a:lnTo>
                <a:lnTo>
                  <a:pt x="19" y="170"/>
                </a:lnTo>
                <a:lnTo>
                  <a:pt x="9" y="176"/>
                </a:lnTo>
                <a:lnTo>
                  <a:pt x="6" y="178"/>
                </a:lnTo>
                <a:lnTo>
                  <a:pt x="5" y="181"/>
                </a:lnTo>
                <a:lnTo>
                  <a:pt x="2" y="191"/>
                </a:lnTo>
                <a:lnTo>
                  <a:pt x="0" y="201"/>
                </a:lnTo>
                <a:lnTo>
                  <a:pt x="1" y="203"/>
                </a:lnTo>
                <a:lnTo>
                  <a:pt x="4" y="215"/>
                </a:lnTo>
                <a:lnTo>
                  <a:pt x="18" y="224"/>
                </a:lnTo>
                <a:lnTo>
                  <a:pt x="29" y="231"/>
                </a:lnTo>
                <a:lnTo>
                  <a:pt x="31" y="230"/>
                </a:lnTo>
                <a:lnTo>
                  <a:pt x="45" y="238"/>
                </a:lnTo>
                <a:lnTo>
                  <a:pt x="45" y="237"/>
                </a:lnTo>
                <a:lnTo>
                  <a:pt x="62" y="236"/>
                </a:lnTo>
                <a:lnTo>
                  <a:pt x="65" y="264"/>
                </a:lnTo>
                <a:lnTo>
                  <a:pt x="72" y="261"/>
                </a:lnTo>
                <a:lnTo>
                  <a:pt x="77" y="252"/>
                </a:lnTo>
                <a:lnTo>
                  <a:pt x="88" y="216"/>
                </a:lnTo>
                <a:lnTo>
                  <a:pt x="90" y="216"/>
                </a:lnTo>
                <a:lnTo>
                  <a:pt x="104" y="192"/>
                </a:lnTo>
                <a:lnTo>
                  <a:pt x="101" y="191"/>
                </a:lnTo>
              </a:path>
            </a:pathLst>
          </a:custGeom>
          <a:solidFill>
            <a:srgbClr val="95B7C3"/>
          </a:solidFill>
          <a:ln w="6350" cap="rnd">
            <a:solidFill>
              <a:schemeClr val="tx1">
                <a:lumMod val="50000"/>
                <a:lumOff val="50000"/>
              </a:schemeClr>
            </a:solidFill>
            <a:round/>
            <a:headEnd/>
            <a:tailEnd/>
          </a:ln>
        </p:spPr>
        <p:txBody>
          <a:bodyPr/>
          <a:lstStyle/>
          <a:p>
            <a:pPr>
              <a:defRPr/>
            </a:pPr>
            <a:endParaRPr lang="en-US"/>
          </a:p>
        </p:txBody>
      </p:sp>
      <p:sp>
        <p:nvSpPr>
          <p:cNvPr id="2064" name="Freeform 217"/>
          <p:cNvSpPr>
            <a:spLocks/>
          </p:cNvSpPr>
          <p:nvPr/>
        </p:nvSpPr>
        <p:spPr bwMode="auto">
          <a:xfrm>
            <a:off x="5957888" y="2132013"/>
            <a:ext cx="1014412" cy="727075"/>
          </a:xfrm>
          <a:custGeom>
            <a:avLst/>
            <a:gdLst>
              <a:gd name="T0" fmla="*/ 2147483647 w 643"/>
              <a:gd name="T1" fmla="*/ 2147483647 h 494"/>
              <a:gd name="T2" fmla="*/ 2147483647 w 643"/>
              <a:gd name="T3" fmla="*/ 2147483647 h 494"/>
              <a:gd name="T4" fmla="*/ 2147483647 w 643"/>
              <a:gd name="T5" fmla="*/ 2147483647 h 494"/>
              <a:gd name="T6" fmla="*/ 2147483647 w 643"/>
              <a:gd name="T7" fmla="*/ 2147483647 h 494"/>
              <a:gd name="T8" fmla="*/ 2147483647 w 643"/>
              <a:gd name="T9" fmla="*/ 2147483647 h 494"/>
              <a:gd name="T10" fmla="*/ 2147483647 w 643"/>
              <a:gd name="T11" fmla="*/ 2147483647 h 494"/>
              <a:gd name="T12" fmla="*/ 2147483647 w 643"/>
              <a:gd name="T13" fmla="*/ 2147483647 h 494"/>
              <a:gd name="T14" fmla="*/ 2147483647 w 643"/>
              <a:gd name="T15" fmla="*/ 2147483647 h 494"/>
              <a:gd name="T16" fmla="*/ 2147483647 w 643"/>
              <a:gd name="T17" fmla="*/ 2147483647 h 494"/>
              <a:gd name="T18" fmla="*/ 2147483647 w 643"/>
              <a:gd name="T19" fmla="*/ 2147483647 h 494"/>
              <a:gd name="T20" fmla="*/ 2147483647 w 643"/>
              <a:gd name="T21" fmla="*/ 2147483647 h 494"/>
              <a:gd name="T22" fmla="*/ 2147483647 w 643"/>
              <a:gd name="T23" fmla="*/ 2147483647 h 494"/>
              <a:gd name="T24" fmla="*/ 2147483647 w 643"/>
              <a:gd name="T25" fmla="*/ 2147483647 h 494"/>
              <a:gd name="T26" fmla="*/ 2147483647 w 643"/>
              <a:gd name="T27" fmla="*/ 2147483647 h 494"/>
              <a:gd name="T28" fmla="*/ 2147483647 w 643"/>
              <a:gd name="T29" fmla="*/ 2147483647 h 494"/>
              <a:gd name="T30" fmla="*/ 2147483647 w 643"/>
              <a:gd name="T31" fmla="*/ 2147483647 h 494"/>
              <a:gd name="T32" fmla="*/ 2147483647 w 643"/>
              <a:gd name="T33" fmla="*/ 2147483647 h 494"/>
              <a:gd name="T34" fmla="*/ 2147483647 w 643"/>
              <a:gd name="T35" fmla="*/ 2147483647 h 494"/>
              <a:gd name="T36" fmla="*/ 2147483647 w 643"/>
              <a:gd name="T37" fmla="*/ 2147483647 h 494"/>
              <a:gd name="T38" fmla="*/ 2147483647 w 643"/>
              <a:gd name="T39" fmla="*/ 2147483647 h 494"/>
              <a:gd name="T40" fmla="*/ 2147483647 w 643"/>
              <a:gd name="T41" fmla="*/ 2147483647 h 494"/>
              <a:gd name="T42" fmla="*/ 2147483647 w 643"/>
              <a:gd name="T43" fmla="*/ 2147483647 h 494"/>
              <a:gd name="T44" fmla="*/ 2147483647 w 643"/>
              <a:gd name="T45" fmla="*/ 2147483647 h 494"/>
              <a:gd name="T46" fmla="*/ 2147483647 w 643"/>
              <a:gd name="T47" fmla="*/ 2147483647 h 494"/>
              <a:gd name="T48" fmla="*/ 2147483647 w 643"/>
              <a:gd name="T49" fmla="*/ 2147483647 h 494"/>
              <a:gd name="T50" fmla="*/ 2147483647 w 643"/>
              <a:gd name="T51" fmla="*/ 2147483647 h 494"/>
              <a:gd name="T52" fmla="*/ 2147483647 w 643"/>
              <a:gd name="T53" fmla="*/ 2147483647 h 494"/>
              <a:gd name="T54" fmla="*/ 2147483647 w 643"/>
              <a:gd name="T55" fmla="*/ 2147483647 h 494"/>
              <a:gd name="T56" fmla="*/ 2147483647 w 643"/>
              <a:gd name="T57" fmla="*/ 2147483647 h 494"/>
              <a:gd name="T58" fmla="*/ 2147483647 w 643"/>
              <a:gd name="T59" fmla="*/ 2147483647 h 494"/>
              <a:gd name="T60" fmla="*/ 2147483647 w 643"/>
              <a:gd name="T61" fmla="*/ 2147483647 h 494"/>
              <a:gd name="T62" fmla="*/ 2147483647 w 643"/>
              <a:gd name="T63" fmla="*/ 2147483647 h 494"/>
              <a:gd name="T64" fmla="*/ 2147483647 w 643"/>
              <a:gd name="T65" fmla="*/ 2147483647 h 494"/>
              <a:gd name="T66" fmla="*/ 2147483647 w 643"/>
              <a:gd name="T67" fmla="*/ 2147483647 h 494"/>
              <a:gd name="T68" fmla="*/ 2147483647 w 643"/>
              <a:gd name="T69" fmla="*/ 2147483647 h 494"/>
              <a:gd name="T70" fmla="*/ 2147483647 w 643"/>
              <a:gd name="T71" fmla="*/ 2147483647 h 494"/>
              <a:gd name="T72" fmla="*/ 2147483647 w 643"/>
              <a:gd name="T73" fmla="*/ 2147483647 h 494"/>
              <a:gd name="T74" fmla="*/ 2147483647 w 643"/>
              <a:gd name="T75" fmla="*/ 2147483647 h 494"/>
              <a:gd name="T76" fmla="*/ 2147483647 w 643"/>
              <a:gd name="T77" fmla="*/ 2147483647 h 494"/>
              <a:gd name="T78" fmla="*/ 2147483647 w 643"/>
              <a:gd name="T79" fmla="*/ 2147483647 h 494"/>
              <a:gd name="T80" fmla="*/ 2147483647 w 643"/>
              <a:gd name="T81" fmla="*/ 2147483647 h 494"/>
              <a:gd name="T82" fmla="*/ 2147483647 w 643"/>
              <a:gd name="T83" fmla="*/ 2147483647 h 494"/>
              <a:gd name="T84" fmla="*/ 2147483647 w 643"/>
              <a:gd name="T85" fmla="*/ 2147483647 h 494"/>
              <a:gd name="T86" fmla="*/ 2147483647 w 643"/>
              <a:gd name="T87" fmla="*/ 2147483647 h 494"/>
              <a:gd name="T88" fmla="*/ 2147483647 w 643"/>
              <a:gd name="T89" fmla="*/ 2147483647 h 494"/>
              <a:gd name="T90" fmla="*/ 2147483647 w 643"/>
              <a:gd name="T91" fmla="*/ 2147483647 h 494"/>
              <a:gd name="T92" fmla="*/ 2147483647 w 643"/>
              <a:gd name="T93" fmla="*/ 2147483647 h 494"/>
              <a:gd name="T94" fmla="*/ 2147483647 w 643"/>
              <a:gd name="T95" fmla="*/ 2147483647 h 494"/>
              <a:gd name="T96" fmla="*/ 2147483647 w 643"/>
              <a:gd name="T97" fmla="*/ 2147483647 h 494"/>
              <a:gd name="T98" fmla="*/ 2147483647 w 643"/>
              <a:gd name="T99" fmla="*/ 2147483647 h 494"/>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643"/>
              <a:gd name="T151" fmla="*/ 0 h 494"/>
              <a:gd name="T152" fmla="*/ 643 w 643"/>
              <a:gd name="T153" fmla="*/ 494 h 494"/>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643" h="494">
                <a:moveTo>
                  <a:pt x="490" y="432"/>
                </a:moveTo>
                <a:lnTo>
                  <a:pt x="489" y="432"/>
                </a:lnTo>
                <a:lnTo>
                  <a:pt x="468" y="426"/>
                </a:lnTo>
                <a:lnTo>
                  <a:pt x="461" y="425"/>
                </a:lnTo>
                <a:lnTo>
                  <a:pt x="460" y="423"/>
                </a:lnTo>
                <a:lnTo>
                  <a:pt x="457" y="422"/>
                </a:lnTo>
                <a:lnTo>
                  <a:pt x="450" y="420"/>
                </a:lnTo>
                <a:lnTo>
                  <a:pt x="447" y="419"/>
                </a:lnTo>
                <a:lnTo>
                  <a:pt x="439" y="416"/>
                </a:lnTo>
                <a:lnTo>
                  <a:pt x="431" y="414"/>
                </a:lnTo>
                <a:lnTo>
                  <a:pt x="418" y="409"/>
                </a:lnTo>
                <a:lnTo>
                  <a:pt x="417" y="408"/>
                </a:lnTo>
                <a:lnTo>
                  <a:pt x="411" y="402"/>
                </a:lnTo>
                <a:lnTo>
                  <a:pt x="402" y="402"/>
                </a:lnTo>
                <a:lnTo>
                  <a:pt x="391" y="398"/>
                </a:lnTo>
                <a:lnTo>
                  <a:pt x="382" y="390"/>
                </a:lnTo>
                <a:lnTo>
                  <a:pt x="384" y="387"/>
                </a:lnTo>
                <a:lnTo>
                  <a:pt x="381" y="375"/>
                </a:lnTo>
                <a:lnTo>
                  <a:pt x="370" y="365"/>
                </a:lnTo>
                <a:lnTo>
                  <a:pt x="368" y="364"/>
                </a:lnTo>
                <a:lnTo>
                  <a:pt x="361" y="365"/>
                </a:lnTo>
                <a:lnTo>
                  <a:pt x="350" y="353"/>
                </a:lnTo>
                <a:lnTo>
                  <a:pt x="349" y="353"/>
                </a:lnTo>
                <a:lnTo>
                  <a:pt x="341" y="355"/>
                </a:lnTo>
                <a:lnTo>
                  <a:pt x="316" y="361"/>
                </a:lnTo>
                <a:lnTo>
                  <a:pt x="300" y="364"/>
                </a:lnTo>
                <a:lnTo>
                  <a:pt x="292" y="365"/>
                </a:lnTo>
                <a:lnTo>
                  <a:pt x="291" y="366"/>
                </a:lnTo>
                <a:lnTo>
                  <a:pt x="288" y="366"/>
                </a:lnTo>
                <a:lnTo>
                  <a:pt x="281" y="368"/>
                </a:lnTo>
                <a:lnTo>
                  <a:pt x="271" y="371"/>
                </a:lnTo>
                <a:lnTo>
                  <a:pt x="257" y="373"/>
                </a:lnTo>
                <a:lnTo>
                  <a:pt x="238" y="378"/>
                </a:lnTo>
                <a:lnTo>
                  <a:pt x="231" y="379"/>
                </a:lnTo>
                <a:lnTo>
                  <a:pt x="228" y="379"/>
                </a:lnTo>
                <a:lnTo>
                  <a:pt x="224" y="380"/>
                </a:lnTo>
                <a:lnTo>
                  <a:pt x="216" y="382"/>
                </a:lnTo>
                <a:lnTo>
                  <a:pt x="183" y="389"/>
                </a:lnTo>
                <a:lnTo>
                  <a:pt x="174" y="391"/>
                </a:lnTo>
                <a:lnTo>
                  <a:pt x="173" y="391"/>
                </a:lnTo>
                <a:lnTo>
                  <a:pt x="166" y="393"/>
                </a:lnTo>
                <a:lnTo>
                  <a:pt x="163" y="393"/>
                </a:lnTo>
                <a:lnTo>
                  <a:pt x="151" y="396"/>
                </a:lnTo>
                <a:lnTo>
                  <a:pt x="134" y="398"/>
                </a:lnTo>
                <a:lnTo>
                  <a:pt x="127" y="400"/>
                </a:lnTo>
                <a:lnTo>
                  <a:pt x="123" y="401"/>
                </a:lnTo>
                <a:lnTo>
                  <a:pt x="119" y="401"/>
                </a:lnTo>
                <a:lnTo>
                  <a:pt x="95" y="407"/>
                </a:lnTo>
                <a:lnTo>
                  <a:pt x="76" y="409"/>
                </a:lnTo>
                <a:lnTo>
                  <a:pt x="72" y="411"/>
                </a:lnTo>
                <a:lnTo>
                  <a:pt x="66" y="412"/>
                </a:lnTo>
                <a:lnTo>
                  <a:pt x="65" y="412"/>
                </a:lnTo>
                <a:lnTo>
                  <a:pt x="61" y="412"/>
                </a:lnTo>
                <a:lnTo>
                  <a:pt x="51" y="415"/>
                </a:lnTo>
                <a:lnTo>
                  <a:pt x="29" y="419"/>
                </a:lnTo>
                <a:lnTo>
                  <a:pt x="18" y="422"/>
                </a:lnTo>
                <a:lnTo>
                  <a:pt x="13" y="422"/>
                </a:lnTo>
                <a:lnTo>
                  <a:pt x="5" y="423"/>
                </a:lnTo>
                <a:lnTo>
                  <a:pt x="0" y="394"/>
                </a:lnTo>
                <a:lnTo>
                  <a:pt x="9" y="386"/>
                </a:lnTo>
                <a:lnTo>
                  <a:pt x="30" y="362"/>
                </a:lnTo>
                <a:lnTo>
                  <a:pt x="42" y="353"/>
                </a:lnTo>
                <a:lnTo>
                  <a:pt x="51" y="336"/>
                </a:lnTo>
                <a:lnTo>
                  <a:pt x="58" y="330"/>
                </a:lnTo>
                <a:lnTo>
                  <a:pt x="52" y="310"/>
                </a:lnTo>
                <a:lnTo>
                  <a:pt x="44" y="307"/>
                </a:lnTo>
                <a:lnTo>
                  <a:pt x="42" y="299"/>
                </a:lnTo>
                <a:lnTo>
                  <a:pt x="37" y="294"/>
                </a:lnTo>
                <a:lnTo>
                  <a:pt x="34" y="278"/>
                </a:lnTo>
                <a:lnTo>
                  <a:pt x="79" y="258"/>
                </a:lnTo>
                <a:lnTo>
                  <a:pt x="103" y="253"/>
                </a:lnTo>
                <a:lnTo>
                  <a:pt x="115" y="252"/>
                </a:lnTo>
                <a:lnTo>
                  <a:pt x="134" y="252"/>
                </a:lnTo>
                <a:lnTo>
                  <a:pt x="152" y="258"/>
                </a:lnTo>
                <a:lnTo>
                  <a:pt x="165" y="252"/>
                </a:lnTo>
                <a:lnTo>
                  <a:pt x="183" y="247"/>
                </a:lnTo>
                <a:lnTo>
                  <a:pt x="192" y="246"/>
                </a:lnTo>
                <a:lnTo>
                  <a:pt x="213" y="234"/>
                </a:lnTo>
                <a:lnTo>
                  <a:pt x="217" y="229"/>
                </a:lnTo>
                <a:lnTo>
                  <a:pt x="219" y="224"/>
                </a:lnTo>
                <a:lnTo>
                  <a:pt x="230" y="213"/>
                </a:lnTo>
                <a:lnTo>
                  <a:pt x="245" y="207"/>
                </a:lnTo>
                <a:lnTo>
                  <a:pt x="248" y="195"/>
                </a:lnTo>
                <a:lnTo>
                  <a:pt x="245" y="189"/>
                </a:lnTo>
                <a:lnTo>
                  <a:pt x="241" y="177"/>
                </a:lnTo>
                <a:lnTo>
                  <a:pt x="237" y="175"/>
                </a:lnTo>
                <a:lnTo>
                  <a:pt x="235" y="170"/>
                </a:lnTo>
                <a:lnTo>
                  <a:pt x="241" y="171"/>
                </a:lnTo>
                <a:lnTo>
                  <a:pt x="245" y="164"/>
                </a:lnTo>
                <a:lnTo>
                  <a:pt x="235" y="159"/>
                </a:lnTo>
                <a:lnTo>
                  <a:pt x="232" y="162"/>
                </a:lnTo>
                <a:lnTo>
                  <a:pt x="232" y="157"/>
                </a:lnTo>
                <a:lnTo>
                  <a:pt x="224" y="155"/>
                </a:lnTo>
                <a:lnTo>
                  <a:pt x="226" y="137"/>
                </a:lnTo>
                <a:lnTo>
                  <a:pt x="235" y="130"/>
                </a:lnTo>
                <a:lnTo>
                  <a:pt x="234" y="126"/>
                </a:lnTo>
                <a:lnTo>
                  <a:pt x="250" y="110"/>
                </a:lnTo>
                <a:lnTo>
                  <a:pt x="255" y="108"/>
                </a:lnTo>
                <a:lnTo>
                  <a:pt x="257" y="99"/>
                </a:lnTo>
                <a:lnTo>
                  <a:pt x="285" y="54"/>
                </a:lnTo>
                <a:lnTo>
                  <a:pt x="298" y="44"/>
                </a:lnTo>
                <a:lnTo>
                  <a:pt x="298" y="41"/>
                </a:lnTo>
                <a:lnTo>
                  <a:pt x="314" y="27"/>
                </a:lnTo>
                <a:lnTo>
                  <a:pt x="325" y="26"/>
                </a:lnTo>
                <a:lnTo>
                  <a:pt x="327" y="24"/>
                </a:lnTo>
                <a:lnTo>
                  <a:pt x="378" y="13"/>
                </a:lnTo>
                <a:lnTo>
                  <a:pt x="379" y="13"/>
                </a:lnTo>
                <a:lnTo>
                  <a:pt x="407" y="5"/>
                </a:lnTo>
                <a:lnTo>
                  <a:pt x="428" y="0"/>
                </a:lnTo>
                <a:lnTo>
                  <a:pt x="429" y="15"/>
                </a:lnTo>
                <a:lnTo>
                  <a:pt x="438" y="45"/>
                </a:lnTo>
                <a:lnTo>
                  <a:pt x="438" y="47"/>
                </a:lnTo>
                <a:lnTo>
                  <a:pt x="440" y="48"/>
                </a:lnTo>
                <a:lnTo>
                  <a:pt x="445" y="52"/>
                </a:lnTo>
                <a:lnTo>
                  <a:pt x="450" y="77"/>
                </a:lnTo>
                <a:lnTo>
                  <a:pt x="446" y="87"/>
                </a:lnTo>
                <a:lnTo>
                  <a:pt x="446" y="99"/>
                </a:lnTo>
                <a:lnTo>
                  <a:pt x="457" y="127"/>
                </a:lnTo>
                <a:lnTo>
                  <a:pt x="460" y="131"/>
                </a:lnTo>
                <a:lnTo>
                  <a:pt x="458" y="146"/>
                </a:lnTo>
                <a:lnTo>
                  <a:pt x="467" y="144"/>
                </a:lnTo>
                <a:lnTo>
                  <a:pt x="479" y="175"/>
                </a:lnTo>
                <a:lnTo>
                  <a:pt x="481" y="182"/>
                </a:lnTo>
                <a:lnTo>
                  <a:pt x="483" y="196"/>
                </a:lnTo>
                <a:lnTo>
                  <a:pt x="488" y="216"/>
                </a:lnTo>
                <a:lnTo>
                  <a:pt x="490" y="227"/>
                </a:lnTo>
                <a:lnTo>
                  <a:pt x="493" y="236"/>
                </a:lnTo>
                <a:lnTo>
                  <a:pt x="493" y="235"/>
                </a:lnTo>
                <a:lnTo>
                  <a:pt x="493" y="243"/>
                </a:lnTo>
                <a:lnTo>
                  <a:pt x="493" y="249"/>
                </a:lnTo>
                <a:lnTo>
                  <a:pt x="493" y="263"/>
                </a:lnTo>
                <a:lnTo>
                  <a:pt x="492" y="306"/>
                </a:lnTo>
                <a:lnTo>
                  <a:pt x="492" y="310"/>
                </a:lnTo>
                <a:lnTo>
                  <a:pt x="493" y="312"/>
                </a:lnTo>
                <a:lnTo>
                  <a:pt x="495" y="312"/>
                </a:lnTo>
                <a:lnTo>
                  <a:pt x="496" y="318"/>
                </a:lnTo>
                <a:lnTo>
                  <a:pt x="500" y="346"/>
                </a:lnTo>
                <a:lnTo>
                  <a:pt x="503" y="354"/>
                </a:lnTo>
                <a:lnTo>
                  <a:pt x="503" y="358"/>
                </a:lnTo>
                <a:lnTo>
                  <a:pt x="503" y="361"/>
                </a:lnTo>
                <a:lnTo>
                  <a:pt x="504" y="369"/>
                </a:lnTo>
                <a:lnTo>
                  <a:pt x="507" y="379"/>
                </a:lnTo>
                <a:lnTo>
                  <a:pt x="507" y="382"/>
                </a:lnTo>
                <a:lnTo>
                  <a:pt x="507" y="386"/>
                </a:lnTo>
                <a:lnTo>
                  <a:pt x="517" y="401"/>
                </a:lnTo>
                <a:lnTo>
                  <a:pt x="500" y="418"/>
                </a:lnTo>
                <a:lnTo>
                  <a:pt x="510" y="429"/>
                </a:lnTo>
                <a:lnTo>
                  <a:pt x="503" y="438"/>
                </a:lnTo>
                <a:lnTo>
                  <a:pt x="503" y="443"/>
                </a:lnTo>
                <a:lnTo>
                  <a:pt x="501" y="443"/>
                </a:lnTo>
                <a:lnTo>
                  <a:pt x="503" y="444"/>
                </a:lnTo>
                <a:lnTo>
                  <a:pt x="504" y="445"/>
                </a:lnTo>
                <a:lnTo>
                  <a:pt x="513" y="441"/>
                </a:lnTo>
                <a:lnTo>
                  <a:pt x="514" y="437"/>
                </a:lnTo>
                <a:lnTo>
                  <a:pt x="524" y="433"/>
                </a:lnTo>
                <a:lnTo>
                  <a:pt x="531" y="427"/>
                </a:lnTo>
                <a:lnTo>
                  <a:pt x="543" y="429"/>
                </a:lnTo>
                <a:lnTo>
                  <a:pt x="551" y="419"/>
                </a:lnTo>
                <a:lnTo>
                  <a:pt x="589" y="409"/>
                </a:lnTo>
                <a:lnTo>
                  <a:pt x="607" y="389"/>
                </a:lnTo>
                <a:lnTo>
                  <a:pt x="617" y="382"/>
                </a:lnTo>
                <a:lnTo>
                  <a:pt x="612" y="387"/>
                </a:lnTo>
                <a:lnTo>
                  <a:pt x="618" y="396"/>
                </a:lnTo>
                <a:lnTo>
                  <a:pt x="629" y="397"/>
                </a:lnTo>
                <a:lnTo>
                  <a:pt x="640" y="386"/>
                </a:lnTo>
                <a:lnTo>
                  <a:pt x="642" y="390"/>
                </a:lnTo>
                <a:lnTo>
                  <a:pt x="622" y="408"/>
                </a:lnTo>
                <a:lnTo>
                  <a:pt x="550" y="459"/>
                </a:lnTo>
                <a:lnTo>
                  <a:pt x="538" y="465"/>
                </a:lnTo>
                <a:lnTo>
                  <a:pt x="522" y="470"/>
                </a:lnTo>
                <a:lnTo>
                  <a:pt x="513" y="473"/>
                </a:lnTo>
                <a:lnTo>
                  <a:pt x="511" y="473"/>
                </a:lnTo>
                <a:lnTo>
                  <a:pt x="503" y="479"/>
                </a:lnTo>
                <a:lnTo>
                  <a:pt x="497" y="481"/>
                </a:lnTo>
                <a:lnTo>
                  <a:pt x="497" y="479"/>
                </a:lnTo>
                <a:lnTo>
                  <a:pt x="493" y="479"/>
                </a:lnTo>
                <a:lnTo>
                  <a:pt x="488" y="476"/>
                </a:lnTo>
                <a:lnTo>
                  <a:pt x="483" y="486"/>
                </a:lnTo>
                <a:lnTo>
                  <a:pt x="474" y="493"/>
                </a:lnTo>
                <a:lnTo>
                  <a:pt x="474" y="490"/>
                </a:lnTo>
                <a:lnTo>
                  <a:pt x="474" y="487"/>
                </a:lnTo>
                <a:lnTo>
                  <a:pt x="476" y="481"/>
                </a:lnTo>
                <a:lnTo>
                  <a:pt x="475" y="479"/>
                </a:lnTo>
                <a:lnTo>
                  <a:pt x="475" y="476"/>
                </a:lnTo>
                <a:lnTo>
                  <a:pt x="478" y="474"/>
                </a:lnTo>
                <a:lnTo>
                  <a:pt x="479" y="474"/>
                </a:lnTo>
                <a:lnTo>
                  <a:pt x="483" y="472"/>
                </a:lnTo>
                <a:lnTo>
                  <a:pt x="486" y="472"/>
                </a:lnTo>
                <a:lnTo>
                  <a:pt x="486" y="468"/>
                </a:lnTo>
                <a:lnTo>
                  <a:pt x="486" y="465"/>
                </a:lnTo>
                <a:lnTo>
                  <a:pt x="486" y="459"/>
                </a:lnTo>
                <a:lnTo>
                  <a:pt x="488" y="455"/>
                </a:lnTo>
                <a:lnTo>
                  <a:pt x="489" y="445"/>
                </a:lnTo>
                <a:lnTo>
                  <a:pt x="490" y="445"/>
                </a:lnTo>
                <a:lnTo>
                  <a:pt x="490" y="444"/>
                </a:lnTo>
                <a:lnTo>
                  <a:pt x="490" y="441"/>
                </a:lnTo>
                <a:lnTo>
                  <a:pt x="490" y="434"/>
                </a:lnTo>
                <a:lnTo>
                  <a:pt x="490" y="433"/>
                </a:lnTo>
                <a:lnTo>
                  <a:pt x="490" y="432"/>
                </a:lnTo>
              </a:path>
            </a:pathLst>
          </a:custGeom>
          <a:solidFill>
            <a:srgbClr val="95B7C3"/>
          </a:solidFill>
          <a:ln w="6350" cap="rnd">
            <a:solidFill>
              <a:schemeClr val="tx1">
                <a:lumMod val="50000"/>
                <a:lumOff val="50000"/>
              </a:schemeClr>
            </a:solidFill>
            <a:round/>
            <a:headEnd/>
            <a:tailEnd/>
          </a:ln>
        </p:spPr>
        <p:txBody>
          <a:bodyPr/>
          <a:lstStyle/>
          <a:p>
            <a:pPr>
              <a:defRPr/>
            </a:pPr>
            <a:endParaRPr lang="en-US"/>
          </a:p>
        </p:txBody>
      </p:sp>
      <p:sp>
        <p:nvSpPr>
          <p:cNvPr id="2065" name="Freeform 218"/>
          <p:cNvSpPr>
            <a:spLocks/>
          </p:cNvSpPr>
          <p:nvPr/>
        </p:nvSpPr>
        <p:spPr bwMode="auto">
          <a:xfrm>
            <a:off x="6950075" y="2540000"/>
            <a:ext cx="103188" cy="127000"/>
          </a:xfrm>
          <a:custGeom>
            <a:avLst/>
            <a:gdLst>
              <a:gd name="T0" fmla="*/ 2147483647 w 66"/>
              <a:gd name="T1" fmla="*/ 2147483647 h 86"/>
              <a:gd name="T2" fmla="*/ 2147483647 w 66"/>
              <a:gd name="T3" fmla="*/ 2147483647 h 86"/>
              <a:gd name="T4" fmla="*/ 2147483647 w 66"/>
              <a:gd name="T5" fmla="*/ 2147483647 h 86"/>
              <a:gd name="T6" fmla="*/ 2147483647 w 66"/>
              <a:gd name="T7" fmla="*/ 2147483647 h 86"/>
              <a:gd name="T8" fmla="*/ 2147483647 w 66"/>
              <a:gd name="T9" fmla="*/ 2147483647 h 86"/>
              <a:gd name="T10" fmla="*/ 2147483647 w 66"/>
              <a:gd name="T11" fmla="*/ 2147483647 h 86"/>
              <a:gd name="T12" fmla="*/ 2147483647 w 66"/>
              <a:gd name="T13" fmla="*/ 2147483647 h 86"/>
              <a:gd name="T14" fmla="*/ 2147483647 w 66"/>
              <a:gd name="T15" fmla="*/ 2147483647 h 86"/>
              <a:gd name="T16" fmla="*/ 2147483647 w 66"/>
              <a:gd name="T17" fmla="*/ 2147483647 h 86"/>
              <a:gd name="T18" fmla="*/ 2147483647 w 66"/>
              <a:gd name="T19" fmla="*/ 2147483647 h 86"/>
              <a:gd name="T20" fmla="*/ 2147483647 w 66"/>
              <a:gd name="T21" fmla="*/ 2147483647 h 86"/>
              <a:gd name="T22" fmla="*/ 2147483647 w 66"/>
              <a:gd name="T23" fmla="*/ 2147483647 h 86"/>
              <a:gd name="T24" fmla="*/ 2147483647 w 66"/>
              <a:gd name="T25" fmla="*/ 2147483647 h 86"/>
              <a:gd name="T26" fmla="*/ 2147483647 w 66"/>
              <a:gd name="T27" fmla="*/ 2147483647 h 86"/>
              <a:gd name="T28" fmla="*/ 2147483647 w 66"/>
              <a:gd name="T29" fmla="*/ 2147483647 h 86"/>
              <a:gd name="T30" fmla="*/ 2147483647 w 66"/>
              <a:gd name="T31" fmla="*/ 2147483647 h 86"/>
              <a:gd name="T32" fmla="*/ 2147483647 w 66"/>
              <a:gd name="T33" fmla="*/ 2147483647 h 86"/>
              <a:gd name="T34" fmla="*/ 2147483647 w 66"/>
              <a:gd name="T35" fmla="*/ 2147483647 h 86"/>
              <a:gd name="T36" fmla="*/ 2147483647 w 66"/>
              <a:gd name="T37" fmla="*/ 2147483647 h 86"/>
              <a:gd name="T38" fmla="*/ 2147483647 w 66"/>
              <a:gd name="T39" fmla="*/ 2147483647 h 86"/>
              <a:gd name="T40" fmla="*/ 2147483647 w 66"/>
              <a:gd name="T41" fmla="*/ 2147483647 h 86"/>
              <a:gd name="T42" fmla="*/ 2147483647 w 66"/>
              <a:gd name="T43" fmla="*/ 2147483647 h 86"/>
              <a:gd name="T44" fmla="*/ 2147483647 w 66"/>
              <a:gd name="T45" fmla="*/ 2147483647 h 86"/>
              <a:gd name="T46" fmla="*/ 0 w 66"/>
              <a:gd name="T47" fmla="*/ 2147483647 h 86"/>
              <a:gd name="T48" fmla="*/ 2147483647 w 66"/>
              <a:gd name="T49" fmla="*/ 2147483647 h 86"/>
              <a:gd name="T50" fmla="*/ 2147483647 w 66"/>
              <a:gd name="T51" fmla="*/ 2147483647 h 86"/>
              <a:gd name="T52" fmla="*/ 2147483647 w 66"/>
              <a:gd name="T53" fmla="*/ 2147483647 h 86"/>
              <a:gd name="T54" fmla="*/ 2147483647 w 66"/>
              <a:gd name="T55" fmla="*/ 2147483647 h 86"/>
              <a:gd name="T56" fmla="*/ 2147483647 w 66"/>
              <a:gd name="T57" fmla="*/ 0 h 86"/>
              <a:gd name="T58" fmla="*/ 2147483647 w 66"/>
              <a:gd name="T59" fmla="*/ 2147483647 h 86"/>
              <a:gd name="T60" fmla="*/ 2147483647 w 66"/>
              <a:gd name="T61" fmla="*/ 2147483647 h 86"/>
              <a:gd name="T62" fmla="*/ 2147483647 w 66"/>
              <a:gd name="T63" fmla="*/ 2147483647 h 86"/>
              <a:gd name="T64" fmla="*/ 2147483647 w 66"/>
              <a:gd name="T65" fmla="*/ 2147483647 h 86"/>
              <a:gd name="T66" fmla="*/ 2147483647 w 66"/>
              <a:gd name="T67" fmla="*/ 2147483647 h 86"/>
              <a:gd name="T68" fmla="*/ 2147483647 w 66"/>
              <a:gd name="T69" fmla="*/ 2147483647 h 86"/>
              <a:gd name="T70" fmla="*/ 2147483647 w 66"/>
              <a:gd name="T71" fmla="*/ 2147483647 h 8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66"/>
              <a:gd name="T109" fmla="*/ 0 h 86"/>
              <a:gd name="T110" fmla="*/ 66 w 66"/>
              <a:gd name="T111" fmla="*/ 86 h 8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66" h="86">
                <a:moveTo>
                  <a:pt x="54" y="30"/>
                </a:moveTo>
                <a:lnTo>
                  <a:pt x="60" y="31"/>
                </a:lnTo>
                <a:lnTo>
                  <a:pt x="62" y="38"/>
                </a:lnTo>
                <a:lnTo>
                  <a:pt x="65" y="47"/>
                </a:lnTo>
                <a:lnTo>
                  <a:pt x="60" y="53"/>
                </a:lnTo>
                <a:lnTo>
                  <a:pt x="58" y="49"/>
                </a:lnTo>
                <a:lnTo>
                  <a:pt x="55" y="49"/>
                </a:lnTo>
                <a:lnTo>
                  <a:pt x="52" y="56"/>
                </a:lnTo>
                <a:lnTo>
                  <a:pt x="44" y="56"/>
                </a:lnTo>
                <a:lnTo>
                  <a:pt x="40" y="69"/>
                </a:lnTo>
                <a:lnTo>
                  <a:pt x="31" y="72"/>
                </a:lnTo>
                <a:lnTo>
                  <a:pt x="12" y="85"/>
                </a:lnTo>
                <a:lnTo>
                  <a:pt x="12" y="82"/>
                </a:lnTo>
                <a:lnTo>
                  <a:pt x="13" y="82"/>
                </a:lnTo>
                <a:lnTo>
                  <a:pt x="16" y="69"/>
                </a:lnTo>
                <a:lnTo>
                  <a:pt x="12" y="52"/>
                </a:lnTo>
                <a:lnTo>
                  <a:pt x="12" y="49"/>
                </a:lnTo>
                <a:lnTo>
                  <a:pt x="10" y="46"/>
                </a:lnTo>
                <a:lnTo>
                  <a:pt x="10" y="45"/>
                </a:lnTo>
                <a:lnTo>
                  <a:pt x="9" y="45"/>
                </a:lnTo>
                <a:lnTo>
                  <a:pt x="8" y="38"/>
                </a:lnTo>
                <a:lnTo>
                  <a:pt x="6" y="35"/>
                </a:lnTo>
                <a:lnTo>
                  <a:pt x="2" y="16"/>
                </a:lnTo>
                <a:lnTo>
                  <a:pt x="0" y="9"/>
                </a:lnTo>
                <a:lnTo>
                  <a:pt x="2" y="8"/>
                </a:lnTo>
                <a:lnTo>
                  <a:pt x="18" y="2"/>
                </a:lnTo>
                <a:lnTo>
                  <a:pt x="23" y="2"/>
                </a:lnTo>
                <a:lnTo>
                  <a:pt x="27" y="1"/>
                </a:lnTo>
                <a:lnTo>
                  <a:pt x="31" y="0"/>
                </a:lnTo>
                <a:lnTo>
                  <a:pt x="32" y="2"/>
                </a:lnTo>
                <a:lnTo>
                  <a:pt x="35" y="12"/>
                </a:lnTo>
                <a:lnTo>
                  <a:pt x="37" y="10"/>
                </a:lnTo>
                <a:lnTo>
                  <a:pt x="41" y="23"/>
                </a:lnTo>
                <a:lnTo>
                  <a:pt x="47" y="24"/>
                </a:lnTo>
                <a:lnTo>
                  <a:pt x="48" y="26"/>
                </a:lnTo>
                <a:lnTo>
                  <a:pt x="54" y="30"/>
                </a:lnTo>
              </a:path>
            </a:pathLst>
          </a:custGeom>
          <a:solidFill>
            <a:schemeClr val="bg1">
              <a:alpha val="80000"/>
            </a:schemeClr>
          </a:solidFill>
          <a:ln w="6350" cap="rnd">
            <a:solidFill>
              <a:schemeClr val="tx1">
                <a:lumMod val="50000"/>
                <a:lumOff val="50000"/>
              </a:schemeClr>
            </a:solidFill>
            <a:round/>
            <a:headEnd/>
            <a:tailEnd/>
          </a:ln>
        </p:spPr>
        <p:txBody>
          <a:bodyPr/>
          <a:lstStyle/>
          <a:p>
            <a:pPr>
              <a:defRPr/>
            </a:pPr>
            <a:endParaRPr lang="en-US"/>
          </a:p>
        </p:txBody>
      </p:sp>
      <p:sp>
        <p:nvSpPr>
          <p:cNvPr id="2066" name="Freeform 219"/>
          <p:cNvSpPr>
            <a:spLocks/>
          </p:cNvSpPr>
          <p:nvPr/>
        </p:nvSpPr>
        <p:spPr bwMode="auto">
          <a:xfrm>
            <a:off x="6634163" y="2082800"/>
            <a:ext cx="231775" cy="401638"/>
          </a:xfrm>
          <a:custGeom>
            <a:avLst/>
            <a:gdLst>
              <a:gd name="T0" fmla="*/ 2147483647 w 146"/>
              <a:gd name="T1" fmla="*/ 2147483647 h 273"/>
              <a:gd name="T2" fmla="*/ 2147483647 w 146"/>
              <a:gd name="T3" fmla="*/ 2147483647 h 273"/>
              <a:gd name="T4" fmla="*/ 2147483647 w 146"/>
              <a:gd name="T5" fmla="*/ 2147483647 h 273"/>
              <a:gd name="T6" fmla="*/ 2147483647 w 146"/>
              <a:gd name="T7" fmla="*/ 2147483647 h 273"/>
              <a:gd name="T8" fmla="*/ 2147483647 w 146"/>
              <a:gd name="T9" fmla="*/ 2147483647 h 273"/>
              <a:gd name="T10" fmla="*/ 2147483647 w 146"/>
              <a:gd name="T11" fmla="*/ 2147483647 h 273"/>
              <a:gd name="T12" fmla="*/ 2147483647 w 146"/>
              <a:gd name="T13" fmla="*/ 2147483647 h 273"/>
              <a:gd name="T14" fmla="*/ 2147483647 w 146"/>
              <a:gd name="T15" fmla="*/ 2147483647 h 273"/>
              <a:gd name="T16" fmla="*/ 2147483647 w 146"/>
              <a:gd name="T17" fmla="*/ 2147483647 h 273"/>
              <a:gd name="T18" fmla="*/ 2147483647 w 146"/>
              <a:gd name="T19" fmla="*/ 2147483647 h 273"/>
              <a:gd name="T20" fmla="*/ 2147483647 w 146"/>
              <a:gd name="T21" fmla="*/ 2147483647 h 273"/>
              <a:gd name="T22" fmla="*/ 2147483647 w 146"/>
              <a:gd name="T23" fmla="*/ 2147483647 h 273"/>
              <a:gd name="T24" fmla="*/ 2147483647 w 146"/>
              <a:gd name="T25" fmla="*/ 2147483647 h 273"/>
              <a:gd name="T26" fmla="*/ 2147483647 w 146"/>
              <a:gd name="T27" fmla="*/ 2147483647 h 273"/>
              <a:gd name="T28" fmla="*/ 2147483647 w 146"/>
              <a:gd name="T29" fmla="*/ 2147483647 h 273"/>
              <a:gd name="T30" fmla="*/ 2147483647 w 146"/>
              <a:gd name="T31" fmla="*/ 2147483647 h 273"/>
              <a:gd name="T32" fmla="*/ 2147483647 w 146"/>
              <a:gd name="T33" fmla="*/ 2147483647 h 273"/>
              <a:gd name="T34" fmla="*/ 2147483647 w 146"/>
              <a:gd name="T35" fmla="*/ 2147483647 h 273"/>
              <a:gd name="T36" fmla="*/ 2147483647 w 146"/>
              <a:gd name="T37" fmla="*/ 2147483647 h 273"/>
              <a:gd name="T38" fmla="*/ 2147483647 w 146"/>
              <a:gd name="T39" fmla="*/ 2147483647 h 273"/>
              <a:gd name="T40" fmla="*/ 2147483647 w 146"/>
              <a:gd name="T41" fmla="*/ 2147483647 h 273"/>
              <a:gd name="T42" fmla="*/ 2147483647 w 146"/>
              <a:gd name="T43" fmla="*/ 2147483647 h 273"/>
              <a:gd name="T44" fmla="*/ 2147483647 w 146"/>
              <a:gd name="T45" fmla="*/ 2147483647 h 273"/>
              <a:gd name="T46" fmla="*/ 2147483647 w 146"/>
              <a:gd name="T47" fmla="*/ 2147483647 h 273"/>
              <a:gd name="T48" fmla="*/ 2147483647 w 146"/>
              <a:gd name="T49" fmla="*/ 2147483647 h 273"/>
              <a:gd name="T50" fmla="*/ 2147483647 w 146"/>
              <a:gd name="T51" fmla="*/ 2147483647 h 273"/>
              <a:gd name="T52" fmla="*/ 2147483647 w 146"/>
              <a:gd name="T53" fmla="*/ 2147483647 h 273"/>
              <a:gd name="T54" fmla="*/ 2147483647 w 146"/>
              <a:gd name="T55" fmla="*/ 2147483647 h 273"/>
              <a:gd name="T56" fmla="*/ 2147483647 w 146"/>
              <a:gd name="T57" fmla="*/ 2147483647 h 273"/>
              <a:gd name="T58" fmla="*/ 2147483647 w 146"/>
              <a:gd name="T59" fmla="*/ 2147483647 h 273"/>
              <a:gd name="T60" fmla="*/ 2147483647 w 146"/>
              <a:gd name="T61" fmla="*/ 2147483647 h 273"/>
              <a:gd name="T62" fmla="*/ 2147483647 w 146"/>
              <a:gd name="T63" fmla="*/ 2147483647 h 273"/>
              <a:gd name="T64" fmla="*/ 2147483647 w 146"/>
              <a:gd name="T65" fmla="*/ 2147483647 h 273"/>
              <a:gd name="T66" fmla="*/ 2147483647 w 146"/>
              <a:gd name="T67" fmla="*/ 2147483647 h 273"/>
              <a:gd name="T68" fmla="*/ 2147483647 w 146"/>
              <a:gd name="T69" fmla="*/ 2147483647 h 273"/>
              <a:gd name="T70" fmla="*/ 2147483647 w 146"/>
              <a:gd name="T71" fmla="*/ 2147483647 h 273"/>
              <a:gd name="T72" fmla="*/ 2147483647 w 146"/>
              <a:gd name="T73" fmla="*/ 2147483647 h 273"/>
              <a:gd name="T74" fmla="*/ 2147483647 w 146"/>
              <a:gd name="T75" fmla="*/ 2147483647 h 273"/>
              <a:gd name="T76" fmla="*/ 2147483647 w 146"/>
              <a:gd name="T77" fmla="*/ 2147483647 h 273"/>
              <a:gd name="T78" fmla="*/ 2147483647 w 146"/>
              <a:gd name="T79" fmla="*/ 2147483647 h 273"/>
              <a:gd name="T80" fmla="*/ 2147483647 w 146"/>
              <a:gd name="T81" fmla="*/ 2147483647 h 273"/>
              <a:gd name="T82" fmla="*/ 2147483647 w 146"/>
              <a:gd name="T83" fmla="*/ 0 h 273"/>
              <a:gd name="T84" fmla="*/ 2147483647 w 146"/>
              <a:gd name="T85" fmla="*/ 2147483647 h 273"/>
              <a:gd name="T86" fmla="*/ 2147483647 w 146"/>
              <a:gd name="T87" fmla="*/ 2147483647 h 273"/>
              <a:gd name="T88" fmla="*/ 2147483647 w 146"/>
              <a:gd name="T89" fmla="*/ 2147483647 h 273"/>
              <a:gd name="T90" fmla="*/ 2147483647 w 146"/>
              <a:gd name="T91" fmla="*/ 2147483647 h 273"/>
              <a:gd name="T92" fmla="*/ 0 w 146"/>
              <a:gd name="T93" fmla="*/ 2147483647 h 273"/>
              <a:gd name="T94" fmla="*/ 2147483647 w 146"/>
              <a:gd name="T95" fmla="*/ 2147483647 h 273"/>
              <a:gd name="T96" fmla="*/ 2147483647 w 146"/>
              <a:gd name="T97" fmla="*/ 2147483647 h 273"/>
              <a:gd name="T98" fmla="*/ 2147483647 w 146"/>
              <a:gd name="T99" fmla="*/ 2147483647 h 273"/>
              <a:gd name="T100" fmla="*/ 2147483647 w 146"/>
              <a:gd name="T101" fmla="*/ 2147483647 h 273"/>
              <a:gd name="T102" fmla="*/ 2147483647 w 146"/>
              <a:gd name="T103" fmla="*/ 2147483647 h 273"/>
              <a:gd name="T104" fmla="*/ 2147483647 w 146"/>
              <a:gd name="T105" fmla="*/ 2147483647 h 273"/>
              <a:gd name="T106" fmla="*/ 2147483647 w 146"/>
              <a:gd name="T107" fmla="*/ 2147483647 h 273"/>
              <a:gd name="T108" fmla="*/ 2147483647 w 146"/>
              <a:gd name="T109" fmla="*/ 2147483647 h 273"/>
              <a:gd name="T110" fmla="*/ 2147483647 w 146"/>
              <a:gd name="T111" fmla="*/ 2147483647 h 273"/>
              <a:gd name="T112" fmla="*/ 2147483647 w 146"/>
              <a:gd name="T113" fmla="*/ 2147483647 h 273"/>
              <a:gd name="T114" fmla="*/ 2147483647 w 146"/>
              <a:gd name="T115" fmla="*/ 2147483647 h 273"/>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146"/>
              <a:gd name="T175" fmla="*/ 0 h 273"/>
              <a:gd name="T176" fmla="*/ 146 w 146"/>
              <a:gd name="T177" fmla="*/ 273 h 273"/>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146" h="273">
                <a:moveTo>
                  <a:pt x="31" y="167"/>
                </a:moveTo>
                <a:lnTo>
                  <a:pt x="30" y="182"/>
                </a:lnTo>
                <a:lnTo>
                  <a:pt x="38" y="179"/>
                </a:lnTo>
                <a:lnTo>
                  <a:pt x="51" y="211"/>
                </a:lnTo>
                <a:lnTo>
                  <a:pt x="52" y="218"/>
                </a:lnTo>
                <a:lnTo>
                  <a:pt x="55" y="231"/>
                </a:lnTo>
                <a:lnTo>
                  <a:pt x="59" y="251"/>
                </a:lnTo>
                <a:lnTo>
                  <a:pt x="62" y="262"/>
                </a:lnTo>
                <a:lnTo>
                  <a:pt x="64" y="272"/>
                </a:lnTo>
                <a:lnTo>
                  <a:pt x="64" y="270"/>
                </a:lnTo>
                <a:lnTo>
                  <a:pt x="80" y="267"/>
                </a:lnTo>
                <a:lnTo>
                  <a:pt x="82" y="267"/>
                </a:lnTo>
                <a:lnTo>
                  <a:pt x="84" y="267"/>
                </a:lnTo>
                <a:lnTo>
                  <a:pt x="84" y="266"/>
                </a:lnTo>
                <a:lnTo>
                  <a:pt x="85" y="266"/>
                </a:lnTo>
                <a:lnTo>
                  <a:pt x="91" y="266"/>
                </a:lnTo>
                <a:lnTo>
                  <a:pt x="104" y="262"/>
                </a:lnTo>
                <a:lnTo>
                  <a:pt x="124" y="259"/>
                </a:lnTo>
                <a:lnTo>
                  <a:pt x="127" y="258"/>
                </a:lnTo>
                <a:lnTo>
                  <a:pt x="116" y="236"/>
                </a:lnTo>
                <a:lnTo>
                  <a:pt x="118" y="229"/>
                </a:lnTo>
                <a:lnTo>
                  <a:pt x="116" y="211"/>
                </a:lnTo>
                <a:lnTo>
                  <a:pt x="116" y="204"/>
                </a:lnTo>
                <a:lnTo>
                  <a:pt x="111" y="176"/>
                </a:lnTo>
                <a:lnTo>
                  <a:pt x="110" y="167"/>
                </a:lnTo>
                <a:lnTo>
                  <a:pt x="113" y="164"/>
                </a:lnTo>
                <a:lnTo>
                  <a:pt x="111" y="161"/>
                </a:lnTo>
                <a:lnTo>
                  <a:pt x="114" y="147"/>
                </a:lnTo>
                <a:lnTo>
                  <a:pt x="118" y="143"/>
                </a:lnTo>
                <a:lnTo>
                  <a:pt x="118" y="118"/>
                </a:lnTo>
                <a:lnTo>
                  <a:pt x="121" y="103"/>
                </a:lnTo>
                <a:lnTo>
                  <a:pt x="118" y="100"/>
                </a:lnTo>
                <a:lnTo>
                  <a:pt x="116" y="91"/>
                </a:lnTo>
                <a:lnTo>
                  <a:pt x="118" y="81"/>
                </a:lnTo>
                <a:lnTo>
                  <a:pt x="129" y="75"/>
                </a:lnTo>
                <a:lnTo>
                  <a:pt x="131" y="73"/>
                </a:lnTo>
                <a:lnTo>
                  <a:pt x="133" y="69"/>
                </a:lnTo>
                <a:lnTo>
                  <a:pt x="145" y="55"/>
                </a:lnTo>
                <a:lnTo>
                  <a:pt x="133" y="30"/>
                </a:lnTo>
                <a:lnTo>
                  <a:pt x="139" y="11"/>
                </a:lnTo>
                <a:lnTo>
                  <a:pt x="135" y="0"/>
                </a:lnTo>
                <a:lnTo>
                  <a:pt x="107" y="9"/>
                </a:lnTo>
                <a:lnTo>
                  <a:pt x="59" y="20"/>
                </a:lnTo>
                <a:lnTo>
                  <a:pt x="11" y="33"/>
                </a:lnTo>
                <a:lnTo>
                  <a:pt x="6" y="34"/>
                </a:lnTo>
                <a:lnTo>
                  <a:pt x="0" y="35"/>
                </a:lnTo>
                <a:lnTo>
                  <a:pt x="1" y="51"/>
                </a:lnTo>
                <a:lnTo>
                  <a:pt x="9" y="81"/>
                </a:lnTo>
                <a:lnTo>
                  <a:pt x="9" y="82"/>
                </a:lnTo>
                <a:lnTo>
                  <a:pt x="12" y="84"/>
                </a:lnTo>
                <a:lnTo>
                  <a:pt x="16" y="88"/>
                </a:lnTo>
                <a:lnTo>
                  <a:pt x="22" y="113"/>
                </a:lnTo>
                <a:lnTo>
                  <a:pt x="17" y="122"/>
                </a:lnTo>
                <a:lnTo>
                  <a:pt x="17" y="135"/>
                </a:lnTo>
                <a:lnTo>
                  <a:pt x="29" y="162"/>
                </a:lnTo>
                <a:lnTo>
                  <a:pt x="31" y="167"/>
                </a:lnTo>
              </a:path>
            </a:pathLst>
          </a:custGeom>
          <a:solidFill>
            <a:schemeClr val="bg1">
              <a:alpha val="80000"/>
            </a:schemeClr>
          </a:solidFill>
          <a:ln w="6350" cap="rnd">
            <a:solidFill>
              <a:schemeClr val="tx1">
                <a:lumMod val="50000"/>
                <a:lumOff val="50000"/>
              </a:schemeClr>
            </a:solidFill>
            <a:round/>
            <a:headEnd/>
            <a:tailEnd/>
          </a:ln>
        </p:spPr>
        <p:txBody>
          <a:bodyPr/>
          <a:lstStyle/>
          <a:p>
            <a:pPr>
              <a:defRPr/>
            </a:pPr>
            <a:endParaRPr lang="en-US"/>
          </a:p>
        </p:txBody>
      </p:sp>
      <p:sp>
        <p:nvSpPr>
          <p:cNvPr id="2068" name="Freeform 221"/>
          <p:cNvSpPr>
            <a:spLocks/>
          </p:cNvSpPr>
          <p:nvPr/>
        </p:nvSpPr>
        <p:spPr bwMode="auto">
          <a:xfrm>
            <a:off x="5607050" y="3124200"/>
            <a:ext cx="1047750" cy="566738"/>
          </a:xfrm>
          <a:custGeom>
            <a:avLst/>
            <a:gdLst>
              <a:gd name="T0" fmla="*/ 2147483647 w 663"/>
              <a:gd name="T1" fmla="*/ 2147483647 h 384"/>
              <a:gd name="T2" fmla="*/ 2147483647 w 663"/>
              <a:gd name="T3" fmla="*/ 2147483647 h 384"/>
              <a:gd name="T4" fmla="*/ 2147483647 w 663"/>
              <a:gd name="T5" fmla="*/ 2147483647 h 384"/>
              <a:gd name="T6" fmla="*/ 2147483647 w 663"/>
              <a:gd name="T7" fmla="*/ 2147483647 h 384"/>
              <a:gd name="T8" fmla="*/ 2147483647 w 663"/>
              <a:gd name="T9" fmla="*/ 2147483647 h 384"/>
              <a:gd name="T10" fmla="*/ 2147483647 w 663"/>
              <a:gd name="T11" fmla="*/ 2147483647 h 384"/>
              <a:gd name="T12" fmla="*/ 2147483647 w 663"/>
              <a:gd name="T13" fmla="*/ 2147483647 h 384"/>
              <a:gd name="T14" fmla="*/ 2147483647 w 663"/>
              <a:gd name="T15" fmla="*/ 2147483647 h 384"/>
              <a:gd name="T16" fmla="*/ 2147483647 w 663"/>
              <a:gd name="T17" fmla="*/ 2147483647 h 384"/>
              <a:gd name="T18" fmla="*/ 2147483647 w 663"/>
              <a:gd name="T19" fmla="*/ 2147483647 h 384"/>
              <a:gd name="T20" fmla="*/ 2147483647 w 663"/>
              <a:gd name="T21" fmla="*/ 2147483647 h 384"/>
              <a:gd name="T22" fmla="*/ 2147483647 w 663"/>
              <a:gd name="T23" fmla="*/ 2147483647 h 384"/>
              <a:gd name="T24" fmla="*/ 2147483647 w 663"/>
              <a:gd name="T25" fmla="*/ 2147483647 h 384"/>
              <a:gd name="T26" fmla="*/ 2147483647 w 663"/>
              <a:gd name="T27" fmla="*/ 2147483647 h 384"/>
              <a:gd name="T28" fmla="*/ 2147483647 w 663"/>
              <a:gd name="T29" fmla="*/ 2147483647 h 384"/>
              <a:gd name="T30" fmla="*/ 2147483647 w 663"/>
              <a:gd name="T31" fmla="*/ 2147483647 h 384"/>
              <a:gd name="T32" fmla="*/ 2147483647 w 663"/>
              <a:gd name="T33" fmla="*/ 2147483647 h 384"/>
              <a:gd name="T34" fmla="*/ 2147483647 w 663"/>
              <a:gd name="T35" fmla="*/ 2147483647 h 384"/>
              <a:gd name="T36" fmla="*/ 2147483647 w 663"/>
              <a:gd name="T37" fmla="*/ 2147483647 h 384"/>
              <a:gd name="T38" fmla="*/ 2147483647 w 663"/>
              <a:gd name="T39" fmla="*/ 2147483647 h 384"/>
              <a:gd name="T40" fmla="*/ 2147483647 w 663"/>
              <a:gd name="T41" fmla="*/ 2147483647 h 384"/>
              <a:gd name="T42" fmla="*/ 2147483647 w 663"/>
              <a:gd name="T43" fmla="*/ 2147483647 h 384"/>
              <a:gd name="T44" fmla="*/ 2147483647 w 663"/>
              <a:gd name="T45" fmla="*/ 2147483647 h 384"/>
              <a:gd name="T46" fmla="*/ 2147483647 w 663"/>
              <a:gd name="T47" fmla="*/ 2147483647 h 384"/>
              <a:gd name="T48" fmla="*/ 2147483647 w 663"/>
              <a:gd name="T49" fmla="*/ 2147483647 h 384"/>
              <a:gd name="T50" fmla="*/ 2147483647 w 663"/>
              <a:gd name="T51" fmla="*/ 2147483647 h 384"/>
              <a:gd name="T52" fmla="*/ 2147483647 w 663"/>
              <a:gd name="T53" fmla="*/ 2147483647 h 384"/>
              <a:gd name="T54" fmla="*/ 2147483647 w 663"/>
              <a:gd name="T55" fmla="*/ 2147483647 h 384"/>
              <a:gd name="T56" fmla="*/ 2147483647 w 663"/>
              <a:gd name="T57" fmla="*/ 2147483647 h 384"/>
              <a:gd name="T58" fmla="*/ 2147483647 w 663"/>
              <a:gd name="T59" fmla="*/ 2147483647 h 384"/>
              <a:gd name="T60" fmla="*/ 2147483647 w 663"/>
              <a:gd name="T61" fmla="*/ 2147483647 h 384"/>
              <a:gd name="T62" fmla="*/ 2147483647 w 663"/>
              <a:gd name="T63" fmla="*/ 2147483647 h 384"/>
              <a:gd name="T64" fmla="*/ 2147483647 w 663"/>
              <a:gd name="T65" fmla="*/ 2147483647 h 384"/>
              <a:gd name="T66" fmla="*/ 2147483647 w 663"/>
              <a:gd name="T67" fmla="*/ 2147483647 h 384"/>
              <a:gd name="T68" fmla="*/ 2147483647 w 663"/>
              <a:gd name="T69" fmla="*/ 2147483647 h 384"/>
              <a:gd name="T70" fmla="*/ 2147483647 w 663"/>
              <a:gd name="T71" fmla="*/ 2147483647 h 384"/>
              <a:gd name="T72" fmla="*/ 2147483647 w 663"/>
              <a:gd name="T73" fmla="*/ 2147483647 h 384"/>
              <a:gd name="T74" fmla="*/ 2147483647 w 663"/>
              <a:gd name="T75" fmla="*/ 2147483647 h 384"/>
              <a:gd name="T76" fmla="*/ 2147483647 w 663"/>
              <a:gd name="T77" fmla="*/ 2147483647 h 384"/>
              <a:gd name="T78" fmla="*/ 2147483647 w 663"/>
              <a:gd name="T79" fmla="*/ 2147483647 h 384"/>
              <a:gd name="T80" fmla="*/ 2147483647 w 663"/>
              <a:gd name="T81" fmla="*/ 2147483647 h 384"/>
              <a:gd name="T82" fmla="*/ 2147483647 w 663"/>
              <a:gd name="T83" fmla="*/ 2147483647 h 384"/>
              <a:gd name="T84" fmla="*/ 2147483647 w 663"/>
              <a:gd name="T85" fmla="*/ 2147483647 h 384"/>
              <a:gd name="T86" fmla="*/ 2147483647 w 663"/>
              <a:gd name="T87" fmla="*/ 2147483647 h 384"/>
              <a:gd name="T88" fmla="*/ 2147483647 w 663"/>
              <a:gd name="T89" fmla="*/ 2147483647 h 384"/>
              <a:gd name="T90" fmla="*/ 2147483647 w 663"/>
              <a:gd name="T91" fmla="*/ 2147483647 h 384"/>
              <a:gd name="T92" fmla="*/ 2147483647 w 663"/>
              <a:gd name="T93" fmla="*/ 2147483647 h 384"/>
              <a:gd name="T94" fmla="*/ 2147483647 w 663"/>
              <a:gd name="T95" fmla="*/ 2147483647 h 384"/>
              <a:gd name="T96" fmla="*/ 2147483647 w 663"/>
              <a:gd name="T97" fmla="*/ 2147483647 h 384"/>
              <a:gd name="T98" fmla="*/ 2147483647 w 663"/>
              <a:gd name="T99" fmla="*/ 2147483647 h 384"/>
              <a:gd name="T100" fmla="*/ 2147483647 w 663"/>
              <a:gd name="T101" fmla="*/ 2147483647 h 384"/>
              <a:gd name="T102" fmla="*/ 2147483647 w 663"/>
              <a:gd name="T103" fmla="*/ 2147483647 h 384"/>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663"/>
              <a:gd name="T157" fmla="*/ 0 h 384"/>
              <a:gd name="T158" fmla="*/ 663 w 663"/>
              <a:gd name="T159" fmla="*/ 384 h 384"/>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663" h="384">
                <a:moveTo>
                  <a:pt x="603" y="213"/>
                </a:moveTo>
                <a:lnTo>
                  <a:pt x="604" y="215"/>
                </a:lnTo>
                <a:lnTo>
                  <a:pt x="606" y="213"/>
                </a:lnTo>
                <a:lnTo>
                  <a:pt x="613" y="217"/>
                </a:lnTo>
                <a:lnTo>
                  <a:pt x="616" y="230"/>
                </a:lnTo>
                <a:lnTo>
                  <a:pt x="616" y="231"/>
                </a:lnTo>
                <a:lnTo>
                  <a:pt x="616" y="233"/>
                </a:lnTo>
                <a:lnTo>
                  <a:pt x="620" y="234"/>
                </a:lnTo>
                <a:lnTo>
                  <a:pt x="627" y="234"/>
                </a:lnTo>
                <a:lnTo>
                  <a:pt x="632" y="235"/>
                </a:lnTo>
                <a:lnTo>
                  <a:pt x="642" y="231"/>
                </a:lnTo>
                <a:lnTo>
                  <a:pt x="662" y="270"/>
                </a:lnTo>
                <a:lnTo>
                  <a:pt x="650" y="271"/>
                </a:lnTo>
                <a:lnTo>
                  <a:pt x="641" y="274"/>
                </a:lnTo>
                <a:lnTo>
                  <a:pt x="630" y="277"/>
                </a:lnTo>
                <a:lnTo>
                  <a:pt x="628" y="277"/>
                </a:lnTo>
                <a:lnTo>
                  <a:pt x="625" y="277"/>
                </a:lnTo>
                <a:lnTo>
                  <a:pt x="623" y="278"/>
                </a:lnTo>
                <a:lnTo>
                  <a:pt x="620" y="278"/>
                </a:lnTo>
                <a:lnTo>
                  <a:pt x="610" y="281"/>
                </a:lnTo>
                <a:lnTo>
                  <a:pt x="609" y="281"/>
                </a:lnTo>
                <a:lnTo>
                  <a:pt x="606" y="281"/>
                </a:lnTo>
                <a:lnTo>
                  <a:pt x="588" y="285"/>
                </a:lnTo>
                <a:lnTo>
                  <a:pt x="577" y="288"/>
                </a:lnTo>
                <a:lnTo>
                  <a:pt x="574" y="288"/>
                </a:lnTo>
                <a:lnTo>
                  <a:pt x="559" y="292"/>
                </a:lnTo>
                <a:lnTo>
                  <a:pt x="556" y="294"/>
                </a:lnTo>
                <a:lnTo>
                  <a:pt x="553" y="294"/>
                </a:lnTo>
                <a:lnTo>
                  <a:pt x="546" y="295"/>
                </a:lnTo>
                <a:lnTo>
                  <a:pt x="542" y="295"/>
                </a:lnTo>
                <a:lnTo>
                  <a:pt x="521" y="301"/>
                </a:lnTo>
                <a:lnTo>
                  <a:pt x="518" y="301"/>
                </a:lnTo>
                <a:lnTo>
                  <a:pt x="503" y="303"/>
                </a:lnTo>
                <a:lnTo>
                  <a:pt x="499" y="305"/>
                </a:lnTo>
                <a:lnTo>
                  <a:pt x="496" y="305"/>
                </a:lnTo>
                <a:lnTo>
                  <a:pt x="490" y="306"/>
                </a:lnTo>
                <a:lnTo>
                  <a:pt x="486" y="308"/>
                </a:lnTo>
                <a:lnTo>
                  <a:pt x="482" y="308"/>
                </a:lnTo>
                <a:lnTo>
                  <a:pt x="479" y="309"/>
                </a:lnTo>
                <a:lnTo>
                  <a:pt x="464" y="312"/>
                </a:lnTo>
                <a:lnTo>
                  <a:pt x="461" y="312"/>
                </a:lnTo>
                <a:lnTo>
                  <a:pt x="454" y="313"/>
                </a:lnTo>
                <a:lnTo>
                  <a:pt x="450" y="315"/>
                </a:lnTo>
                <a:lnTo>
                  <a:pt x="447" y="315"/>
                </a:lnTo>
                <a:lnTo>
                  <a:pt x="443" y="316"/>
                </a:lnTo>
                <a:lnTo>
                  <a:pt x="440" y="317"/>
                </a:lnTo>
                <a:lnTo>
                  <a:pt x="429" y="319"/>
                </a:lnTo>
                <a:lnTo>
                  <a:pt x="421" y="320"/>
                </a:lnTo>
                <a:lnTo>
                  <a:pt x="420" y="320"/>
                </a:lnTo>
                <a:lnTo>
                  <a:pt x="417" y="321"/>
                </a:lnTo>
                <a:lnTo>
                  <a:pt x="415" y="321"/>
                </a:lnTo>
                <a:lnTo>
                  <a:pt x="414" y="321"/>
                </a:lnTo>
                <a:lnTo>
                  <a:pt x="413" y="321"/>
                </a:lnTo>
                <a:lnTo>
                  <a:pt x="386" y="327"/>
                </a:lnTo>
                <a:lnTo>
                  <a:pt x="379" y="328"/>
                </a:lnTo>
                <a:lnTo>
                  <a:pt x="376" y="328"/>
                </a:lnTo>
                <a:lnTo>
                  <a:pt x="367" y="331"/>
                </a:lnTo>
                <a:lnTo>
                  <a:pt x="354" y="333"/>
                </a:lnTo>
                <a:lnTo>
                  <a:pt x="350" y="334"/>
                </a:lnTo>
                <a:lnTo>
                  <a:pt x="344" y="334"/>
                </a:lnTo>
                <a:lnTo>
                  <a:pt x="337" y="335"/>
                </a:lnTo>
                <a:lnTo>
                  <a:pt x="324" y="338"/>
                </a:lnTo>
                <a:lnTo>
                  <a:pt x="314" y="339"/>
                </a:lnTo>
                <a:lnTo>
                  <a:pt x="311" y="341"/>
                </a:lnTo>
                <a:lnTo>
                  <a:pt x="310" y="341"/>
                </a:lnTo>
                <a:lnTo>
                  <a:pt x="303" y="342"/>
                </a:lnTo>
                <a:lnTo>
                  <a:pt x="287" y="344"/>
                </a:lnTo>
                <a:lnTo>
                  <a:pt x="275" y="345"/>
                </a:lnTo>
                <a:lnTo>
                  <a:pt x="271" y="346"/>
                </a:lnTo>
                <a:lnTo>
                  <a:pt x="265" y="346"/>
                </a:lnTo>
                <a:lnTo>
                  <a:pt x="261" y="348"/>
                </a:lnTo>
                <a:lnTo>
                  <a:pt x="253" y="348"/>
                </a:lnTo>
                <a:lnTo>
                  <a:pt x="247" y="349"/>
                </a:lnTo>
                <a:lnTo>
                  <a:pt x="243" y="351"/>
                </a:lnTo>
                <a:lnTo>
                  <a:pt x="241" y="351"/>
                </a:lnTo>
                <a:lnTo>
                  <a:pt x="240" y="351"/>
                </a:lnTo>
                <a:lnTo>
                  <a:pt x="239" y="351"/>
                </a:lnTo>
                <a:lnTo>
                  <a:pt x="236" y="351"/>
                </a:lnTo>
                <a:lnTo>
                  <a:pt x="223" y="352"/>
                </a:lnTo>
                <a:lnTo>
                  <a:pt x="201" y="355"/>
                </a:lnTo>
                <a:lnTo>
                  <a:pt x="198" y="356"/>
                </a:lnTo>
                <a:lnTo>
                  <a:pt x="190" y="358"/>
                </a:lnTo>
                <a:lnTo>
                  <a:pt x="187" y="358"/>
                </a:lnTo>
                <a:lnTo>
                  <a:pt x="175" y="359"/>
                </a:lnTo>
                <a:lnTo>
                  <a:pt x="171" y="359"/>
                </a:lnTo>
                <a:lnTo>
                  <a:pt x="172" y="356"/>
                </a:lnTo>
                <a:lnTo>
                  <a:pt x="164" y="358"/>
                </a:lnTo>
                <a:lnTo>
                  <a:pt x="157" y="359"/>
                </a:lnTo>
                <a:lnTo>
                  <a:pt x="148" y="359"/>
                </a:lnTo>
                <a:lnTo>
                  <a:pt x="148" y="362"/>
                </a:lnTo>
                <a:lnTo>
                  <a:pt x="130" y="364"/>
                </a:lnTo>
                <a:lnTo>
                  <a:pt x="127" y="364"/>
                </a:lnTo>
                <a:lnTo>
                  <a:pt x="125" y="366"/>
                </a:lnTo>
                <a:lnTo>
                  <a:pt x="122" y="366"/>
                </a:lnTo>
                <a:lnTo>
                  <a:pt x="120" y="366"/>
                </a:lnTo>
                <a:lnTo>
                  <a:pt x="118" y="367"/>
                </a:lnTo>
                <a:lnTo>
                  <a:pt x="111" y="367"/>
                </a:lnTo>
                <a:lnTo>
                  <a:pt x="100" y="369"/>
                </a:lnTo>
                <a:lnTo>
                  <a:pt x="91" y="371"/>
                </a:lnTo>
                <a:lnTo>
                  <a:pt x="89" y="371"/>
                </a:lnTo>
                <a:lnTo>
                  <a:pt x="87" y="371"/>
                </a:lnTo>
                <a:lnTo>
                  <a:pt x="72" y="374"/>
                </a:lnTo>
                <a:lnTo>
                  <a:pt x="68" y="374"/>
                </a:lnTo>
                <a:lnTo>
                  <a:pt x="58" y="376"/>
                </a:lnTo>
                <a:lnTo>
                  <a:pt x="36" y="378"/>
                </a:lnTo>
                <a:lnTo>
                  <a:pt x="34" y="378"/>
                </a:lnTo>
                <a:lnTo>
                  <a:pt x="18" y="381"/>
                </a:lnTo>
                <a:lnTo>
                  <a:pt x="5" y="383"/>
                </a:lnTo>
                <a:lnTo>
                  <a:pt x="2" y="383"/>
                </a:lnTo>
                <a:lnTo>
                  <a:pt x="0" y="383"/>
                </a:lnTo>
                <a:lnTo>
                  <a:pt x="4" y="381"/>
                </a:lnTo>
                <a:lnTo>
                  <a:pt x="13" y="374"/>
                </a:lnTo>
                <a:lnTo>
                  <a:pt x="18" y="374"/>
                </a:lnTo>
                <a:lnTo>
                  <a:pt x="44" y="360"/>
                </a:lnTo>
                <a:lnTo>
                  <a:pt x="44" y="358"/>
                </a:lnTo>
                <a:lnTo>
                  <a:pt x="62" y="342"/>
                </a:lnTo>
                <a:lnTo>
                  <a:pt x="62" y="341"/>
                </a:lnTo>
                <a:lnTo>
                  <a:pt x="62" y="334"/>
                </a:lnTo>
                <a:lnTo>
                  <a:pt x="72" y="327"/>
                </a:lnTo>
                <a:lnTo>
                  <a:pt x="73" y="315"/>
                </a:lnTo>
                <a:lnTo>
                  <a:pt x="84" y="305"/>
                </a:lnTo>
                <a:lnTo>
                  <a:pt x="86" y="305"/>
                </a:lnTo>
                <a:lnTo>
                  <a:pt x="94" y="298"/>
                </a:lnTo>
                <a:lnTo>
                  <a:pt x="100" y="295"/>
                </a:lnTo>
                <a:lnTo>
                  <a:pt x="104" y="291"/>
                </a:lnTo>
                <a:lnTo>
                  <a:pt x="112" y="281"/>
                </a:lnTo>
                <a:lnTo>
                  <a:pt x="120" y="270"/>
                </a:lnTo>
                <a:lnTo>
                  <a:pt x="129" y="260"/>
                </a:lnTo>
                <a:lnTo>
                  <a:pt x="133" y="262"/>
                </a:lnTo>
                <a:lnTo>
                  <a:pt x="130" y="265"/>
                </a:lnTo>
                <a:lnTo>
                  <a:pt x="134" y="277"/>
                </a:lnTo>
                <a:lnTo>
                  <a:pt x="154" y="290"/>
                </a:lnTo>
                <a:lnTo>
                  <a:pt x="159" y="294"/>
                </a:lnTo>
                <a:lnTo>
                  <a:pt x="178" y="281"/>
                </a:lnTo>
                <a:lnTo>
                  <a:pt x="183" y="274"/>
                </a:lnTo>
                <a:lnTo>
                  <a:pt x="187" y="277"/>
                </a:lnTo>
                <a:lnTo>
                  <a:pt x="194" y="281"/>
                </a:lnTo>
                <a:lnTo>
                  <a:pt x="197" y="284"/>
                </a:lnTo>
                <a:lnTo>
                  <a:pt x="204" y="277"/>
                </a:lnTo>
                <a:lnTo>
                  <a:pt x="215" y="271"/>
                </a:lnTo>
                <a:lnTo>
                  <a:pt x="216" y="273"/>
                </a:lnTo>
                <a:lnTo>
                  <a:pt x="226" y="266"/>
                </a:lnTo>
                <a:lnTo>
                  <a:pt x="223" y="262"/>
                </a:lnTo>
                <a:lnTo>
                  <a:pt x="223" y="258"/>
                </a:lnTo>
                <a:lnTo>
                  <a:pt x="232" y="262"/>
                </a:lnTo>
                <a:lnTo>
                  <a:pt x="254" y="248"/>
                </a:lnTo>
                <a:lnTo>
                  <a:pt x="257" y="252"/>
                </a:lnTo>
                <a:lnTo>
                  <a:pt x="268" y="241"/>
                </a:lnTo>
                <a:lnTo>
                  <a:pt x="272" y="230"/>
                </a:lnTo>
                <a:lnTo>
                  <a:pt x="273" y="227"/>
                </a:lnTo>
                <a:lnTo>
                  <a:pt x="271" y="224"/>
                </a:lnTo>
                <a:lnTo>
                  <a:pt x="268" y="223"/>
                </a:lnTo>
                <a:lnTo>
                  <a:pt x="265" y="220"/>
                </a:lnTo>
                <a:lnTo>
                  <a:pt x="271" y="210"/>
                </a:lnTo>
                <a:lnTo>
                  <a:pt x="273" y="198"/>
                </a:lnTo>
                <a:lnTo>
                  <a:pt x="280" y="188"/>
                </a:lnTo>
                <a:lnTo>
                  <a:pt x="285" y="184"/>
                </a:lnTo>
                <a:lnTo>
                  <a:pt x="285" y="183"/>
                </a:lnTo>
                <a:lnTo>
                  <a:pt x="287" y="174"/>
                </a:lnTo>
                <a:lnTo>
                  <a:pt x="287" y="169"/>
                </a:lnTo>
                <a:lnTo>
                  <a:pt x="292" y="158"/>
                </a:lnTo>
                <a:lnTo>
                  <a:pt x="297" y="151"/>
                </a:lnTo>
                <a:lnTo>
                  <a:pt x="299" y="141"/>
                </a:lnTo>
                <a:lnTo>
                  <a:pt x="300" y="140"/>
                </a:lnTo>
                <a:lnTo>
                  <a:pt x="303" y="113"/>
                </a:lnTo>
                <a:lnTo>
                  <a:pt x="310" y="116"/>
                </a:lnTo>
                <a:lnTo>
                  <a:pt x="319" y="126"/>
                </a:lnTo>
                <a:lnTo>
                  <a:pt x="333" y="129"/>
                </a:lnTo>
                <a:lnTo>
                  <a:pt x="337" y="123"/>
                </a:lnTo>
                <a:lnTo>
                  <a:pt x="340" y="120"/>
                </a:lnTo>
                <a:lnTo>
                  <a:pt x="340" y="117"/>
                </a:lnTo>
                <a:lnTo>
                  <a:pt x="340" y="116"/>
                </a:lnTo>
                <a:lnTo>
                  <a:pt x="347" y="87"/>
                </a:lnTo>
                <a:lnTo>
                  <a:pt x="351" y="77"/>
                </a:lnTo>
                <a:lnTo>
                  <a:pt x="351" y="76"/>
                </a:lnTo>
                <a:lnTo>
                  <a:pt x="364" y="84"/>
                </a:lnTo>
                <a:lnTo>
                  <a:pt x="369" y="66"/>
                </a:lnTo>
                <a:lnTo>
                  <a:pt x="383" y="54"/>
                </a:lnTo>
                <a:lnTo>
                  <a:pt x="383" y="47"/>
                </a:lnTo>
                <a:lnTo>
                  <a:pt x="386" y="43"/>
                </a:lnTo>
                <a:lnTo>
                  <a:pt x="390" y="38"/>
                </a:lnTo>
                <a:lnTo>
                  <a:pt x="393" y="18"/>
                </a:lnTo>
                <a:lnTo>
                  <a:pt x="392" y="0"/>
                </a:lnTo>
                <a:lnTo>
                  <a:pt x="397" y="2"/>
                </a:lnTo>
                <a:lnTo>
                  <a:pt x="400" y="4"/>
                </a:lnTo>
                <a:lnTo>
                  <a:pt x="403" y="6"/>
                </a:lnTo>
                <a:lnTo>
                  <a:pt x="410" y="9"/>
                </a:lnTo>
                <a:lnTo>
                  <a:pt x="413" y="11"/>
                </a:lnTo>
                <a:lnTo>
                  <a:pt x="421" y="16"/>
                </a:lnTo>
                <a:lnTo>
                  <a:pt x="424" y="18"/>
                </a:lnTo>
                <a:lnTo>
                  <a:pt x="424" y="19"/>
                </a:lnTo>
                <a:lnTo>
                  <a:pt x="440" y="27"/>
                </a:lnTo>
                <a:lnTo>
                  <a:pt x="443" y="13"/>
                </a:lnTo>
                <a:lnTo>
                  <a:pt x="443" y="9"/>
                </a:lnTo>
                <a:lnTo>
                  <a:pt x="446" y="5"/>
                </a:lnTo>
                <a:lnTo>
                  <a:pt x="449" y="4"/>
                </a:lnTo>
                <a:lnTo>
                  <a:pt x="453" y="5"/>
                </a:lnTo>
                <a:lnTo>
                  <a:pt x="465" y="9"/>
                </a:lnTo>
                <a:lnTo>
                  <a:pt x="470" y="12"/>
                </a:lnTo>
                <a:lnTo>
                  <a:pt x="465" y="23"/>
                </a:lnTo>
                <a:lnTo>
                  <a:pt x="479" y="27"/>
                </a:lnTo>
                <a:lnTo>
                  <a:pt x="483" y="27"/>
                </a:lnTo>
                <a:lnTo>
                  <a:pt x="490" y="29"/>
                </a:lnTo>
                <a:lnTo>
                  <a:pt x="490" y="33"/>
                </a:lnTo>
                <a:lnTo>
                  <a:pt x="500" y="34"/>
                </a:lnTo>
                <a:lnTo>
                  <a:pt x="503" y="37"/>
                </a:lnTo>
                <a:lnTo>
                  <a:pt x="510" y="43"/>
                </a:lnTo>
                <a:lnTo>
                  <a:pt x="511" y="45"/>
                </a:lnTo>
                <a:lnTo>
                  <a:pt x="513" y="51"/>
                </a:lnTo>
                <a:lnTo>
                  <a:pt x="513" y="52"/>
                </a:lnTo>
                <a:lnTo>
                  <a:pt x="514" y="55"/>
                </a:lnTo>
                <a:lnTo>
                  <a:pt x="511" y="61"/>
                </a:lnTo>
                <a:lnTo>
                  <a:pt x="509" y="63"/>
                </a:lnTo>
                <a:lnTo>
                  <a:pt x="507" y="65"/>
                </a:lnTo>
                <a:lnTo>
                  <a:pt x="509" y="69"/>
                </a:lnTo>
                <a:lnTo>
                  <a:pt x="503" y="72"/>
                </a:lnTo>
                <a:lnTo>
                  <a:pt x="503" y="70"/>
                </a:lnTo>
                <a:lnTo>
                  <a:pt x="502" y="70"/>
                </a:lnTo>
                <a:lnTo>
                  <a:pt x="499" y="72"/>
                </a:lnTo>
                <a:lnTo>
                  <a:pt x="500" y="79"/>
                </a:lnTo>
                <a:lnTo>
                  <a:pt x="497" y="86"/>
                </a:lnTo>
                <a:lnTo>
                  <a:pt x="497" y="87"/>
                </a:lnTo>
                <a:lnTo>
                  <a:pt x="497" y="94"/>
                </a:lnTo>
                <a:lnTo>
                  <a:pt x="503" y="102"/>
                </a:lnTo>
                <a:lnTo>
                  <a:pt x="506" y="104"/>
                </a:lnTo>
                <a:lnTo>
                  <a:pt x="524" y="94"/>
                </a:lnTo>
                <a:lnTo>
                  <a:pt x="528" y="105"/>
                </a:lnTo>
                <a:lnTo>
                  <a:pt x="531" y="106"/>
                </a:lnTo>
                <a:lnTo>
                  <a:pt x="534" y="111"/>
                </a:lnTo>
                <a:lnTo>
                  <a:pt x="541" y="113"/>
                </a:lnTo>
                <a:lnTo>
                  <a:pt x="561" y="112"/>
                </a:lnTo>
                <a:lnTo>
                  <a:pt x="572" y="123"/>
                </a:lnTo>
                <a:lnTo>
                  <a:pt x="599" y="133"/>
                </a:lnTo>
                <a:lnTo>
                  <a:pt x="596" y="149"/>
                </a:lnTo>
                <a:lnTo>
                  <a:pt x="598" y="156"/>
                </a:lnTo>
                <a:lnTo>
                  <a:pt x="602" y="162"/>
                </a:lnTo>
                <a:lnTo>
                  <a:pt x="584" y="163"/>
                </a:lnTo>
                <a:lnTo>
                  <a:pt x="574" y="154"/>
                </a:lnTo>
                <a:lnTo>
                  <a:pt x="568" y="151"/>
                </a:lnTo>
                <a:lnTo>
                  <a:pt x="557" y="144"/>
                </a:lnTo>
                <a:lnTo>
                  <a:pt x="556" y="144"/>
                </a:lnTo>
                <a:lnTo>
                  <a:pt x="559" y="149"/>
                </a:lnTo>
                <a:lnTo>
                  <a:pt x="566" y="154"/>
                </a:lnTo>
                <a:lnTo>
                  <a:pt x="571" y="155"/>
                </a:lnTo>
                <a:lnTo>
                  <a:pt x="579" y="167"/>
                </a:lnTo>
                <a:lnTo>
                  <a:pt x="596" y="169"/>
                </a:lnTo>
                <a:lnTo>
                  <a:pt x="598" y="174"/>
                </a:lnTo>
                <a:lnTo>
                  <a:pt x="600" y="177"/>
                </a:lnTo>
                <a:lnTo>
                  <a:pt x="606" y="174"/>
                </a:lnTo>
                <a:lnTo>
                  <a:pt x="610" y="188"/>
                </a:lnTo>
                <a:lnTo>
                  <a:pt x="600" y="191"/>
                </a:lnTo>
                <a:lnTo>
                  <a:pt x="598" y="188"/>
                </a:lnTo>
                <a:lnTo>
                  <a:pt x="595" y="192"/>
                </a:lnTo>
                <a:lnTo>
                  <a:pt x="603" y="202"/>
                </a:lnTo>
                <a:lnTo>
                  <a:pt x="592" y="208"/>
                </a:lnTo>
                <a:lnTo>
                  <a:pt x="593" y="208"/>
                </a:lnTo>
                <a:lnTo>
                  <a:pt x="603" y="206"/>
                </a:lnTo>
                <a:lnTo>
                  <a:pt x="603" y="213"/>
                </a:lnTo>
              </a:path>
            </a:pathLst>
          </a:custGeom>
          <a:solidFill>
            <a:schemeClr val="bg1">
              <a:alpha val="80000"/>
            </a:schemeClr>
          </a:solidFill>
          <a:ln w="6350" cap="rnd">
            <a:solidFill>
              <a:schemeClr val="tx1">
                <a:lumMod val="50000"/>
                <a:lumOff val="50000"/>
              </a:schemeClr>
            </a:solidFill>
            <a:round/>
            <a:headEnd/>
            <a:tailEnd/>
          </a:ln>
        </p:spPr>
        <p:txBody>
          <a:bodyPr/>
          <a:lstStyle/>
          <a:p>
            <a:pPr>
              <a:defRPr/>
            </a:pPr>
            <a:endParaRPr lang="en-US"/>
          </a:p>
        </p:txBody>
      </p:sp>
      <p:sp>
        <p:nvSpPr>
          <p:cNvPr id="2069" name="Freeform 222"/>
          <p:cNvSpPr>
            <a:spLocks/>
          </p:cNvSpPr>
          <p:nvPr/>
        </p:nvSpPr>
        <p:spPr bwMode="auto">
          <a:xfrm>
            <a:off x="6605588" y="3275013"/>
            <a:ext cx="74612" cy="165100"/>
          </a:xfrm>
          <a:custGeom>
            <a:avLst/>
            <a:gdLst>
              <a:gd name="T0" fmla="*/ 0 w 48"/>
              <a:gd name="T1" fmla="*/ 2147483647 h 113"/>
              <a:gd name="T2" fmla="*/ 0 w 48"/>
              <a:gd name="T3" fmla="*/ 2147483647 h 113"/>
              <a:gd name="T4" fmla="*/ 2147483647 w 48"/>
              <a:gd name="T5" fmla="*/ 2147483647 h 113"/>
              <a:gd name="T6" fmla="*/ 2147483647 w 48"/>
              <a:gd name="T7" fmla="*/ 2147483647 h 113"/>
              <a:gd name="T8" fmla="*/ 2147483647 w 48"/>
              <a:gd name="T9" fmla="*/ 2147483647 h 113"/>
              <a:gd name="T10" fmla="*/ 2147483647 w 48"/>
              <a:gd name="T11" fmla="*/ 2147483647 h 113"/>
              <a:gd name="T12" fmla="*/ 2147483647 w 48"/>
              <a:gd name="T13" fmla="*/ 2147483647 h 113"/>
              <a:gd name="T14" fmla="*/ 2147483647 w 48"/>
              <a:gd name="T15" fmla="*/ 2147483647 h 113"/>
              <a:gd name="T16" fmla="*/ 2147483647 w 48"/>
              <a:gd name="T17" fmla="*/ 2147483647 h 113"/>
              <a:gd name="T18" fmla="*/ 2147483647 w 48"/>
              <a:gd name="T19" fmla="*/ 2147483647 h 113"/>
              <a:gd name="T20" fmla="*/ 2147483647 w 48"/>
              <a:gd name="T21" fmla="*/ 2147483647 h 113"/>
              <a:gd name="T22" fmla="*/ 2147483647 w 48"/>
              <a:gd name="T23" fmla="*/ 0 h 113"/>
              <a:gd name="T24" fmla="*/ 2147483647 w 48"/>
              <a:gd name="T25" fmla="*/ 2147483647 h 113"/>
              <a:gd name="T26" fmla="*/ 2147483647 w 48"/>
              <a:gd name="T27" fmla="*/ 2147483647 h 113"/>
              <a:gd name="T28" fmla="*/ 2147483647 w 48"/>
              <a:gd name="T29" fmla="*/ 2147483647 h 113"/>
              <a:gd name="T30" fmla="*/ 2147483647 w 48"/>
              <a:gd name="T31" fmla="*/ 2147483647 h 113"/>
              <a:gd name="T32" fmla="*/ 2147483647 w 48"/>
              <a:gd name="T33" fmla="*/ 2147483647 h 113"/>
              <a:gd name="T34" fmla="*/ 2147483647 w 48"/>
              <a:gd name="T35" fmla="*/ 2147483647 h 113"/>
              <a:gd name="T36" fmla="*/ 2147483647 w 48"/>
              <a:gd name="T37" fmla="*/ 2147483647 h 113"/>
              <a:gd name="T38" fmla="*/ 0 w 48"/>
              <a:gd name="T39" fmla="*/ 2147483647 h 113"/>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48"/>
              <a:gd name="T61" fmla="*/ 0 h 113"/>
              <a:gd name="T62" fmla="*/ 48 w 48"/>
              <a:gd name="T63" fmla="*/ 113 h 113"/>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48" h="113">
                <a:moveTo>
                  <a:pt x="0" y="62"/>
                </a:moveTo>
                <a:lnTo>
                  <a:pt x="0" y="96"/>
                </a:lnTo>
                <a:lnTo>
                  <a:pt x="9" y="112"/>
                </a:lnTo>
                <a:lnTo>
                  <a:pt x="9" y="107"/>
                </a:lnTo>
                <a:lnTo>
                  <a:pt x="12" y="107"/>
                </a:lnTo>
                <a:lnTo>
                  <a:pt x="11" y="109"/>
                </a:lnTo>
                <a:lnTo>
                  <a:pt x="19" y="94"/>
                </a:lnTo>
                <a:lnTo>
                  <a:pt x="25" y="66"/>
                </a:lnTo>
                <a:lnTo>
                  <a:pt x="31" y="27"/>
                </a:lnTo>
                <a:lnTo>
                  <a:pt x="34" y="20"/>
                </a:lnTo>
                <a:lnTo>
                  <a:pt x="39" y="20"/>
                </a:lnTo>
                <a:lnTo>
                  <a:pt x="47" y="0"/>
                </a:lnTo>
                <a:lnTo>
                  <a:pt x="34" y="5"/>
                </a:lnTo>
                <a:lnTo>
                  <a:pt x="28" y="6"/>
                </a:lnTo>
                <a:lnTo>
                  <a:pt x="15" y="10"/>
                </a:lnTo>
                <a:lnTo>
                  <a:pt x="14" y="16"/>
                </a:lnTo>
                <a:lnTo>
                  <a:pt x="7" y="23"/>
                </a:lnTo>
                <a:lnTo>
                  <a:pt x="14" y="24"/>
                </a:lnTo>
                <a:lnTo>
                  <a:pt x="1" y="56"/>
                </a:lnTo>
                <a:lnTo>
                  <a:pt x="0" y="62"/>
                </a:lnTo>
              </a:path>
            </a:pathLst>
          </a:custGeom>
          <a:solidFill>
            <a:srgbClr val="427E93">
              <a:alpha val="80000"/>
            </a:srgbClr>
          </a:solidFill>
          <a:ln w="6350" cap="rnd">
            <a:solidFill>
              <a:schemeClr val="tx1">
                <a:lumMod val="50000"/>
                <a:lumOff val="50000"/>
              </a:schemeClr>
            </a:solidFill>
            <a:round/>
            <a:headEnd/>
            <a:tailEnd/>
          </a:ln>
        </p:spPr>
        <p:txBody>
          <a:bodyPr/>
          <a:lstStyle/>
          <a:p>
            <a:pPr>
              <a:defRPr/>
            </a:pPr>
            <a:endParaRPr lang="en-US"/>
          </a:p>
        </p:txBody>
      </p:sp>
      <p:sp>
        <p:nvSpPr>
          <p:cNvPr id="2070" name="Freeform 223"/>
          <p:cNvSpPr>
            <a:spLocks/>
          </p:cNvSpPr>
          <p:nvPr/>
        </p:nvSpPr>
        <p:spPr bwMode="auto">
          <a:xfrm>
            <a:off x="5707063" y="2990850"/>
            <a:ext cx="603250" cy="569913"/>
          </a:xfrm>
          <a:custGeom>
            <a:avLst/>
            <a:gdLst>
              <a:gd name="T0" fmla="*/ 2147483647 w 383"/>
              <a:gd name="T1" fmla="*/ 2147483647 h 387"/>
              <a:gd name="T2" fmla="*/ 2147483647 w 383"/>
              <a:gd name="T3" fmla="*/ 2147483647 h 387"/>
              <a:gd name="T4" fmla="*/ 2147483647 w 383"/>
              <a:gd name="T5" fmla="*/ 2147483647 h 387"/>
              <a:gd name="T6" fmla="*/ 2147483647 w 383"/>
              <a:gd name="T7" fmla="*/ 2147483647 h 387"/>
              <a:gd name="T8" fmla="*/ 2147483647 w 383"/>
              <a:gd name="T9" fmla="*/ 2147483647 h 387"/>
              <a:gd name="T10" fmla="*/ 2147483647 w 383"/>
              <a:gd name="T11" fmla="*/ 2147483647 h 387"/>
              <a:gd name="T12" fmla="*/ 2147483647 w 383"/>
              <a:gd name="T13" fmla="*/ 2147483647 h 387"/>
              <a:gd name="T14" fmla="*/ 2147483647 w 383"/>
              <a:gd name="T15" fmla="*/ 2147483647 h 387"/>
              <a:gd name="T16" fmla="*/ 2147483647 w 383"/>
              <a:gd name="T17" fmla="*/ 2147483647 h 387"/>
              <a:gd name="T18" fmla="*/ 2147483647 w 383"/>
              <a:gd name="T19" fmla="*/ 2147483647 h 387"/>
              <a:gd name="T20" fmla="*/ 2147483647 w 383"/>
              <a:gd name="T21" fmla="*/ 2147483647 h 387"/>
              <a:gd name="T22" fmla="*/ 2147483647 w 383"/>
              <a:gd name="T23" fmla="*/ 2147483647 h 387"/>
              <a:gd name="T24" fmla="*/ 2147483647 w 383"/>
              <a:gd name="T25" fmla="*/ 2147483647 h 387"/>
              <a:gd name="T26" fmla="*/ 2147483647 w 383"/>
              <a:gd name="T27" fmla="*/ 2147483647 h 387"/>
              <a:gd name="T28" fmla="*/ 2147483647 w 383"/>
              <a:gd name="T29" fmla="*/ 2147483647 h 387"/>
              <a:gd name="T30" fmla="*/ 2147483647 w 383"/>
              <a:gd name="T31" fmla="*/ 2147483647 h 387"/>
              <a:gd name="T32" fmla="*/ 2147483647 w 383"/>
              <a:gd name="T33" fmla="*/ 2147483647 h 387"/>
              <a:gd name="T34" fmla="*/ 2147483647 w 383"/>
              <a:gd name="T35" fmla="*/ 2147483647 h 387"/>
              <a:gd name="T36" fmla="*/ 2147483647 w 383"/>
              <a:gd name="T37" fmla="*/ 2147483647 h 387"/>
              <a:gd name="T38" fmla="*/ 2147483647 w 383"/>
              <a:gd name="T39" fmla="*/ 2147483647 h 387"/>
              <a:gd name="T40" fmla="*/ 2147483647 w 383"/>
              <a:gd name="T41" fmla="*/ 2147483647 h 387"/>
              <a:gd name="T42" fmla="*/ 2147483647 w 383"/>
              <a:gd name="T43" fmla="*/ 2147483647 h 387"/>
              <a:gd name="T44" fmla="*/ 2147483647 w 383"/>
              <a:gd name="T45" fmla="*/ 2147483647 h 387"/>
              <a:gd name="T46" fmla="*/ 2147483647 w 383"/>
              <a:gd name="T47" fmla="*/ 2147483647 h 387"/>
              <a:gd name="T48" fmla="*/ 2147483647 w 383"/>
              <a:gd name="T49" fmla="*/ 2147483647 h 387"/>
              <a:gd name="T50" fmla="*/ 2147483647 w 383"/>
              <a:gd name="T51" fmla="*/ 2147483647 h 387"/>
              <a:gd name="T52" fmla="*/ 2147483647 w 383"/>
              <a:gd name="T53" fmla="*/ 2147483647 h 387"/>
              <a:gd name="T54" fmla="*/ 2147483647 w 383"/>
              <a:gd name="T55" fmla="*/ 2147483647 h 387"/>
              <a:gd name="T56" fmla="*/ 2147483647 w 383"/>
              <a:gd name="T57" fmla="*/ 2147483647 h 387"/>
              <a:gd name="T58" fmla="*/ 2147483647 w 383"/>
              <a:gd name="T59" fmla="*/ 2147483647 h 387"/>
              <a:gd name="T60" fmla="*/ 2147483647 w 383"/>
              <a:gd name="T61" fmla="*/ 2147483647 h 387"/>
              <a:gd name="T62" fmla="*/ 2147483647 w 383"/>
              <a:gd name="T63" fmla="*/ 2147483647 h 387"/>
              <a:gd name="T64" fmla="*/ 2147483647 w 383"/>
              <a:gd name="T65" fmla="*/ 2147483647 h 387"/>
              <a:gd name="T66" fmla="*/ 2147483647 w 383"/>
              <a:gd name="T67" fmla="*/ 2147483647 h 387"/>
              <a:gd name="T68" fmla="*/ 2147483647 w 383"/>
              <a:gd name="T69" fmla="*/ 2147483647 h 387"/>
              <a:gd name="T70" fmla="*/ 2147483647 w 383"/>
              <a:gd name="T71" fmla="*/ 2147483647 h 387"/>
              <a:gd name="T72" fmla="*/ 2147483647 w 383"/>
              <a:gd name="T73" fmla="*/ 2147483647 h 387"/>
              <a:gd name="T74" fmla="*/ 2147483647 w 383"/>
              <a:gd name="T75" fmla="*/ 2147483647 h 387"/>
              <a:gd name="T76" fmla="*/ 2147483647 w 383"/>
              <a:gd name="T77" fmla="*/ 2147483647 h 387"/>
              <a:gd name="T78" fmla="*/ 2147483647 w 383"/>
              <a:gd name="T79" fmla="*/ 2147483647 h 387"/>
              <a:gd name="T80" fmla="*/ 2147483647 w 383"/>
              <a:gd name="T81" fmla="*/ 2147483647 h 387"/>
              <a:gd name="T82" fmla="*/ 2147483647 w 383"/>
              <a:gd name="T83" fmla="*/ 2147483647 h 387"/>
              <a:gd name="T84" fmla="*/ 2147483647 w 383"/>
              <a:gd name="T85" fmla="*/ 2147483647 h 387"/>
              <a:gd name="T86" fmla="*/ 2147483647 w 383"/>
              <a:gd name="T87" fmla="*/ 2147483647 h 387"/>
              <a:gd name="T88" fmla="*/ 2147483647 w 383"/>
              <a:gd name="T89" fmla="*/ 2147483647 h 387"/>
              <a:gd name="T90" fmla="*/ 2147483647 w 383"/>
              <a:gd name="T91" fmla="*/ 2147483647 h 387"/>
              <a:gd name="T92" fmla="*/ 2147483647 w 383"/>
              <a:gd name="T93" fmla="*/ 2147483647 h 387"/>
              <a:gd name="T94" fmla="*/ 2147483647 w 383"/>
              <a:gd name="T95" fmla="*/ 2147483647 h 387"/>
              <a:gd name="T96" fmla="*/ 2147483647 w 383"/>
              <a:gd name="T97" fmla="*/ 2147483647 h 387"/>
              <a:gd name="T98" fmla="*/ 2147483647 w 383"/>
              <a:gd name="T99" fmla="*/ 2147483647 h 387"/>
              <a:gd name="T100" fmla="*/ 2147483647 w 383"/>
              <a:gd name="T101" fmla="*/ 2147483647 h 387"/>
              <a:gd name="T102" fmla="*/ 2147483647 w 383"/>
              <a:gd name="T103" fmla="*/ 2147483647 h 387"/>
              <a:gd name="T104" fmla="*/ 2147483647 w 383"/>
              <a:gd name="T105" fmla="*/ 2147483647 h 387"/>
              <a:gd name="T106" fmla="*/ 2147483647 w 383"/>
              <a:gd name="T107" fmla="*/ 2147483647 h 387"/>
              <a:gd name="T108" fmla="*/ 2147483647 w 383"/>
              <a:gd name="T109" fmla="*/ 2147483647 h 387"/>
              <a:gd name="T110" fmla="*/ 2147483647 w 383"/>
              <a:gd name="T111" fmla="*/ 2147483647 h 387"/>
              <a:gd name="T112" fmla="*/ 2147483647 w 383"/>
              <a:gd name="T113" fmla="*/ 2147483647 h 387"/>
              <a:gd name="T114" fmla="*/ 2147483647 w 383"/>
              <a:gd name="T115" fmla="*/ 2147483647 h 387"/>
              <a:gd name="T116" fmla="*/ 2147483647 w 383"/>
              <a:gd name="T117" fmla="*/ 2147483647 h 387"/>
              <a:gd name="T118" fmla="*/ 2147483647 w 383"/>
              <a:gd name="T119" fmla="*/ 2147483647 h 387"/>
              <a:gd name="T120" fmla="*/ 2147483647 w 383"/>
              <a:gd name="T121" fmla="*/ 2147483647 h 387"/>
              <a:gd name="T122" fmla="*/ 2147483647 w 383"/>
              <a:gd name="T123" fmla="*/ 2147483647 h 387"/>
              <a:gd name="T124" fmla="*/ 2147483647 w 383"/>
              <a:gd name="T125" fmla="*/ 2147483647 h 387"/>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383"/>
              <a:gd name="T190" fmla="*/ 0 h 387"/>
              <a:gd name="T191" fmla="*/ 383 w 383"/>
              <a:gd name="T192" fmla="*/ 387 h 387"/>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383" h="387">
                <a:moveTo>
                  <a:pt x="84" y="150"/>
                </a:moveTo>
                <a:lnTo>
                  <a:pt x="89" y="146"/>
                </a:lnTo>
                <a:lnTo>
                  <a:pt x="92" y="143"/>
                </a:lnTo>
                <a:lnTo>
                  <a:pt x="102" y="135"/>
                </a:lnTo>
                <a:lnTo>
                  <a:pt x="103" y="130"/>
                </a:lnTo>
                <a:lnTo>
                  <a:pt x="105" y="130"/>
                </a:lnTo>
                <a:lnTo>
                  <a:pt x="107" y="124"/>
                </a:lnTo>
                <a:lnTo>
                  <a:pt x="109" y="120"/>
                </a:lnTo>
                <a:lnTo>
                  <a:pt x="114" y="116"/>
                </a:lnTo>
                <a:lnTo>
                  <a:pt x="119" y="113"/>
                </a:lnTo>
                <a:lnTo>
                  <a:pt x="120" y="102"/>
                </a:lnTo>
                <a:lnTo>
                  <a:pt x="117" y="99"/>
                </a:lnTo>
                <a:lnTo>
                  <a:pt x="119" y="88"/>
                </a:lnTo>
                <a:lnTo>
                  <a:pt x="120" y="80"/>
                </a:lnTo>
                <a:lnTo>
                  <a:pt x="124" y="74"/>
                </a:lnTo>
                <a:lnTo>
                  <a:pt x="123" y="67"/>
                </a:lnTo>
                <a:lnTo>
                  <a:pt x="123" y="56"/>
                </a:lnTo>
                <a:lnTo>
                  <a:pt x="123" y="53"/>
                </a:lnTo>
                <a:lnTo>
                  <a:pt x="124" y="49"/>
                </a:lnTo>
                <a:lnTo>
                  <a:pt x="127" y="41"/>
                </a:lnTo>
                <a:lnTo>
                  <a:pt x="127" y="29"/>
                </a:lnTo>
                <a:lnTo>
                  <a:pt x="124" y="27"/>
                </a:lnTo>
                <a:lnTo>
                  <a:pt x="124" y="26"/>
                </a:lnTo>
                <a:lnTo>
                  <a:pt x="124" y="16"/>
                </a:lnTo>
                <a:lnTo>
                  <a:pt x="119" y="6"/>
                </a:lnTo>
                <a:lnTo>
                  <a:pt x="121" y="2"/>
                </a:lnTo>
                <a:lnTo>
                  <a:pt x="127" y="1"/>
                </a:lnTo>
                <a:lnTo>
                  <a:pt x="128" y="0"/>
                </a:lnTo>
                <a:lnTo>
                  <a:pt x="128" y="1"/>
                </a:lnTo>
                <a:lnTo>
                  <a:pt x="130" y="5"/>
                </a:lnTo>
                <a:lnTo>
                  <a:pt x="131" y="16"/>
                </a:lnTo>
                <a:lnTo>
                  <a:pt x="132" y="19"/>
                </a:lnTo>
                <a:lnTo>
                  <a:pt x="132" y="22"/>
                </a:lnTo>
                <a:lnTo>
                  <a:pt x="134" y="24"/>
                </a:lnTo>
                <a:lnTo>
                  <a:pt x="135" y="41"/>
                </a:lnTo>
                <a:lnTo>
                  <a:pt x="137" y="42"/>
                </a:lnTo>
                <a:lnTo>
                  <a:pt x="138" y="51"/>
                </a:lnTo>
                <a:lnTo>
                  <a:pt x="138" y="52"/>
                </a:lnTo>
                <a:lnTo>
                  <a:pt x="139" y="62"/>
                </a:lnTo>
                <a:lnTo>
                  <a:pt x="141" y="66"/>
                </a:lnTo>
                <a:lnTo>
                  <a:pt x="141" y="69"/>
                </a:lnTo>
                <a:lnTo>
                  <a:pt x="141" y="71"/>
                </a:lnTo>
                <a:lnTo>
                  <a:pt x="145" y="95"/>
                </a:lnTo>
                <a:lnTo>
                  <a:pt x="145" y="96"/>
                </a:lnTo>
                <a:lnTo>
                  <a:pt x="146" y="98"/>
                </a:lnTo>
                <a:lnTo>
                  <a:pt x="148" y="98"/>
                </a:lnTo>
                <a:lnTo>
                  <a:pt x="155" y="96"/>
                </a:lnTo>
                <a:lnTo>
                  <a:pt x="157" y="96"/>
                </a:lnTo>
                <a:lnTo>
                  <a:pt x="157" y="95"/>
                </a:lnTo>
                <a:lnTo>
                  <a:pt x="195" y="89"/>
                </a:lnTo>
                <a:lnTo>
                  <a:pt x="197" y="88"/>
                </a:lnTo>
                <a:lnTo>
                  <a:pt x="203" y="87"/>
                </a:lnTo>
                <a:lnTo>
                  <a:pt x="207" y="87"/>
                </a:lnTo>
                <a:lnTo>
                  <a:pt x="221" y="84"/>
                </a:lnTo>
                <a:lnTo>
                  <a:pt x="224" y="84"/>
                </a:lnTo>
                <a:lnTo>
                  <a:pt x="231" y="83"/>
                </a:lnTo>
                <a:lnTo>
                  <a:pt x="233" y="103"/>
                </a:lnTo>
                <a:lnTo>
                  <a:pt x="240" y="138"/>
                </a:lnTo>
                <a:lnTo>
                  <a:pt x="247" y="130"/>
                </a:lnTo>
                <a:lnTo>
                  <a:pt x="254" y="121"/>
                </a:lnTo>
                <a:lnTo>
                  <a:pt x="256" y="118"/>
                </a:lnTo>
                <a:lnTo>
                  <a:pt x="260" y="116"/>
                </a:lnTo>
                <a:lnTo>
                  <a:pt x="269" y="102"/>
                </a:lnTo>
                <a:lnTo>
                  <a:pt x="274" y="103"/>
                </a:lnTo>
                <a:lnTo>
                  <a:pt x="287" y="83"/>
                </a:lnTo>
                <a:lnTo>
                  <a:pt x="300" y="89"/>
                </a:lnTo>
                <a:lnTo>
                  <a:pt x="303" y="89"/>
                </a:lnTo>
                <a:lnTo>
                  <a:pt x="314" y="89"/>
                </a:lnTo>
                <a:lnTo>
                  <a:pt x="316" y="89"/>
                </a:lnTo>
                <a:lnTo>
                  <a:pt x="322" y="78"/>
                </a:lnTo>
                <a:lnTo>
                  <a:pt x="322" y="76"/>
                </a:lnTo>
                <a:lnTo>
                  <a:pt x="325" y="74"/>
                </a:lnTo>
                <a:lnTo>
                  <a:pt x="330" y="74"/>
                </a:lnTo>
                <a:lnTo>
                  <a:pt x="340" y="66"/>
                </a:lnTo>
                <a:lnTo>
                  <a:pt x="350" y="71"/>
                </a:lnTo>
                <a:lnTo>
                  <a:pt x="352" y="73"/>
                </a:lnTo>
                <a:lnTo>
                  <a:pt x="362" y="69"/>
                </a:lnTo>
                <a:lnTo>
                  <a:pt x="369" y="81"/>
                </a:lnTo>
                <a:lnTo>
                  <a:pt x="376" y="88"/>
                </a:lnTo>
                <a:lnTo>
                  <a:pt x="379" y="96"/>
                </a:lnTo>
                <a:lnTo>
                  <a:pt x="382" y="98"/>
                </a:lnTo>
                <a:lnTo>
                  <a:pt x="379" y="102"/>
                </a:lnTo>
                <a:lnTo>
                  <a:pt x="379" y="106"/>
                </a:lnTo>
                <a:lnTo>
                  <a:pt x="376" y="120"/>
                </a:lnTo>
                <a:lnTo>
                  <a:pt x="359" y="112"/>
                </a:lnTo>
                <a:lnTo>
                  <a:pt x="359" y="110"/>
                </a:lnTo>
                <a:lnTo>
                  <a:pt x="357" y="109"/>
                </a:lnTo>
                <a:lnTo>
                  <a:pt x="348" y="103"/>
                </a:lnTo>
                <a:lnTo>
                  <a:pt x="346" y="102"/>
                </a:lnTo>
                <a:lnTo>
                  <a:pt x="339" y="99"/>
                </a:lnTo>
                <a:lnTo>
                  <a:pt x="336" y="96"/>
                </a:lnTo>
                <a:lnTo>
                  <a:pt x="333" y="95"/>
                </a:lnTo>
                <a:lnTo>
                  <a:pt x="328" y="92"/>
                </a:lnTo>
                <a:lnTo>
                  <a:pt x="329" y="110"/>
                </a:lnTo>
                <a:lnTo>
                  <a:pt x="326" y="131"/>
                </a:lnTo>
                <a:lnTo>
                  <a:pt x="322" y="135"/>
                </a:lnTo>
                <a:lnTo>
                  <a:pt x="319" y="139"/>
                </a:lnTo>
                <a:lnTo>
                  <a:pt x="319" y="146"/>
                </a:lnTo>
                <a:lnTo>
                  <a:pt x="305" y="159"/>
                </a:lnTo>
                <a:lnTo>
                  <a:pt x="300" y="177"/>
                </a:lnTo>
                <a:lnTo>
                  <a:pt x="287" y="168"/>
                </a:lnTo>
                <a:lnTo>
                  <a:pt x="287" y="170"/>
                </a:lnTo>
                <a:lnTo>
                  <a:pt x="283" y="179"/>
                </a:lnTo>
                <a:lnTo>
                  <a:pt x="276" y="208"/>
                </a:lnTo>
                <a:lnTo>
                  <a:pt x="276" y="210"/>
                </a:lnTo>
                <a:lnTo>
                  <a:pt x="276" y="213"/>
                </a:lnTo>
                <a:lnTo>
                  <a:pt x="274" y="215"/>
                </a:lnTo>
                <a:lnTo>
                  <a:pt x="269" y="221"/>
                </a:lnTo>
                <a:lnTo>
                  <a:pt x="256" y="218"/>
                </a:lnTo>
                <a:lnTo>
                  <a:pt x="246" y="208"/>
                </a:lnTo>
                <a:lnTo>
                  <a:pt x="239" y="206"/>
                </a:lnTo>
                <a:lnTo>
                  <a:pt x="236" y="232"/>
                </a:lnTo>
                <a:lnTo>
                  <a:pt x="235" y="233"/>
                </a:lnTo>
                <a:lnTo>
                  <a:pt x="233" y="243"/>
                </a:lnTo>
                <a:lnTo>
                  <a:pt x="228" y="250"/>
                </a:lnTo>
                <a:lnTo>
                  <a:pt x="224" y="261"/>
                </a:lnTo>
                <a:lnTo>
                  <a:pt x="224" y="267"/>
                </a:lnTo>
                <a:lnTo>
                  <a:pt x="221" y="275"/>
                </a:lnTo>
                <a:lnTo>
                  <a:pt x="221" y="276"/>
                </a:lnTo>
                <a:lnTo>
                  <a:pt x="217" y="280"/>
                </a:lnTo>
                <a:lnTo>
                  <a:pt x="210" y="290"/>
                </a:lnTo>
                <a:lnTo>
                  <a:pt x="207" y="302"/>
                </a:lnTo>
                <a:lnTo>
                  <a:pt x="202" y="312"/>
                </a:lnTo>
                <a:lnTo>
                  <a:pt x="204" y="315"/>
                </a:lnTo>
                <a:lnTo>
                  <a:pt x="207" y="316"/>
                </a:lnTo>
                <a:lnTo>
                  <a:pt x="210" y="319"/>
                </a:lnTo>
                <a:lnTo>
                  <a:pt x="208" y="322"/>
                </a:lnTo>
                <a:lnTo>
                  <a:pt x="204" y="333"/>
                </a:lnTo>
                <a:lnTo>
                  <a:pt x="193" y="344"/>
                </a:lnTo>
                <a:lnTo>
                  <a:pt x="191" y="340"/>
                </a:lnTo>
                <a:lnTo>
                  <a:pt x="168" y="354"/>
                </a:lnTo>
                <a:lnTo>
                  <a:pt x="160" y="350"/>
                </a:lnTo>
                <a:lnTo>
                  <a:pt x="160" y="354"/>
                </a:lnTo>
                <a:lnTo>
                  <a:pt x="163" y="358"/>
                </a:lnTo>
                <a:lnTo>
                  <a:pt x="153" y="365"/>
                </a:lnTo>
                <a:lnTo>
                  <a:pt x="152" y="363"/>
                </a:lnTo>
                <a:lnTo>
                  <a:pt x="141" y="369"/>
                </a:lnTo>
                <a:lnTo>
                  <a:pt x="134" y="376"/>
                </a:lnTo>
                <a:lnTo>
                  <a:pt x="131" y="373"/>
                </a:lnTo>
                <a:lnTo>
                  <a:pt x="124" y="369"/>
                </a:lnTo>
                <a:lnTo>
                  <a:pt x="120" y="366"/>
                </a:lnTo>
                <a:lnTo>
                  <a:pt x="114" y="373"/>
                </a:lnTo>
                <a:lnTo>
                  <a:pt x="96" y="386"/>
                </a:lnTo>
                <a:lnTo>
                  <a:pt x="91" y="381"/>
                </a:lnTo>
                <a:lnTo>
                  <a:pt x="71" y="369"/>
                </a:lnTo>
                <a:lnTo>
                  <a:pt x="67" y="356"/>
                </a:lnTo>
                <a:lnTo>
                  <a:pt x="70" y="354"/>
                </a:lnTo>
                <a:lnTo>
                  <a:pt x="66" y="352"/>
                </a:lnTo>
                <a:lnTo>
                  <a:pt x="52" y="352"/>
                </a:lnTo>
                <a:lnTo>
                  <a:pt x="52" y="350"/>
                </a:lnTo>
                <a:lnTo>
                  <a:pt x="31" y="336"/>
                </a:lnTo>
                <a:lnTo>
                  <a:pt x="33" y="334"/>
                </a:lnTo>
                <a:lnTo>
                  <a:pt x="27" y="329"/>
                </a:lnTo>
                <a:lnTo>
                  <a:pt x="23" y="323"/>
                </a:lnTo>
                <a:lnTo>
                  <a:pt x="23" y="322"/>
                </a:lnTo>
                <a:lnTo>
                  <a:pt x="15" y="316"/>
                </a:lnTo>
                <a:lnTo>
                  <a:pt x="15" y="315"/>
                </a:lnTo>
                <a:lnTo>
                  <a:pt x="15" y="309"/>
                </a:lnTo>
                <a:lnTo>
                  <a:pt x="1" y="297"/>
                </a:lnTo>
                <a:lnTo>
                  <a:pt x="1" y="283"/>
                </a:lnTo>
                <a:lnTo>
                  <a:pt x="2" y="283"/>
                </a:lnTo>
                <a:lnTo>
                  <a:pt x="0" y="271"/>
                </a:lnTo>
                <a:lnTo>
                  <a:pt x="0" y="265"/>
                </a:lnTo>
                <a:lnTo>
                  <a:pt x="8" y="265"/>
                </a:lnTo>
                <a:lnTo>
                  <a:pt x="16" y="261"/>
                </a:lnTo>
                <a:lnTo>
                  <a:pt x="22" y="253"/>
                </a:lnTo>
                <a:lnTo>
                  <a:pt x="22" y="243"/>
                </a:lnTo>
                <a:lnTo>
                  <a:pt x="24" y="242"/>
                </a:lnTo>
                <a:lnTo>
                  <a:pt x="27" y="242"/>
                </a:lnTo>
                <a:lnTo>
                  <a:pt x="31" y="237"/>
                </a:lnTo>
                <a:lnTo>
                  <a:pt x="26" y="225"/>
                </a:lnTo>
                <a:lnTo>
                  <a:pt x="31" y="200"/>
                </a:lnTo>
                <a:lnTo>
                  <a:pt x="34" y="196"/>
                </a:lnTo>
                <a:lnTo>
                  <a:pt x="38" y="192"/>
                </a:lnTo>
                <a:lnTo>
                  <a:pt x="48" y="207"/>
                </a:lnTo>
                <a:lnTo>
                  <a:pt x="49" y="206"/>
                </a:lnTo>
                <a:lnTo>
                  <a:pt x="55" y="199"/>
                </a:lnTo>
                <a:lnTo>
                  <a:pt x="58" y="182"/>
                </a:lnTo>
                <a:lnTo>
                  <a:pt x="58" y="178"/>
                </a:lnTo>
                <a:lnTo>
                  <a:pt x="56" y="175"/>
                </a:lnTo>
                <a:lnTo>
                  <a:pt x="55" y="172"/>
                </a:lnTo>
                <a:lnTo>
                  <a:pt x="58" y="168"/>
                </a:lnTo>
                <a:lnTo>
                  <a:pt x="59" y="164"/>
                </a:lnTo>
                <a:lnTo>
                  <a:pt x="69" y="160"/>
                </a:lnTo>
                <a:lnTo>
                  <a:pt x="73" y="149"/>
                </a:lnTo>
                <a:lnTo>
                  <a:pt x="84" y="150"/>
                </a:lnTo>
              </a:path>
            </a:pathLst>
          </a:custGeom>
          <a:solidFill>
            <a:schemeClr val="bg1">
              <a:alpha val="80000"/>
            </a:schemeClr>
          </a:solidFill>
          <a:ln w="6350" cap="rnd">
            <a:solidFill>
              <a:schemeClr val="tx1">
                <a:lumMod val="50000"/>
                <a:lumOff val="50000"/>
              </a:schemeClr>
            </a:solidFill>
            <a:round/>
            <a:headEnd/>
            <a:tailEnd/>
          </a:ln>
        </p:spPr>
        <p:txBody>
          <a:bodyPr/>
          <a:lstStyle/>
          <a:p>
            <a:pPr>
              <a:defRPr/>
            </a:pPr>
            <a:endParaRPr lang="en-US"/>
          </a:p>
        </p:txBody>
      </p:sp>
      <p:sp>
        <p:nvSpPr>
          <p:cNvPr id="2071" name="Freeform 224"/>
          <p:cNvSpPr>
            <a:spLocks/>
          </p:cNvSpPr>
          <p:nvPr/>
        </p:nvSpPr>
        <p:spPr bwMode="auto">
          <a:xfrm>
            <a:off x="1522413" y="2798763"/>
            <a:ext cx="741362" cy="881062"/>
          </a:xfrm>
          <a:custGeom>
            <a:avLst/>
            <a:gdLst>
              <a:gd name="T0" fmla="*/ 2147483647 w 470"/>
              <a:gd name="T1" fmla="*/ 2147483647 h 599"/>
              <a:gd name="T2" fmla="*/ 2147483647 w 470"/>
              <a:gd name="T3" fmla="*/ 2147483647 h 599"/>
              <a:gd name="T4" fmla="*/ 0 w 470"/>
              <a:gd name="T5" fmla="*/ 2147483647 h 599"/>
              <a:gd name="T6" fmla="*/ 2147483647 w 470"/>
              <a:gd name="T7" fmla="*/ 2147483647 h 599"/>
              <a:gd name="T8" fmla="*/ 2147483647 w 470"/>
              <a:gd name="T9" fmla="*/ 2147483647 h 599"/>
              <a:gd name="T10" fmla="*/ 2147483647 w 470"/>
              <a:gd name="T11" fmla="*/ 2147483647 h 599"/>
              <a:gd name="T12" fmla="*/ 2147483647 w 470"/>
              <a:gd name="T13" fmla="*/ 2147483647 h 599"/>
              <a:gd name="T14" fmla="*/ 2147483647 w 470"/>
              <a:gd name="T15" fmla="*/ 2147483647 h 599"/>
              <a:gd name="T16" fmla="*/ 2147483647 w 470"/>
              <a:gd name="T17" fmla="*/ 2147483647 h 599"/>
              <a:gd name="T18" fmla="*/ 2147483647 w 470"/>
              <a:gd name="T19" fmla="*/ 2147483647 h 599"/>
              <a:gd name="T20" fmla="*/ 2147483647 w 470"/>
              <a:gd name="T21" fmla="*/ 2147483647 h 599"/>
              <a:gd name="T22" fmla="*/ 2147483647 w 470"/>
              <a:gd name="T23" fmla="*/ 2147483647 h 599"/>
              <a:gd name="T24" fmla="*/ 2147483647 w 470"/>
              <a:gd name="T25" fmla="*/ 2147483647 h 599"/>
              <a:gd name="T26" fmla="*/ 2147483647 w 470"/>
              <a:gd name="T27" fmla="*/ 2147483647 h 599"/>
              <a:gd name="T28" fmla="*/ 2147483647 w 470"/>
              <a:gd name="T29" fmla="*/ 2147483647 h 599"/>
              <a:gd name="T30" fmla="*/ 2147483647 w 470"/>
              <a:gd name="T31" fmla="*/ 2147483647 h 599"/>
              <a:gd name="T32" fmla="*/ 2147483647 w 470"/>
              <a:gd name="T33" fmla="*/ 2147483647 h 599"/>
              <a:gd name="T34" fmla="*/ 2147483647 w 470"/>
              <a:gd name="T35" fmla="*/ 2147483647 h 599"/>
              <a:gd name="T36" fmla="*/ 2147483647 w 470"/>
              <a:gd name="T37" fmla="*/ 2147483647 h 599"/>
              <a:gd name="T38" fmla="*/ 2147483647 w 470"/>
              <a:gd name="T39" fmla="*/ 2147483647 h 599"/>
              <a:gd name="T40" fmla="*/ 2147483647 w 470"/>
              <a:gd name="T41" fmla="*/ 2147483647 h 599"/>
              <a:gd name="T42" fmla="*/ 2147483647 w 470"/>
              <a:gd name="T43" fmla="*/ 2147483647 h 599"/>
              <a:gd name="T44" fmla="*/ 2147483647 w 470"/>
              <a:gd name="T45" fmla="*/ 2147483647 h 599"/>
              <a:gd name="T46" fmla="*/ 2147483647 w 470"/>
              <a:gd name="T47" fmla="*/ 2147483647 h 599"/>
              <a:gd name="T48" fmla="*/ 2147483647 w 470"/>
              <a:gd name="T49" fmla="*/ 2147483647 h 599"/>
              <a:gd name="T50" fmla="*/ 2147483647 w 470"/>
              <a:gd name="T51" fmla="*/ 2147483647 h 599"/>
              <a:gd name="T52" fmla="*/ 2147483647 w 470"/>
              <a:gd name="T53" fmla="*/ 2147483647 h 599"/>
              <a:gd name="T54" fmla="*/ 2147483647 w 470"/>
              <a:gd name="T55" fmla="*/ 2147483647 h 599"/>
              <a:gd name="T56" fmla="*/ 2147483647 w 470"/>
              <a:gd name="T57" fmla="*/ 2147483647 h 599"/>
              <a:gd name="T58" fmla="*/ 2147483647 w 470"/>
              <a:gd name="T59" fmla="*/ 2147483647 h 599"/>
              <a:gd name="T60" fmla="*/ 2147483647 w 470"/>
              <a:gd name="T61" fmla="*/ 2147483647 h 599"/>
              <a:gd name="T62" fmla="*/ 2147483647 w 470"/>
              <a:gd name="T63" fmla="*/ 2147483647 h 599"/>
              <a:gd name="T64" fmla="*/ 2147483647 w 470"/>
              <a:gd name="T65" fmla="*/ 2147483647 h 599"/>
              <a:gd name="T66" fmla="*/ 2147483647 w 470"/>
              <a:gd name="T67" fmla="*/ 2147483647 h 599"/>
              <a:gd name="T68" fmla="*/ 2147483647 w 470"/>
              <a:gd name="T69" fmla="*/ 2147483647 h 599"/>
              <a:gd name="T70" fmla="*/ 2147483647 w 470"/>
              <a:gd name="T71" fmla="*/ 2147483647 h 599"/>
              <a:gd name="T72" fmla="*/ 2147483647 w 470"/>
              <a:gd name="T73" fmla="*/ 2147483647 h 599"/>
              <a:gd name="T74" fmla="*/ 2147483647 w 470"/>
              <a:gd name="T75" fmla="*/ 2147483647 h 599"/>
              <a:gd name="T76" fmla="*/ 2147483647 w 470"/>
              <a:gd name="T77" fmla="*/ 2147483647 h 599"/>
              <a:gd name="T78" fmla="*/ 2147483647 w 470"/>
              <a:gd name="T79" fmla="*/ 2147483647 h 599"/>
              <a:gd name="T80" fmla="*/ 2147483647 w 470"/>
              <a:gd name="T81" fmla="*/ 2147483647 h 599"/>
              <a:gd name="T82" fmla="*/ 2147483647 w 470"/>
              <a:gd name="T83" fmla="*/ 2147483647 h 599"/>
              <a:gd name="T84" fmla="*/ 2147483647 w 470"/>
              <a:gd name="T85" fmla="*/ 2147483647 h 599"/>
              <a:gd name="T86" fmla="*/ 2147483647 w 470"/>
              <a:gd name="T87" fmla="*/ 2147483647 h 599"/>
              <a:gd name="T88" fmla="*/ 2147483647 w 470"/>
              <a:gd name="T89" fmla="*/ 2147483647 h 599"/>
              <a:gd name="T90" fmla="*/ 2147483647 w 470"/>
              <a:gd name="T91" fmla="*/ 2147483647 h 599"/>
              <a:gd name="T92" fmla="*/ 2147483647 w 470"/>
              <a:gd name="T93" fmla="*/ 2147483647 h 599"/>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470"/>
              <a:gd name="T142" fmla="*/ 0 h 599"/>
              <a:gd name="T143" fmla="*/ 470 w 470"/>
              <a:gd name="T144" fmla="*/ 599 h 599"/>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470" h="599">
                <a:moveTo>
                  <a:pt x="19" y="415"/>
                </a:moveTo>
                <a:lnTo>
                  <a:pt x="12" y="457"/>
                </a:lnTo>
                <a:lnTo>
                  <a:pt x="12" y="458"/>
                </a:lnTo>
                <a:lnTo>
                  <a:pt x="9" y="475"/>
                </a:lnTo>
                <a:lnTo>
                  <a:pt x="6" y="493"/>
                </a:lnTo>
                <a:lnTo>
                  <a:pt x="0" y="529"/>
                </a:lnTo>
                <a:lnTo>
                  <a:pt x="0" y="540"/>
                </a:lnTo>
                <a:lnTo>
                  <a:pt x="26" y="545"/>
                </a:lnTo>
                <a:lnTo>
                  <a:pt x="55" y="549"/>
                </a:lnTo>
                <a:lnTo>
                  <a:pt x="95" y="556"/>
                </a:lnTo>
                <a:lnTo>
                  <a:pt x="98" y="556"/>
                </a:lnTo>
                <a:lnTo>
                  <a:pt x="109" y="557"/>
                </a:lnTo>
                <a:lnTo>
                  <a:pt x="125" y="560"/>
                </a:lnTo>
                <a:lnTo>
                  <a:pt x="192" y="568"/>
                </a:lnTo>
                <a:lnTo>
                  <a:pt x="214" y="572"/>
                </a:lnTo>
                <a:lnTo>
                  <a:pt x="221" y="572"/>
                </a:lnTo>
                <a:lnTo>
                  <a:pt x="235" y="574"/>
                </a:lnTo>
                <a:lnTo>
                  <a:pt x="257" y="577"/>
                </a:lnTo>
                <a:lnTo>
                  <a:pt x="278" y="579"/>
                </a:lnTo>
                <a:lnTo>
                  <a:pt x="300" y="582"/>
                </a:lnTo>
                <a:lnTo>
                  <a:pt x="301" y="584"/>
                </a:lnTo>
                <a:lnTo>
                  <a:pt x="340" y="588"/>
                </a:lnTo>
                <a:lnTo>
                  <a:pt x="372" y="592"/>
                </a:lnTo>
                <a:lnTo>
                  <a:pt x="383" y="593"/>
                </a:lnTo>
                <a:lnTo>
                  <a:pt x="421" y="598"/>
                </a:lnTo>
                <a:lnTo>
                  <a:pt x="427" y="545"/>
                </a:lnTo>
                <a:lnTo>
                  <a:pt x="428" y="543"/>
                </a:lnTo>
                <a:lnTo>
                  <a:pt x="430" y="515"/>
                </a:lnTo>
                <a:lnTo>
                  <a:pt x="433" y="500"/>
                </a:lnTo>
                <a:lnTo>
                  <a:pt x="433" y="488"/>
                </a:lnTo>
                <a:lnTo>
                  <a:pt x="435" y="471"/>
                </a:lnTo>
                <a:lnTo>
                  <a:pt x="435" y="470"/>
                </a:lnTo>
                <a:lnTo>
                  <a:pt x="435" y="458"/>
                </a:lnTo>
                <a:lnTo>
                  <a:pt x="438" y="433"/>
                </a:lnTo>
                <a:lnTo>
                  <a:pt x="441" y="406"/>
                </a:lnTo>
                <a:lnTo>
                  <a:pt x="445" y="379"/>
                </a:lnTo>
                <a:lnTo>
                  <a:pt x="449" y="339"/>
                </a:lnTo>
                <a:lnTo>
                  <a:pt x="451" y="325"/>
                </a:lnTo>
                <a:lnTo>
                  <a:pt x="452" y="311"/>
                </a:lnTo>
                <a:lnTo>
                  <a:pt x="452" y="307"/>
                </a:lnTo>
                <a:lnTo>
                  <a:pt x="455" y="283"/>
                </a:lnTo>
                <a:lnTo>
                  <a:pt x="456" y="271"/>
                </a:lnTo>
                <a:lnTo>
                  <a:pt x="459" y="246"/>
                </a:lnTo>
                <a:lnTo>
                  <a:pt x="462" y="222"/>
                </a:lnTo>
                <a:lnTo>
                  <a:pt x="464" y="201"/>
                </a:lnTo>
                <a:lnTo>
                  <a:pt x="464" y="200"/>
                </a:lnTo>
                <a:lnTo>
                  <a:pt x="466" y="189"/>
                </a:lnTo>
                <a:lnTo>
                  <a:pt x="467" y="175"/>
                </a:lnTo>
                <a:lnTo>
                  <a:pt x="469" y="161"/>
                </a:lnTo>
                <a:lnTo>
                  <a:pt x="433" y="157"/>
                </a:lnTo>
                <a:lnTo>
                  <a:pt x="430" y="157"/>
                </a:lnTo>
                <a:lnTo>
                  <a:pt x="392" y="152"/>
                </a:lnTo>
                <a:lnTo>
                  <a:pt x="388" y="152"/>
                </a:lnTo>
                <a:lnTo>
                  <a:pt x="370" y="151"/>
                </a:lnTo>
                <a:lnTo>
                  <a:pt x="308" y="143"/>
                </a:lnTo>
                <a:lnTo>
                  <a:pt x="311" y="115"/>
                </a:lnTo>
                <a:lnTo>
                  <a:pt x="314" y="94"/>
                </a:lnTo>
                <a:lnTo>
                  <a:pt x="315" y="87"/>
                </a:lnTo>
                <a:lnTo>
                  <a:pt x="316" y="79"/>
                </a:lnTo>
                <a:lnTo>
                  <a:pt x="318" y="61"/>
                </a:lnTo>
                <a:lnTo>
                  <a:pt x="320" y="52"/>
                </a:lnTo>
                <a:lnTo>
                  <a:pt x="322" y="33"/>
                </a:lnTo>
                <a:lnTo>
                  <a:pt x="291" y="30"/>
                </a:lnTo>
                <a:lnTo>
                  <a:pt x="290" y="30"/>
                </a:lnTo>
                <a:lnTo>
                  <a:pt x="284" y="29"/>
                </a:lnTo>
                <a:lnTo>
                  <a:pt x="267" y="26"/>
                </a:lnTo>
                <a:lnTo>
                  <a:pt x="247" y="23"/>
                </a:lnTo>
                <a:lnTo>
                  <a:pt x="237" y="23"/>
                </a:lnTo>
                <a:lnTo>
                  <a:pt x="233" y="22"/>
                </a:lnTo>
                <a:lnTo>
                  <a:pt x="232" y="22"/>
                </a:lnTo>
                <a:lnTo>
                  <a:pt x="232" y="20"/>
                </a:lnTo>
                <a:lnTo>
                  <a:pt x="168" y="12"/>
                </a:lnTo>
                <a:lnTo>
                  <a:pt x="148" y="9"/>
                </a:lnTo>
                <a:lnTo>
                  <a:pt x="109" y="5"/>
                </a:lnTo>
                <a:lnTo>
                  <a:pt x="85" y="0"/>
                </a:lnTo>
                <a:lnTo>
                  <a:pt x="84" y="12"/>
                </a:lnTo>
                <a:lnTo>
                  <a:pt x="74" y="72"/>
                </a:lnTo>
                <a:lnTo>
                  <a:pt x="69" y="108"/>
                </a:lnTo>
                <a:lnTo>
                  <a:pt x="62" y="148"/>
                </a:lnTo>
                <a:lnTo>
                  <a:pt x="56" y="178"/>
                </a:lnTo>
                <a:lnTo>
                  <a:pt x="52" y="203"/>
                </a:lnTo>
                <a:lnTo>
                  <a:pt x="51" y="215"/>
                </a:lnTo>
                <a:lnTo>
                  <a:pt x="49" y="225"/>
                </a:lnTo>
                <a:lnTo>
                  <a:pt x="47" y="241"/>
                </a:lnTo>
                <a:lnTo>
                  <a:pt x="42" y="265"/>
                </a:lnTo>
                <a:lnTo>
                  <a:pt x="42" y="269"/>
                </a:lnTo>
                <a:lnTo>
                  <a:pt x="30" y="339"/>
                </a:lnTo>
                <a:lnTo>
                  <a:pt x="29" y="358"/>
                </a:lnTo>
                <a:lnTo>
                  <a:pt x="27" y="364"/>
                </a:lnTo>
                <a:lnTo>
                  <a:pt x="26" y="369"/>
                </a:lnTo>
                <a:lnTo>
                  <a:pt x="24" y="378"/>
                </a:lnTo>
                <a:lnTo>
                  <a:pt x="20" y="400"/>
                </a:lnTo>
                <a:lnTo>
                  <a:pt x="19" y="415"/>
                </a:lnTo>
              </a:path>
            </a:pathLst>
          </a:custGeom>
          <a:solidFill>
            <a:srgbClr val="427E93">
              <a:alpha val="25098"/>
            </a:srgbClr>
          </a:solidFill>
          <a:ln w="6350" cap="rnd">
            <a:solidFill>
              <a:schemeClr val="tx1">
                <a:lumMod val="50000"/>
                <a:lumOff val="50000"/>
              </a:schemeClr>
            </a:solidFill>
            <a:round/>
            <a:headEnd/>
            <a:tailEnd/>
          </a:ln>
        </p:spPr>
        <p:txBody>
          <a:bodyPr/>
          <a:lstStyle/>
          <a:p>
            <a:pPr>
              <a:defRPr/>
            </a:pPr>
            <a:endParaRPr lang="en-US">
              <a:solidFill>
                <a:srgbClr val="427E93"/>
              </a:solidFill>
            </a:endParaRPr>
          </a:p>
        </p:txBody>
      </p:sp>
      <p:sp>
        <p:nvSpPr>
          <p:cNvPr id="2072" name="Freeform 225"/>
          <p:cNvSpPr>
            <a:spLocks/>
          </p:cNvSpPr>
          <p:nvPr/>
        </p:nvSpPr>
        <p:spPr bwMode="auto">
          <a:xfrm>
            <a:off x="598488" y="1524000"/>
            <a:ext cx="904875" cy="598488"/>
          </a:xfrm>
          <a:custGeom>
            <a:avLst/>
            <a:gdLst>
              <a:gd name="T0" fmla="*/ 2147483647 w 574"/>
              <a:gd name="T1" fmla="*/ 2147483647 h 407"/>
              <a:gd name="T2" fmla="*/ 2147483647 w 574"/>
              <a:gd name="T3" fmla="*/ 2147483647 h 407"/>
              <a:gd name="T4" fmla="*/ 2147483647 w 574"/>
              <a:gd name="T5" fmla="*/ 2147483647 h 407"/>
              <a:gd name="T6" fmla="*/ 2147483647 w 574"/>
              <a:gd name="T7" fmla="*/ 2147483647 h 407"/>
              <a:gd name="T8" fmla="*/ 2147483647 w 574"/>
              <a:gd name="T9" fmla="*/ 2147483647 h 407"/>
              <a:gd name="T10" fmla="*/ 2147483647 w 574"/>
              <a:gd name="T11" fmla="*/ 2147483647 h 407"/>
              <a:gd name="T12" fmla="*/ 2147483647 w 574"/>
              <a:gd name="T13" fmla="*/ 2147483647 h 407"/>
              <a:gd name="T14" fmla="*/ 2147483647 w 574"/>
              <a:gd name="T15" fmla="*/ 2147483647 h 407"/>
              <a:gd name="T16" fmla="*/ 2147483647 w 574"/>
              <a:gd name="T17" fmla="*/ 2147483647 h 407"/>
              <a:gd name="T18" fmla="*/ 2147483647 w 574"/>
              <a:gd name="T19" fmla="*/ 2147483647 h 407"/>
              <a:gd name="T20" fmla="*/ 2147483647 w 574"/>
              <a:gd name="T21" fmla="*/ 2147483647 h 407"/>
              <a:gd name="T22" fmla="*/ 2147483647 w 574"/>
              <a:gd name="T23" fmla="*/ 2147483647 h 407"/>
              <a:gd name="T24" fmla="*/ 2147483647 w 574"/>
              <a:gd name="T25" fmla="*/ 2147483647 h 407"/>
              <a:gd name="T26" fmla="*/ 2147483647 w 574"/>
              <a:gd name="T27" fmla="*/ 2147483647 h 407"/>
              <a:gd name="T28" fmla="*/ 2147483647 w 574"/>
              <a:gd name="T29" fmla="*/ 2147483647 h 407"/>
              <a:gd name="T30" fmla="*/ 2147483647 w 574"/>
              <a:gd name="T31" fmla="*/ 2147483647 h 407"/>
              <a:gd name="T32" fmla="*/ 2147483647 w 574"/>
              <a:gd name="T33" fmla="*/ 2147483647 h 407"/>
              <a:gd name="T34" fmla="*/ 2147483647 w 574"/>
              <a:gd name="T35" fmla="*/ 2147483647 h 407"/>
              <a:gd name="T36" fmla="*/ 2147483647 w 574"/>
              <a:gd name="T37" fmla="*/ 2147483647 h 407"/>
              <a:gd name="T38" fmla="*/ 2147483647 w 574"/>
              <a:gd name="T39" fmla="*/ 2147483647 h 407"/>
              <a:gd name="T40" fmla="*/ 0 w 574"/>
              <a:gd name="T41" fmla="*/ 2147483647 h 407"/>
              <a:gd name="T42" fmla="*/ 2147483647 w 574"/>
              <a:gd name="T43" fmla="*/ 2147483647 h 407"/>
              <a:gd name="T44" fmla="*/ 2147483647 w 574"/>
              <a:gd name="T45" fmla="*/ 2147483647 h 407"/>
              <a:gd name="T46" fmla="*/ 2147483647 w 574"/>
              <a:gd name="T47" fmla="*/ 2147483647 h 407"/>
              <a:gd name="T48" fmla="*/ 2147483647 w 574"/>
              <a:gd name="T49" fmla="*/ 2147483647 h 407"/>
              <a:gd name="T50" fmla="*/ 2147483647 w 574"/>
              <a:gd name="T51" fmla="*/ 2147483647 h 407"/>
              <a:gd name="T52" fmla="*/ 2147483647 w 574"/>
              <a:gd name="T53" fmla="*/ 2147483647 h 407"/>
              <a:gd name="T54" fmla="*/ 2147483647 w 574"/>
              <a:gd name="T55" fmla="*/ 2147483647 h 407"/>
              <a:gd name="T56" fmla="*/ 2147483647 w 574"/>
              <a:gd name="T57" fmla="*/ 2147483647 h 407"/>
              <a:gd name="T58" fmla="*/ 2147483647 w 574"/>
              <a:gd name="T59" fmla="*/ 2147483647 h 407"/>
              <a:gd name="T60" fmla="*/ 2147483647 w 574"/>
              <a:gd name="T61" fmla="*/ 2147483647 h 407"/>
              <a:gd name="T62" fmla="*/ 2147483647 w 574"/>
              <a:gd name="T63" fmla="*/ 2147483647 h 407"/>
              <a:gd name="T64" fmla="*/ 2147483647 w 574"/>
              <a:gd name="T65" fmla="*/ 2147483647 h 407"/>
              <a:gd name="T66" fmla="*/ 2147483647 w 574"/>
              <a:gd name="T67" fmla="*/ 2147483647 h 407"/>
              <a:gd name="T68" fmla="*/ 2147483647 w 574"/>
              <a:gd name="T69" fmla="*/ 2147483647 h 407"/>
              <a:gd name="T70" fmla="*/ 2147483647 w 574"/>
              <a:gd name="T71" fmla="*/ 2147483647 h 407"/>
              <a:gd name="T72" fmla="*/ 2147483647 w 574"/>
              <a:gd name="T73" fmla="*/ 2147483647 h 407"/>
              <a:gd name="T74" fmla="*/ 2147483647 w 574"/>
              <a:gd name="T75" fmla="*/ 2147483647 h 407"/>
              <a:gd name="T76" fmla="*/ 2147483647 w 574"/>
              <a:gd name="T77" fmla="*/ 2147483647 h 407"/>
              <a:gd name="T78" fmla="*/ 2147483647 w 574"/>
              <a:gd name="T79" fmla="*/ 2147483647 h 407"/>
              <a:gd name="T80" fmla="*/ 2147483647 w 574"/>
              <a:gd name="T81" fmla="*/ 2147483647 h 407"/>
              <a:gd name="T82" fmla="*/ 2147483647 w 574"/>
              <a:gd name="T83" fmla="*/ 2147483647 h 407"/>
              <a:gd name="T84" fmla="*/ 2147483647 w 574"/>
              <a:gd name="T85" fmla="*/ 2147483647 h 407"/>
              <a:gd name="T86" fmla="*/ 2147483647 w 574"/>
              <a:gd name="T87" fmla="*/ 2147483647 h 407"/>
              <a:gd name="T88" fmla="*/ 2147483647 w 574"/>
              <a:gd name="T89" fmla="*/ 2147483647 h 407"/>
              <a:gd name="T90" fmla="*/ 2147483647 w 574"/>
              <a:gd name="T91" fmla="*/ 2147483647 h 407"/>
              <a:gd name="T92" fmla="*/ 2147483647 w 574"/>
              <a:gd name="T93" fmla="*/ 2147483647 h 407"/>
              <a:gd name="T94" fmla="*/ 2147483647 w 574"/>
              <a:gd name="T95" fmla="*/ 2147483647 h 407"/>
              <a:gd name="T96" fmla="*/ 2147483647 w 574"/>
              <a:gd name="T97" fmla="*/ 2147483647 h 407"/>
              <a:gd name="T98" fmla="*/ 2147483647 w 574"/>
              <a:gd name="T99" fmla="*/ 2147483647 h 407"/>
              <a:gd name="T100" fmla="*/ 2147483647 w 574"/>
              <a:gd name="T101" fmla="*/ 2147483647 h 407"/>
              <a:gd name="T102" fmla="*/ 2147483647 w 574"/>
              <a:gd name="T103" fmla="*/ 2147483647 h 407"/>
              <a:gd name="T104" fmla="*/ 2147483647 w 574"/>
              <a:gd name="T105" fmla="*/ 0 h 407"/>
              <a:gd name="T106" fmla="*/ 2147483647 w 574"/>
              <a:gd name="T107" fmla="*/ 2147483647 h 407"/>
              <a:gd name="T108" fmla="*/ 2147483647 w 574"/>
              <a:gd name="T109" fmla="*/ 2147483647 h 407"/>
              <a:gd name="T110" fmla="*/ 2147483647 w 574"/>
              <a:gd name="T111" fmla="*/ 2147483647 h 407"/>
              <a:gd name="T112" fmla="*/ 2147483647 w 574"/>
              <a:gd name="T113" fmla="*/ 2147483647 h 407"/>
              <a:gd name="T114" fmla="*/ 2147483647 w 574"/>
              <a:gd name="T115" fmla="*/ 2147483647 h 407"/>
              <a:gd name="T116" fmla="*/ 2147483647 w 574"/>
              <a:gd name="T117" fmla="*/ 2147483647 h 407"/>
              <a:gd name="T118" fmla="*/ 2147483647 w 574"/>
              <a:gd name="T119" fmla="*/ 2147483647 h 407"/>
              <a:gd name="T120" fmla="*/ 2147483647 w 574"/>
              <a:gd name="T121" fmla="*/ 2147483647 h 407"/>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574"/>
              <a:gd name="T184" fmla="*/ 0 h 407"/>
              <a:gd name="T185" fmla="*/ 574 w 574"/>
              <a:gd name="T186" fmla="*/ 407 h 407"/>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574" h="407">
                <a:moveTo>
                  <a:pt x="520" y="357"/>
                </a:moveTo>
                <a:lnTo>
                  <a:pt x="519" y="363"/>
                </a:lnTo>
                <a:lnTo>
                  <a:pt x="523" y="376"/>
                </a:lnTo>
                <a:lnTo>
                  <a:pt x="521" y="406"/>
                </a:lnTo>
                <a:lnTo>
                  <a:pt x="489" y="397"/>
                </a:lnTo>
                <a:lnTo>
                  <a:pt x="488" y="397"/>
                </a:lnTo>
                <a:lnTo>
                  <a:pt x="478" y="396"/>
                </a:lnTo>
                <a:lnTo>
                  <a:pt x="470" y="394"/>
                </a:lnTo>
                <a:lnTo>
                  <a:pt x="469" y="394"/>
                </a:lnTo>
                <a:lnTo>
                  <a:pt x="462" y="393"/>
                </a:lnTo>
                <a:lnTo>
                  <a:pt x="442" y="389"/>
                </a:lnTo>
                <a:lnTo>
                  <a:pt x="441" y="389"/>
                </a:lnTo>
                <a:lnTo>
                  <a:pt x="422" y="385"/>
                </a:lnTo>
                <a:lnTo>
                  <a:pt x="383" y="376"/>
                </a:lnTo>
                <a:lnTo>
                  <a:pt x="368" y="374"/>
                </a:lnTo>
                <a:lnTo>
                  <a:pt x="355" y="379"/>
                </a:lnTo>
                <a:lnTo>
                  <a:pt x="347" y="376"/>
                </a:lnTo>
                <a:lnTo>
                  <a:pt x="333" y="375"/>
                </a:lnTo>
                <a:lnTo>
                  <a:pt x="323" y="372"/>
                </a:lnTo>
                <a:lnTo>
                  <a:pt x="314" y="378"/>
                </a:lnTo>
                <a:lnTo>
                  <a:pt x="298" y="376"/>
                </a:lnTo>
                <a:lnTo>
                  <a:pt x="296" y="376"/>
                </a:lnTo>
                <a:lnTo>
                  <a:pt x="292" y="376"/>
                </a:lnTo>
                <a:lnTo>
                  <a:pt x="287" y="376"/>
                </a:lnTo>
                <a:lnTo>
                  <a:pt x="271" y="383"/>
                </a:lnTo>
                <a:lnTo>
                  <a:pt x="250" y="381"/>
                </a:lnTo>
                <a:lnTo>
                  <a:pt x="238" y="374"/>
                </a:lnTo>
                <a:lnTo>
                  <a:pt x="236" y="376"/>
                </a:lnTo>
                <a:lnTo>
                  <a:pt x="221" y="378"/>
                </a:lnTo>
                <a:lnTo>
                  <a:pt x="217" y="379"/>
                </a:lnTo>
                <a:lnTo>
                  <a:pt x="196" y="379"/>
                </a:lnTo>
                <a:lnTo>
                  <a:pt x="195" y="372"/>
                </a:lnTo>
                <a:lnTo>
                  <a:pt x="178" y="364"/>
                </a:lnTo>
                <a:lnTo>
                  <a:pt x="175" y="361"/>
                </a:lnTo>
                <a:lnTo>
                  <a:pt x="174" y="360"/>
                </a:lnTo>
                <a:lnTo>
                  <a:pt x="157" y="360"/>
                </a:lnTo>
                <a:lnTo>
                  <a:pt x="152" y="357"/>
                </a:lnTo>
                <a:lnTo>
                  <a:pt x="143" y="363"/>
                </a:lnTo>
                <a:lnTo>
                  <a:pt x="127" y="365"/>
                </a:lnTo>
                <a:lnTo>
                  <a:pt x="121" y="364"/>
                </a:lnTo>
                <a:lnTo>
                  <a:pt x="116" y="367"/>
                </a:lnTo>
                <a:lnTo>
                  <a:pt x="102" y="361"/>
                </a:lnTo>
                <a:lnTo>
                  <a:pt x="81" y="346"/>
                </a:lnTo>
                <a:lnTo>
                  <a:pt x="83" y="339"/>
                </a:lnTo>
                <a:lnTo>
                  <a:pt x="83" y="338"/>
                </a:lnTo>
                <a:lnTo>
                  <a:pt x="84" y="336"/>
                </a:lnTo>
                <a:lnTo>
                  <a:pt x="84" y="325"/>
                </a:lnTo>
                <a:lnTo>
                  <a:pt x="85" y="313"/>
                </a:lnTo>
                <a:lnTo>
                  <a:pt x="76" y="292"/>
                </a:lnTo>
                <a:lnTo>
                  <a:pt x="62" y="284"/>
                </a:lnTo>
                <a:lnTo>
                  <a:pt x="58" y="285"/>
                </a:lnTo>
                <a:lnTo>
                  <a:pt x="49" y="284"/>
                </a:lnTo>
                <a:lnTo>
                  <a:pt x="45" y="271"/>
                </a:lnTo>
                <a:lnTo>
                  <a:pt x="44" y="268"/>
                </a:lnTo>
                <a:lnTo>
                  <a:pt x="31" y="266"/>
                </a:lnTo>
                <a:lnTo>
                  <a:pt x="26" y="261"/>
                </a:lnTo>
                <a:lnTo>
                  <a:pt x="15" y="264"/>
                </a:lnTo>
                <a:lnTo>
                  <a:pt x="8" y="260"/>
                </a:lnTo>
                <a:lnTo>
                  <a:pt x="6" y="254"/>
                </a:lnTo>
                <a:lnTo>
                  <a:pt x="4" y="259"/>
                </a:lnTo>
                <a:lnTo>
                  <a:pt x="0" y="257"/>
                </a:lnTo>
                <a:lnTo>
                  <a:pt x="12" y="218"/>
                </a:lnTo>
                <a:lnTo>
                  <a:pt x="9" y="239"/>
                </a:lnTo>
                <a:lnTo>
                  <a:pt x="13" y="235"/>
                </a:lnTo>
                <a:lnTo>
                  <a:pt x="19" y="235"/>
                </a:lnTo>
                <a:lnTo>
                  <a:pt x="19" y="223"/>
                </a:lnTo>
                <a:lnTo>
                  <a:pt x="26" y="217"/>
                </a:lnTo>
                <a:lnTo>
                  <a:pt x="29" y="213"/>
                </a:lnTo>
                <a:lnTo>
                  <a:pt x="17" y="213"/>
                </a:lnTo>
                <a:lnTo>
                  <a:pt x="12" y="209"/>
                </a:lnTo>
                <a:lnTo>
                  <a:pt x="13" y="202"/>
                </a:lnTo>
                <a:lnTo>
                  <a:pt x="15" y="193"/>
                </a:lnTo>
                <a:lnTo>
                  <a:pt x="12" y="189"/>
                </a:lnTo>
                <a:lnTo>
                  <a:pt x="16" y="195"/>
                </a:lnTo>
                <a:lnTo>
                  <a:pt x="33" y="192"/>
                </a:lnTo>
                <a:lnTo>
                  <a:pt x="34" y="189"/>
                </a:lnTo>
                <a:lnTo>
                  <a:pt x="24" y="184"/>
                </a:lnTo>
                <a:lnTo>
                  <a:pt x="19" y="177"/>
                </a:lnTo>
                <a:lnTo>
                  <a:pt x="16" y="187"/>
                </a:lnTo>
                <a:lnTo>
                  <a:pt x="12" y="187"/>
                </a:lnTo>
                <a:lnTo>
                  <a:pt x="16" y="157"/>
                </a:lnTo>
                <a:lnTo>
                  <a:pt x="16" y="146"/>
                </a:lnTo>
                <a:lnTo>
                  <a:pt x="12" y="139"/>
                </a:lnTo>
                <a:lnTo>
                  <a:pt x="15" y="121"/>
                </a:lnTo>
                <a:lnTo>
                  <a:pt x="12" y="95"/>
                </a:lnTo>
                <a:lnTo>
                  <a:pt x="13" y="92"/>
                </a:lnTo>
                <a:lnTo>
                  <a:pt x="5" y="80"/>
                </a:lnTo>
                <a:lnTo>
                  <a:pt x="4" y="66"/>
                </a:lnTo>
                <a:lnTo>
                  <a:pt x="6" y="62"/>
                </a:lnTo>
                <a:lnTo>
                  <a:pt x="5" y="49"/>
                </a:lnTo>
                <a:lnTo>
                  <a:pt x="15" y="31"/>
                </a:lnTo>
                <a:lnTo>
                  <a:pt x="12" y="26"/>
                </a:lnTo>
                <a:lnTo>
                  <a:pt x="16" y="26"/>
                </a:lnTo>
                <a:lnTo>
                  <a:pt x="58" y="62"/>
                </a:lnTo>
                <a:lnTo>
                  <a:pt x="96" y="76"/>
                </a:lnTo>
                <a:lnTo>
                  <a:pt x="96" y="77"/>
                </a:lnTo>
                <a:lnTo>
                  <a:pt x="121" y="83"/>
                </a:lnTo>
                <a:lnTo>
                  <a:pt x="131" y="92"/>
                </a:lnTo>
                <a:lnTo>
                  <a:pt x="137" y="95"/>
                </a:lnTo>
                <a:lnTo>
                  <a:pt x="138" y="88"/>
                </a:lnTo>
                <a:lnTo>
                  <a:pt x="145" y="90"/>
                </a:lnTo>
                <a:lnTo>
                  <a:pt x="141" y="92"/>
                </a:lnTo>
                <a:lnTo>
                  <a:pt x="143" y="98"/>
                </a:lnTo>
                <a:lnTo>
                  <a:pt x="148" y="119"/>
                </a:lnTo>
                <a:lnTo>
                  <a:pt x="135" y="126"/>
                </a:lnTo>
                <a:lnTo>
                  <a:pt x="135" y="130"/>
                </a:lnTo>
                <a:lnTo>
                  <a:pt x="152" y="119"/>
                </a:lnTo>
                <a:lnTo>
                  <a:pt x="156" y="119"/>
                </a:lnTo>
                <a:lnTo>
                  <a:pt x="155" y="134"/>
                </a:lnTo>
                <a:lnTo>
                  <a:pt x="153" y="133"/>
                </a:lnTo>
                <a:lnTo>
                  <a:pt x="148" y="156"/>
                </a:lnTo>
                <a:lnTo>
                  <a:pt x="149" y="157"/>
                </a:lnTo>
                <a:lnTo>
                  <a:pt x="150" y="167"/>
                </a:lnTo>
                <a:lnTo>
                  <a:pt x="153" y="173"/>
                </a:lnTo>
                <a:lnTo>
                  <a:pt x="143" y="175"/>
                </a:lnTo>
                <a:lnTo>
                  <a:pt x="141" y="173"/>
                </a:lnTo>
                <a:lnTo>
                  <a:pt x="141" y="171"/>
                </a:lnTo>
                <a:lnTo>
                  <a:pt x="142" y="180"/>
                </a:lnTo>
                <a:lnTo>
                  <a:pt x="149" y="178"/>
                </a:lnTo>
                <a:lnTo>
                  <a:pt x="157" y="175"/>
                </a:lnTo>
                <a:lnTo>
                  <a:pt x="155" y="166"/>
                </a:lnTo>
                <a:lnTo>
                  <a:pt x="161" y="131"/>
                </a:lnTo>
                <a:lnTo>
                  <a:pt x="174" y="116"/>
                </a:lnTo>
                <a:lnTo>
                  <a:pt x="178" y="115"/>
                </a:lnTo>
                <a:lnTo>
                  <a:pt x="179" y="110"/>
                </a:lnTo>
                <a:lnTo>
                  <a:pt x="173" y="96"/>
                </a:lnTo>
                <a:lnTo>
                  <a:pt x="173" y="85"/>
                </a:lnTo>
                <a:lnTo>
                  <a:pt x="168" y="95"/>
                </a:lnTo>
                <a:lnTo>
                  <a:pt x="171" y="103"/>
                </a:lnTo>
                <a:lnTo>
                  <a:pt x="167" y="95"/>
                </a:lnTo>
                <a:lnTo>
                  <a:pt x="163" y="94"/>
                </a:lnTo>
                <a:lnTo>
                  <a:pt x="164" y="81"/>
                </a:lnTo>
                <a:lnTo>
                  <a:pt x="174" y="83"/>
                </a:lnTo>
                <a:lnTo>
                  <a:pt x="177" y="78"/>
                </a:lnTo>
                <a:lnTo>
                  <a:pt x="168" y="69"/>
                </a:lnTo>
                <a:lnTo>
                  <a:pt x="164" y="65"/>
                </a:lnTo>
                <a:lnTo>
                  <a:pt x="155" y="78"/>
                </a:lnTo>
                <a:lnTo>
                  <a:pt x="157" y="99"/>
                </a:lnTo>
                <a:lnTo>
                  <a:pt x="160" y="101"/>
                </a:lnTo>
                <a:lnTo>
                  <a:pt x="161" y="96"/>
                </a:lnTo>
                <a:lnTo>
                  <a:pt x="170" y="105"/>
                </a:lnTo>
                <a:lnTo>
                  <a:pt x="167" y="119"/>
                </a:lnTo>
                <a:lnTo>
                  <a:pt x="160" y="108"/>
                </a:lnTo>
                <a:lnTo>
                  <a:pt x="153" y="102"/>
                </a:lnTo>
                <a:lnTo>
                  <a:pt x="155" y="88"/>
                </a:lnTo>
                <a:lnTo>
                  <a:pt x="148" y="81"/>
                </a:lnTo>
                <a:lnTo>
                  <a:pt x="159" y="62"/>
                </a:lnTo>
                <a:lnTo>
                  <a:pt x="164" y="40"/>
                </a:lnTo>
                <a:lnTo>
                  <a:pt x="171" y="59"/>
                </a:lnTo>
                <a:lnTo>
                  <a:pt x="177" y="41"/>
                </a:lnTo>
                <a:lnTo>
                  <a:pt x="178" y="30"/>
                </a:lnTo>
                <a:lnTo>
                  <a:pt x="171" y="27"/>
                </a:lnTo>
                <a:lnTo>
                  <a:pt x="168" y="38"/>
                </a:lnTo>
                <a:lnTo>
                  <a:pt x="164" y="13"/>
                </a:lnTo>
                <a:lnTo>
                  <a:pt x="167" y="0"/>
                </a:lnTo>
                <a:lnTo>
                  <a:pt x="303" y="31"/>
                </a:lnTo>
                <a:lnTo>
                  <a:pt x="444" y="62"/>
                </a:lnTo>
                <a:lnTo>
                  <a:pt x="489" y="72"/>
                </a:lnTo>
                <a:lnTo>
                  <a:pt x="543" y="83"/>
                </a:lnTo>
                <a:lnTo>
                  <a:pt x="573" y="88"/>
                </a:lnTo>
                <a:lnTo>
                  <a:pt x="571" y="92"/>
                </a:lnTo>
                <a:lnTo>
                  <a:pt x="571" y="96"/>
                </a:lnTo>
                <a:lnTo>
                  <a:pt x="568" y="103"/>
                </a:lnTo>
                <a:lnTo>
                  <a:pt x="557" y="163"/>
                </a:lnTo>
                <a:lnTo>
                  <a:pt x="555" y="180"/>
                </a:lnTo>
                <a:lnTo>
                  <a:pt x="552" y="187"/>
                </a:lnTo>
                <a:lnTo>
                  <a:pt x="552" y="191"/>
                </a:lnTo>
                <a:lnTo>
                  <a:pt x="552" y="192"/>
                </a:lnTo>
                <a:lnTo>
                  <a:pt x="552" y="195"/>
                </a:lnTo>
                <a:lnTo>
                  <a:pt x="548" y="218"/>
                </a:lnTo>
                <a:lnTo>
                  <a:pt x="545" y="231"/>
                </a:lnTo>
                <a:lnTo>
                  <a:pt x="539" y="259"/>
                </a:lnTo>
                <a:lnTo>
                  <a:pt x="538" y="270"/>
                </a:lnTo>
                <a:lnTo>
                  <a:pt x="537" y="271"/>
                </a:lnTo>
                <a:lnTo>
                  <a:pt x="535" y="284"/>
                </a:lnTo>
                <a:lnTo>
                  <a:pt x="527" y="324"/>
                </a:lnTo>
                <a:lnTo>
                  <a:pt x="525" y="329"/>
                </a:lnTo>
                <a:lnTo>
                  <a:pt x="523" y="346"/>
                </a:lnTo>
                <a:lnTo>
                  <a:pt x="521" y="350"/>
                </a:lnTo>
                <a:lnTo>
                  <a:pt x="520" y="357"/>
                </a:lnTo>
              </a:path>
            </a:pathLst>
          </a:custGeom>
          <a:solidFill>
            <a:srgbClr val="95B7C3"/>
          </a:solidFill>
          <a:ln w="6350" cap="rnd">
            <a:solidFill>
              <a:schemeClr val="tx1">
                <a:lumMod val="50000"/>
                <a:lumOff val="50000"/>
              </a:schemeClr>
            </a:solidFill>
            <a:round/>
            <a:headEnd/>
            <a:tailEnd/>
          </a:ln>
        </p:spPr>
        <p:txBody>
          <a:bodyPr/>
          <a:lstStyle/>
          <a:p>
            <a:pPr>
              <a:defRPr/>
            </a:pPr>
            <a:endParaRPr lang="en-US"/>
          </a:p>
        </p:txBody>
      </p:sp>
      <p:sp>
        <p:nvSpPr>
          <p:cNvPr id="4121" name="Freeform 226"/>
          <p:cNvSpPr>
            <a:spLocks/>
          </p:cNvSpPr>
          <p:nvPr/>
        </p:nvSpPr>
        <p:spPr bwMode="auto">
          <a:xfrm>
            <a:off x="804863" y="1562100"/>
            <a:ext cx="52387" cy="39688"/>
          </a:xfrm>
          <a:custGeom>
            <a:avLst/>
            <a:gdLst>
              <a:gd name="T0" fmla="*/ 2147483647 w 33"/>
              <a:gd name="T1" fmla="*/ 0 h 27"/>
              <a:gd name="T2" fmla="*/ 2147483647 w 33"/>
              <a:gd name="T3" fmla="*/ 2147483647 h 27"/>
              <a:gd name="T4" fmla="*/ 2147483647 w 33"/>
              <a:gd name="T5" fmla="*/ 2147483647 h 27"/>
              <a:gd name="T6" fmla="*/ 2147483647 w 33"/>
              <a:gd name="T7" fmla="*/ 2147483647 h 27"/>
              <a:gd name="T8" fmla="*/ 2147483647 w 33"/>
              <a:gd name="T9" fmla="*/ 2147483647 h 27"/>
              <a:gd name="T10" fmla="*/ 2147483647 w 33"/>
              <a:gd name="T11" fmla="*/ 2147483647 h 27"/>
              <a:gd name="T12" fmla="*/ 2147483647 w 33"/>
              <a:gd name="T13" fmla="*/ 2147483647 h 27"/>
              <a:gd name="T14" fmla="*/ 0 w 33"/>
              <a:gd name="T15" fmla="*/ 2147483647 h 27"/>
              <a:gd name="T16" fmla="*/ 2147483647 w 33"/>
              <a:gd name="T17" fmla="*/ 0 h 2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3"/>
              <a:gd name="T28" fmla="*/ 0 h 27"/>
              <a:gd name="T29" fmla="*/ 33 w 33"/>
              <a:gd name="T30" fmla="*/ 27 h 27"/>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3" h="27">
                <a:moveTo>
                  <a:pt x="4" y="0"/>
                </a:moveTo>
                <a:lnTo>
                  <a:pt x="6" y="11"/>
                </a:lnTo>
                <a:lnTo>
                  <a:pt x="11" y="14"/>
                </a:lnTo>
                <a:lnTo>
                  <a:pt x="13" y="2"/>
                </a:lnTo>
                <a:lnTo>
                  <a:pt x="32" y="7"/>
                </a:lnTo>
                <a:lnTo>
                  <a:pt x="22" y="26"/>
                </a:lnTo>
                <a:lnTo>
                  <a:pt x="6" y="24"/>
                </a:lnTo>
                <a:lnTo>
                  <a:pt x="0" y="17"/>
                </a:lnTo>
                <a:lnTo>
                  <a:pt x="4" y="0"/>
                </a:lnTo>
              </a:path>
            </a:pathLst>
          </a:custGeom>
          <a:solidFill>
            <a:schemeClr val="bg1"/>
          </a:solidFill>
          <a:ln w="6350" cap="rnd">
            <a:solidFill>
              <a:schemeClr val="tx1"/>
            </a:solidFill>
            <a:round/>
            <a:headEnd/>
            <a:tailEnd/>
          </a:ln>
        </p:spPr>
        <p:txBody>
          <a:bodyPr/>
          <a:lstStyle/>
          <a:p>
            <a:endParaRPr lang="en-US"/>
          </a:p>
        </p:txBody>
      </p:sp>
      <p:sp>
        <p:nvSpPr>
          <p:cNvPr id="2074" name="Freeform 227"/>
          <p:cNvSpPr>
            <a:spLocks/>
          </p:cNvSpPr>
          <p:nvPr/>
        </p:nvSpPr>
        <p:spPr bwMode="auto">
          <a:xfrm>
            <a:off x="2009775" y="2379663"/>
            <a:ext cx="931863" cy="712787"/>
          </a:xfrm>
          <a:custGeom>
            <a:avLst/>
            <a:gdLst>
              <a:gd name="T0" fmla="*/ 2147483647 w 590"/>
              <a:gd name="T1" fmla="*/ 2147483647 h 485"/>
              <a:gd name="T2" fmla="*/ 2147483647 w 590"/>
              <a:gd name="T3" fmla="*/ 2147483647 h 485"/>
              <a:gd name="T4" fmla="*/ 2147483647 w 590"/>
              <a:gd name="T5" fmla="*/ 2147483647 h 485"/>
              <a:gd name="T6" fmla="*/ 2147483647 w 590"/>
              <a:gd name="T7" fmla="*/ 2147483647 h 485"/>
              <a:gd name="T8" fmla="*/ 2147483647 w 590"/>
              <a:gd name="T9" fmla="*/ 2147483647 h 485"/>
              <a:gd name="T10" fmla="*/ 2147483647 w 590"/>
              <a:gd name="T11" fmla="*/ 2147483647 h 485"/>
              <a:gd name="T12" fmla="*/ 2147483647 w 590"/>
              <a:gd name="T13" fmla="*/ 2147483647 h 485"/>
              <a:gd name="T14" fmla="*/ 2147483647 w 590"/>
              <a:gd name="T15" fmla="*/ 2147483647 h 485"/>
              <a:gd name="T16" fmla="*/ 0 w 590"/>
              <a:gd name="T17" fmla="*/ 2147483647 h 485"/>
              <a:gd name="T18" fmla="*/ 2147483647 w 590"/>
              <a:gd name="T19" fmla="*/ 2147483647 h 485"/>
              <a:gd name="T20" fmla="*/ 2147483647 w 590"/>
              <a:gd name="T21" fmla="*/ 2147483647 h 485"/>
              <a:gd name="T22" fmla="*/ 2147483647 w 590"/>
              <a:gd name="T23" fmla="*/ 2147483647 h 485"/>
              <a:gd name="T24" fmla="*/ 2147483647 w 590"/>
              <a:gd name="T25" fmla="*/ 2147483647 h 485"/>
              <a:gd name="T26" fmla="*/ 2147483647 w 590"/>
              <a:gd name="T27" fmla="*/ 2147483647 h 485"/>
              <a:gd name="T28" fmla="*/ 2147483647 w 590"/>
              <a:gd name="T29" fmla="*/ 2147483647 h 485"/>
              <a:gd name="T30" fmla="*/ 2147483647 w 590"/>
              <a:gd name="T31" fmla="*/ 2147483647 h 485"/>
              <a:gd name="T32" fmla="*/ 2147483647 w 590"/>
              <a:gd name="T33" fmla="*/ 2147483647 h 485"/>
              <a:gd name="T34" fmla="*/ 2147483647 w 590"/>
              <a:gd name="T35" fmla="*/ 2147483647 h 485"/>
              <a:gd name="T36" fmla="*/ 2147483647 w 590"/>
              <a:gd name="T37" fmla="*/ 2147483647 h 485"/>
              <a:gd name="T38" fmla="*/ 2147483647 w 590"/>
              <a:gd name="T39" fmla="*/ 2147483647 h 485"/>
              <a:gd name="T40" fmla="*/ 2147483647 w 590"/>
              <a:gd name="T41" fmla="*/ 2147483647 h 485"/>
              <a:gd name="T42" fmla="*/ 2147483647 w 590"/>
              <a:gd name="T43" fmla="*/ 2147483647 h 485"/>
              <a:gd name="T44" fmla="*/ 2147483647 w 590"/>
              <a:gd name="T45" fmla="*/ 2147483647 h 485"/>
              <a:gd name="T46" fmla="*/ 2147483647 w 590"/>
              <a:gd name="T47" fmla="*/ 2147483647 h 485"/>
              <a:gd name="T48" fmla="*/ 2147483647 w 590"/>
              <a:gd name="T49" fmla="*/ 2147483647 h 485"/>
              <a:gd name="T50" fmla="*/ 2147483647 w 590"/>
              <a:gd name="T51" fmla="*/ 2147483647 h 485"/>
              <a:gd name="T52" fmla="*/ 2147483647 w 590"/>
              <a:gd name="T53" fmla="*/ 2147483647 h 485"/>
              <a:gd name="T54" fmla="*/ 2147483647 w 590"/>
              <a:gd name="T55" fmla="*/ 2147483647 h 485"/>
              <a:gd name="T56" fmla="*/ 2147483647 w 590"/>
              <a:gd name="T57" fmla="*/ 2147483647 h 485"/>
              <a:gd name="T58" fmla="*/ 2147483647 w 590"/>
              <a:gd name="T59" fmla="*/ 2147483647 h 485"/>
              <a:gd name="T60" fmla="*/ 2147483647 w 590"/>
              <a:gd name="T61" fmla="*/ 2147483647 h 485"/>
              <a:gd name="T62" fmla="*/ 2147483647 w 590"/>
              <a:gd name="T63" fmla="*/ 2147483647 h 485"/>
              <a:gd name="T64" fmla="*/ 2147483647 w 590"/>
              <a:gd name="T65" fmla="*/ 2147483647 h 485"/>
              <a:gd name="T66" fmla="*/ 2147483647 w 590"/>
              <a:gd name="T67" fmla="*/ 2147483647 h 485"/>
              <a:gd name="T68" fmla="*/ 2147483647 w 590"/>
              <a:gd name="T69" fmla="*/ 2147483647 h 485"/>
              <a:gd name="T70" fmla="*/ 2147483647 w 590"/>
              <a:gd name="T71" fmla="*/ 2147483647 h 485"/>
              <a:gd name="T72" fmla="*/ 2147483647 w 590"/>
              <a:gd name="T73" fmla="*/ 2147483647 h 485"/>
              <a:gd name="T74" fmla="*/ 2147483647 w 590"/>
              <a:gd name="T75" fmla="*/ 2147483647 h 485"/>
              <a:gd name="T76" fmla="*/ 2147483647 w 590"/>
              <a:gd name="T77" fmla="*/ 2147483647 h 485"/>
              <a:gd name="T78" fmla="*/ 2147483647 w 590"/>
              <a:gd name="T79" fmla="*/ 2147483647 h 485"/>
              <a:gd name="T80" fmla="*/ 2147483647 w 590"/>
              <a:gd name="T81" fmla="*/ 2147483647 h 485"/>
              <a:gd name="T82" fmla="*/ 2147483647 w 590"/>
              <a:gd name="T83" fmla="*/ 2147483647 h 485"/>
              <a:gd name="T84" fmla="*/ 2147483647 w 590"/>
              <a:gd name="T85" fmla="*/ 2147483647 h 485"/>
              <a:gd name="T86" fmla="*/ 2147483647 w 590"/>
              <a:gd name="T87" fmla="*/ 2147483647 h 485"/>
              <a:gd name="T88" fmla="*/ 2147483647 w 590"/>
              <a:gd name="T89" fmla="*/ 2147483647 h 485"/>
              <a:gd name="T90" fmla="*/ 2147483647 w 590"/>
              <a:gd name="T91" fmla="*/ 2147483647 h 485"/>
              <a:gd name="T92" fmla="*/ 2147483647 w 590"/>
              <a:gd name="T93" fmla="*/ 2147483647 h 485"/>
              <a:gd name="T94" fmla="*/ 2147483647 w 590"/>
              <a:gd name="T95" fmla="*/ 2147483647 h 485"/>
              <a:gd name="T96" fmla="*/ 2147483647 w 590"/>
              <a:gd name="T97" fmla="*/ 2147483647 h 485"/>
              <a:gd name="T98" fmla="*/ 2147483647 w 590"/>
              <a:gd name="T99" fmla="*/ 2147483647 h 485"/>
              <a:gd name="T100" fmla="*/ 2147483647 w 590"/>
              <a:gd name="T101" fmla="*/ 2147483647 h 485"/>
              <a:gd name="T102" fmla="*/ 2147483647 w 590"/>
              <a:gd name="T103" fmla="*/ 2147483647 h 485"/>
              <a:gd name="T104" fmla="*/ 2147483647 w 590"/>
              <a:gd name="T105" fmla="*/ 2147483647 h 485"/>
              <a:gd name="T106" fmla="*/ 2147483647 w 590"/>
              <a:gd name="T107" fmla="*/ 2147483647 h 485"/>
              <a:gd name="T108" fmla="*/ 2147483647 w 590"/>
              <a:gd name="T109" fmla="*/ 2147483647 h 485"/>
              <a:gd name="T110" fmla="*/ 2147483647 w 590"/>
              <a:gd name="T111" fmla="*/ 2147483647 h 485"/>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590"/>
              <a:gd name="T169" fmla="*/ 0 h 485"/>
              <a:gd name="T170" fmla="*/ 590 w 590"/>
              <a:gd name="T171" fmla="*/ 485 h 485"/>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590" h="485">
                <a:moveTo>
                  <a:pt x="381" y="471"/>
                </a:moveTo>
                <a:lnTo>
                  <a:pt x="376" y="471"/>
                </a:lnTo>
                <a:lnTo>
                  <a:pt x="365" y="468"/>
                </a:lnTo>
                <a:lnTo>
                  <a:pt x="336" y="467"/>
                </a:lnTo>
                <a:lnTo>
                  <a:pt x="333" y="465"/>
                </a:lnTo>
                <a:lnTo>
                  <a:pt x="300" y="463"/>
                </a:lnTo>
                <a:lnTo>
                  <a:pt x="296" y="463"/>
                </a:lnTo>
                <a:lnTo>
                  <a:pt x="274" y="461"/>
                </a:lnTo>
                <a:lnTo>
                  <a:pt x="252" y="459"/>
                </a:lnTo>
                <a:lnTo>
                  <a:pt x="231" y="456"/>
                </a:lnTo>
                <a:lnTo>
                  <a:pt x="180" y="452"/>
                </a:lnTo>
                <a:lnTo>
                  <a:pt x="160" y="449"/>
                </a:lnTo>
                <a:lnTo>
                  <a:pt x="124" y="445"/>
                </a:lnTo>
                <a:lnTo>
                  <a:pt x="121" y="445"/>
                </a:lnTo>
                <a:lnTo>
                  <a:pt x="84" y="441"/>
                </a:lnTo>
                <a:lnTo>
                  <a:pt x="80" y="441"/>
                </a:lnTo>
                <a:lnTo>
                  <a:pt x="62" y="439"/>
                </a:lnTo>
                <a:lnTo>
                  <a:pt x="0" y="431"/>
                </a:lnTo>
                <a:lnTo>
                  <a:pt x="2" y="403"/>
                </a:lnTo>
                <a:lnTo>
                  <a:pt x="5" y="382"/>
                </a:lnTo>
                <a:lnTo>
                  <a:pt x="6" y="375"/>
                </a:lnTo>
                <a:lnTo>
                  <a:pt x="8" y="367"/>
                </a:lnTo>
                <a:lnTo>
                  <a:pt x="9" y="349"/>
                </a:lnTo>
                <a:lnTo>
                  <a:pt x="12" y="341"/>
                </a:lnTo>
                <a:lnTo>
                  <a:pt x="13" y="321"/>
                </a:lnTo>
                <a:lnTo>
                  <a:pt x="15" y="309"/>
                </a:lnTo>
                <a:lnTo>
                  <a:pt x="20" y="271"/>
                </a:lnTo>
                <a:lnTo>
                  <a:pt x="20" y="267"/>
                </a:lnTo>
                <a:lnTo>
                  <a:pt x="24" y="241"/>
                </a:lnTo>
                <a:lnTo>
                  <a:pt x="27" y="214"/>
                </a:lnTo>
                <a:lnTo>
                  <a:pt x="29" y="213"/>
                </a:lnTo>
                <a:lnTo>
                  <a:pt x="29" y="208"/>
                </a:lnTo>
                <a:lnTo>
                  <a:pt x="31" y="188"/>
                </a:lnTo>
                <a:lnTo>
                  <a:pt x="31" y="181"/>
                </a:lnTo>
                <a:lnTo>
                  <a:pt x="34" y="166"/>
                </a:lnTo>
                <a:lnTo>
                  <a:pt x="34" y="160"/>
                </a:lnTo>
                <a:lnTo>
                  <a:pt x="38" y="134"/>
                </a:lnTo>
                <a:lnTo>
                  <a:pt x="40" y="120"/>
                </a:lnTo>
                <a:lnTo>
                  <a:pt x="41" y="108"/>
                </a:lnTo>
                <a:lnTo>
                  <a:pt x="42" y="92"/>
                </a:lnTo>
                <a:lnTo>
                  <a:pt x="45" y="80"/>
                </a:lnTo>
                <a:lnTo>
                  <a:pt x="48" y="56"/>
                </a:lnTo>
                <a:lnTo>
                  <a:pt x="48" y="54"/>
                </a:lnTo>
                <a:lnTo>
                  <a:pt x="51" y="36"/>
                </a:lnTo>
                <a:lnTo>
                  <a:pt x="55" y="0"/>
                </a:lnTo>
                <a:lnTo>
                  <a:pt x="105" y="6"/>
                </a:lnTo>
                <a:lnTo>
                  <a:pt x="135" y="9"/>
                </a:lnTo>
                <a:lnTo>
                  <a:pt x="145" y="11"/>
                </a:lnTo>
                <a:lnTo>
                  <a:pt x="151" y="11"/>
                </a:lnTo>
                <a:lnTo>
                  <a:pt x="202" y="16"/>
                </a:lnTo>
                <a:lnTo>
                  <a:pt x="212" y="19"/>
                </a:lnTo>
                <a:lnTo>
                  <a:pt x="241" y="22"/>
                </a:lnTo>
                <a:lnTo>
                  <a:pt x="249" y="23"/>
                </a:lnTo>
                <a:lnTo>
                  <a:pt x="259" y="23"/>
                </a:lnTo>
                <a:lnTo>
                  <a:pt x="268" y="24"/>
                </a:lnTo>
                <a:lnTo>
                  <a:pt x="295" y="27"/>
                </a:lnTo>
                <a:lnTo>
                  <a:pt x="354" y="33"/>
                </a:lnTo>
                <a:lnTo>
                  <a:pt x="364" y="34"/>
                </a:lnTo>
                <a:lnTo>
                  <a:pt x="419" y="40"/>
                </a:lnTo>
                <a:lnTo>
                  <a:pt x="421" y="40"/>
                </a:lnTo>
                <a:lnTo>
                  <a:pt x="431" y="40"/>
                </a:lnTo>
                <a:lnTo>
                  <a:pt x="439" y="40"/>
                </a:lnTo>
                <a:lnTo>
                  <a:pt x="440" y="40"/>
                </a:lnTo>
                <a:lnTo>
                  <a:pt x="447" y="40"/>
                </a:lnTo>
                <a:lnTo>
                  <a:pt x="511" y="45"/>
                </a:lnTo>
                <a:lnTo>
                  <a:pt x="514" y="45"/>
                </a:lnTo>
                <a:lnTo>
                  <a:pt x="529" y="47"/>
                </a:lnTo>
                <a:lnTo>
                  <a:pt x="537" y="47"/>
                </a:lnTo>
                <a:lnTo>
                  <a:pt x="589" y="51"/>
                </a:lnTo>
                <a:lnTo>
                  <a:pt x="587" y="77"/>
                </a:lnTo>
                <a:lnTo>
                  <a:pt x="587" y="97"/>
                </a:lnTo>
                <a:lnTo>
                  <a:pt x="586" y="104"/>
                </a:lnTo>
                <a:lnTo>
                  <a:pt x="584" y="131"/>
                </a:lnTo>
                <a:lnTo>
                  <a:pt x="584" y="140"/>
                </a:lnTo>
                <a:lnTo>
                  <a:pt x="584" y="142"/>
                </a:lnTo>
                <a:lnTo>
                  <a:pt x="583" y="158"/>
                </a:lnTo>
                <a:lnTo>
                  <a:pt x="582" y="174"/>
                </a:lnTo>
                <a:lnTo>
                  <a:pt x="582" y="185"/>
                </a:lnTo>
                <a:lnTo>
                  <a:pt x="580" y="198"/>
                </a:lnTo>
                <a:lnTo>
                  <a:pt x="579" y="212"/>
                </a:lnTo>
                <a:lnTo>
                  <a:pt x="579" y="213"/>
                </a:lnTo>
                <a:lnTo>
                  <a:pt x="579" y="214"/>
                </a:lnTo>
                <a:lnTo>
                  <a:pt x="579" y="226"/>
                </a:lnTo>
                <a:lnTo>
                  <a:pt x="577" y="253"/>
                </a:lnTo>
                <a:lnTo>
                  <a:pt x="577" y="266"/>
                </a:lnTo>
                <a:lnTo>
                  <a:pt x="576" y="271"/>
                </a:lnTo>
                <a:lnTo>
                  <a:pt x="575" y="285"/>
                </a:lnTo>
                <a:lnTo>
                  <a:pt x="575" y="310"/>
                </a:lnTo>
                <a:lnTo>
                  <a:pt x="572" y="348"/>
                </a:lnTo>
                <a:lnTo>
                  <a:pt x="570" y="361"/>
                </a:lnTo>
                <a:lnTo>
                  <a:pt x="570" y="374"/>
                </a:lnTo>
                <a:lnTo>
                  <a:pt x="569" y="388"/>
                </a:lnTo>
                <a:lnTo>
                  <a:pt x="568" y="402"/>
                </a:lnTo>
                <a:lnTo>
                  <a:pt x="568" y="407"/>
                </a:lnTo>
                <a:lnTo>
                  <a:pt x="568" y="416"/>
                </a:lnTo>
                <a:lnTo>
                  <a:pt x="568" y="422"/>
                </a:lnTo>
                <a:lnTo>
                  <a:pt x="568" y="429"/>
                </a:lnTo>
                <a:lnTo>
                  <a:pt x="566" y="441"/>
                </a:lnTo>
                <a:lnTo>
                  <a:pt x="565" y="450"/>
                </a:lnTo>
                <a:lnTo>
                  <a:pt x="565" y="470"/>
                </a:lnTo>
                <a:lnTo>
                  <a:pt x="564" y="484"/>
                </a:lnTo>
                <a:lnTo>
                  <a:pt x="516" y="479"/>
                </a:lnTo>
                <a:lnTo>
                  <a:pt x="497" y="479"/>
                </a:lnTo>
                <a:lnTo>
                  <a:pt x="491" y="479"/>
                </a:lnTo>
                <a:lnTo>
                  <a:pt x="476" y="478"/>
                </a:lnTo>
                <a:lnTo>
                  <a:pt x="467" y="478"/>
                </a:lnTo>
                <a:lnTo>
                  <a:pt x="465" y="478"/>
                </a:lnTo>
                <a:lnTo>
                  <a:pt x="451" y="477"/>
                </a:lnTo>
                <a:lnTo>
                  <a:pt x="400" y="472"/>
                </a:lnTo>
                <a:lnTo>
                  <a:pt x="392" y="471"/>
                </a:lnTo>
                <a:lnTo>
                  <a:pt x="389" y="471"/>
                </a:lnTo>
                <a:lnTo>
                  <a:pt x="383" y="471"/>
                </a:lnTo>
                <a:lnTo>
                  <a:pt x="381" y="471"/>
                </a:lnTo>
              </a:path>
            </a:pathLst>
          </a:custGeom>
          <a:solidFill>
            <a:schemeClr val="bg1">
              <a:alpha val="80000"/>
            </a:schemeClr>
          </a:solidFill>
          <a:ln w="6350" cap="rnd">
            <a:solidFill>
              <a:schemeClr val="tx1">
                <a:lumMod val="50000"/>
                <a:lumOff val="50000"/>
              </a:schemeClr>
            </a:solidFill>
            <a:round/>
            <a:headEnd/>
            <a:tailEnd/>
          </a:ln>
        </p:spPr>
        <p:txBody>
          <a:bodyPr/>
          <a:lstStyle/>
          <a:p>
            <a:pPr>
              <a:defRPr/>
            </a:pPr>
            <a:endParaRPr lang="en-US"/>
          </a:p>
        </p:txBody>
      </p:sp>
      <p:sp>
        <p:nvSpPr>
          <p:cNvPr id="2075" name="Freeform 228"/>
          <p:cNvSpPr>
            <a:spLocks/>
          </p:cNvSpPr>
          <p:nvPr/>
        </p:nvSpPr>
        <p:spPr bwMode="auto">
          <a:xfrm>
            <a:off x="4289425" y="2135188"/>
            <a:ext cx="717550" cy="706437"/>
          </a:xfrm>
          <a:custGeom>
            <a:avLst/>
            <a:gdLst>
              <a:gd name="T0" fmla="*/ 2147483647 w 454"/>
              <a:gd name="T1" fmla="*/ 2147483647 h 479"/>
              <a:gd name="T2" fmla="*/ 2147483647 w 454"/>
              <a:gd name="T3" fmla="*/ 2147483647 h 479"/>
              <a:gd name="T4" fmla="*/ 2147483647 w 454"/>
              <a:gd name="T5" fmla="*/ 2147483647 h 479"/>
              <a:gd name="T6" fmla="*/ 2147483647 w 454"/>
              <a:gd name="T7" fmla="*/ 2147483647 h 479"/>
              <a:gd name="T8" fmla="*/ 2147483647 w 454"/>
              <a:gd name="T9" fmla="*/ 2147483647 h 479"/>
              <a:gd name="T10" fmla="*/ 2147483647 w 454"/>
              <a:gd name="T11" fmla="*/ 2147483647 h 479"/>
              <a:gd name="T12" fmla="*/ 2147483647 w 454"/>
              <a:gd name="T13" fmla="*/ 2147483647 h 479"/>
              <a:gd name="T14" fmla="*/ 2147483647 w 454"/>
              <a:gd name="T15" fmla="*/ 2147483647 h 479"/>
              <a:gd name="T16" fmla="*/ 2147483647 w 454"/>
              <a:gd name="T17" fmla="*/ 2147483647 h 479"/>
              <a:gd name="T18" fmla="*/ 2147483647 w 454"/>
              <a:gd name="T19" fmla="*/ 2147483647 h 479"/>
              <a:gd name="T20" fmla="*/ 2147483647 w 454"/>
              <a:gd name="T21" fmla="*/ 2147483647 h 479"/>
              <a:gd name="T22" fmla="*/ 2147483647 w 454"/>
              <a:gd name="T23" fmla="*/ 2147483647 h 479"/>
              <a:gd name="T24" fmla="*/ 2147483647 w 454"/>
              <a:gd name="T25" fmla="*/ 2147483647 h 479"/>
              <a:gd name="T26" fmla="*/ 2147483647 w 454"/>
              <a:gd name="T27" fmla="*/ 2147483647 h 479"/>
              <a:gd name="T28" fmla="*/ 2147483647 w 454"/>
              <a:gd name="T29" fmla="*/ 2147483647 h 479"/>
              <a:gd name="T30" fmla="*/ 2147483647 w 454"/>
              <a:gd name="T31" fmla="*/ 2147483647 h 479"/>
              <a:gd name="T32" fmla="*/ 2147483647 w 454"/>
              <a:gd name="T33" fmla="*/ 2147483647 h 479"/>
              <a:gd name="T34" fmla="*/ 2147483647 w 454"/>
              <a:gd name="T35" fmla="*/ 2147483647 h 479"/>
              <a:gd name="T36" fmla="*/ 2147483647 w 454"/>
              <a:gd name="T37" fmla="*/ 2147483647 h 479"/>
              <a:gd name="T38" fmla="*/ 2147483647 w 454"/>
              <a:gd name="T39" fmla="*/ 2147483647 h 479"/>
              <a:gd name="T40" fmla="*/ 2147483647 w 454"/>
              <a:gd name="T41" fmla="*/ 2147483647 h 479"/>
              <a:gd name="T42" fmla="*/ 2147483647 w 454"/>
              <a:gd name="T43" fmla="*/ 2147483647 h 479"/>
              <a:gd name="T44" fmla="*/ 2147483647 w 454"/>
              <a:gd name="T45" fmla="*/ 2147483647 h 479"/>
              <a:gd name="T46" fmla="*/ 0 w 454"/>
              <a:gd name="T47" fmla="*/ 2147483647 h 479"/>
              <a:gd name="T48" fmla="*/ 2147483647 w 454"/>
              <a:gd name="T49" fmla="*/ 2147483647 h 479"/>
              <a:gd name="T50" fmla="*/ 2147483647 w 454"/>
              <a:gd name="T51" fmla="*/ 2147483647 h 479"/>
              <a:gd name="T52" fmla="*/ 2147483647 w 454"/>
              <a:gd name="T53" fmla="*/ 2147483647 h 479"/>
              <a:gd name="T54" fmla="*/ 2147483647 w 454"/>
              <a:gd name="T55" fmla="*/ 2147483647 h 479"/>
              <a:gd name="T56" fmla="*/ 2147483647 w 454"/>
              <a:gd name="T57" fmla="*/ 2147483647 h 479"/>
              <a:gd name="T58" fmla="*/ 2147483647 w 454"/>
              <a:gd name="T59" fmla="*/ 0 h 479"/>
              <a:gd name="T60" fmla="*/ 2147483647 w 454"/>
              <a:gd name="T61" fmla="*/ 2147483647 h 479"/>
              <a:gd name="T62" fmla="*/ 2147483647 w 454"/>
              <a:gd name="T63" fmla="*/ 2147483647 h 479"/>
              <a:gd name="T64" fmla="*/ 2147483647 w 454"/>
              <a:gd name="T65" fmla="*/ 2147483647 h 479"/>
              <a:gd name="T66" fmla="*/ 2147483647 w 454"/>
              <a:gd name="T67" fmla="*/ 2147483647 h 479"/>
              <a:gd name="T68" fmla="*/ 2147483647 w 454"/>
              <a:gd name="T69" fmla="*/ 2147483647 h 479"/>
              <a:gd name="T70" fmla="*/ 2147483647 w 454"/>
              <a:gd name="T71" fmla="*/ 2147483647 h 479"/>
              <a:gd name="T72" fmla="*/ 2147483647 w 454"/>
              <a:gd name="T73" fmla="*/ 2147483647 h 479"/>
              <a:gd name="T74" fmla="*/ 2147483647 w 454"/>
              <a:gd name="T75" fmla="*/ 2147483647 h 479"/>
              <a:gd name="T76" fmla="*/ 2147483647 w 454"/>
              <a:gd name="T77" fmla="*/ 2147483647 h 479"/>
              <a:gd name="T78" fmla="*/ 2147483647 w 454"/>
              <a:gd name="T79" fmla="*/ 2147483647 h 479"/>
              <a:gd name="T80" fmla="*/ 2147483647 w 454"/>
              <a:gd name="T81" fmla="*/ 2147483647 h 479"/>
              <a:gd name="T82" fmla="*/ 2147483647 w 454"/>
              <a:gd name="T83" fmla="*/ 2147483647 h 479"/>
              <a:gd name="T84" fmla="*/ 2147483647 w 454"/>
              <a:gd name="T85" fmla="*/ 2147483647 h 479"/>
              <a:gd name="T86" fmla="*/ 2147483647 w 454"/>
              <a:gd name="T87" fmla="*/ 2147483647 h 479"/>
              <a:gd name="T88" fmla="*/ 2147483647 w 454"/>
              <a:gd name="T89" fmla="*/ 2147483647 h 479"/>
              <a:gd name="T90" fmla="*/ 2147483647 w 454"/>
              <a:gd name="T91" fmla="*/ 2147483647 h 479"/>
              <a:gd name="T92" fmla="*/ 2147483647 w 454"/>
              <a:gd name="T93" fmla="*/ 2147483647 h 479"/>
              <a:gd name="T94" fmla="*/ 2147483647 w 454"/>
              <a:gd name="T95" fmla="*/ 2147483647 h 479"/>
              <a:gd name="T96" fmla="*/ 2147483647 w 454"/>
              <a:gd name="T97" fmla="*/ 2147483647 h 479"/>
              <a:gd name="T98" fmla="*/ 2147483647 w 454"/>
              <a:gd name="T99" fmla="*/ 2147483647 h 479"/>
              <a:gd name="T100" fmla="*/ 2147483647 w 454"/>
              <a:gd name="T101" fmla="*/ 2147483647 h 479"/>
              <a:gd name="T102" fmla="*/ 2147483647 w 454"/>
              <a:gd name="T103" fmla="*/ 2147483647 h 479"/>
              <a:gd name="T104" fmla="*/ 2147483647 w 454"/>
              <a:gd name="T105" fmla="*/ 2147483647 h 479"/>
              <a:gd name="T106" fmla="*/ 2147483647 w 454"/>
              <a:gd name="T107" fmla="*/ 2147483647 h 479"/>
              <a:gd name="T108" fmla="*/ 2147483647 w 454"/>
              <a:gd name="T109" fmla="*/ 2147483647 h 479"/>
              <a:gd name="T110" fmla="*/ 2147483647 w 454"/>
              <a:gd name="T111" fmla="*/ 2147483647 h 479"/>
              <a:gd name="T112" fmla="*/ 2147483647 w 454"/>
              <a:gd name="T113" fmla="*/ 2147483647 h 479"/>
              <a:gd name="T114" fmla="*/ 2147483647 w 454"/>
              <a:gd name="T115" fmla="*/ 2147483647 h 479"/>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454"/>
              <a:gd name="T175" fmla="*/ 0 h 479"/>
              <a:gd name="T176" fmla="*/ 454 w 454"/>
              <a:gd name="T177" fmla="*/ 479 h 479"/>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454" h="479">
                <a:moveTo>
                  <a:pt x="343" y="466"/>
                </a:moveTo>
                <a:lnTo>
                  <a:pt x="340" y="466"/>
                </a:lnTo>
                <a:lnTo>
                  <a:pt x="335" y="468"/>
                </a:lnTo>
                <a:lnTo>
                  <a:pt x="329" y="468"/>
                </a:lnTo>
                <a:lnTo>
                  <a:pt x="321" y="468"/>
                </a:lnTo>
                <a:lnTo>
                  <a:pt x="304" y="469"/>
                </a:lnTo>
                <a:lnTo>
                  <a:pt x="295" y="471"/>
                </a:lnTo>
                <a:lnTo>
                  <a:pt x="293" y="471"/>
                </a:lnTo>
                <a:lnTo>
                  <a:pt x="285" y="471"/>
                </a:lnTo>
                <a:lnTo>
                  <a:pt x="275" y="472"/>
                </a:lnTo>
                <a:lnTo>
                  <a:pt x="259" y="472"/>
                </a:lnTo>
                <a:lnTo>
                  <a:pt x="254" y="473"/>
                </a:lnTo>
                <a:lnTo>
                  <a:pt x="252" y="473"/>
                </a:lnTo>
                <a:lnTo>
                  <a:pt x="242" y="473"/>
                </a:lnTo>
                <a:lnTo>
                  <a:pt x="235" y="473"/>
                </a:lnTo>
                <a:lnTo>
                  <a:pt x="211" y="476"/>
                </a:lnTo>
                <a:lnTo>
                  <a:pt x="207" y="476"/>
                </a:lnTo>
                <a:lnTo>
                  <a:pt x="199" y="476"/>
                </a:lnTo>
                <a:lnTo>
                  <a:pt x="195" y="478"/>
                </a:lnTo>
                <a:lnTo>
                  <a:pt x="189" y="465"/>
                </a:lnTo>
                <a:lnTo>
                  <a:pt x="185" y="462"/>
                </a:lnTo>
                <a:lnTo>
                  <a:pt x="174" y="461"/>
                </a:lnTo>
                <a:lnTo>
                  <a:pt x="159" y="453"/>
                </a:lnTo>
                <a:lnTo>
                  <a:pt x="157" y="440"/>
                </a:lnTo>
                <a:lnTo>
                  <a:pt x="151" y="429"/>
                </a:lnTo>
                <a:lnTo>
                  <a:pt x="149" y="426"/>
                </a:lnTo>
                <a:lnTo>
                  <a:pt x="148" y="419"/>
                </a:lnTo>
                <a:lnTo>
                  <a:pt x="148" y="418"/>
                </a:lnTo>
                <a:lnTo>
                  <a:pt x="156" y="399"/>
                </a:lnTo>
                <a:lnTo>
                  <a:pt x="144" y="383"/>
                </a:lnTo>
                <a:lnTo>
                  <a:pt x="144" y="382"/>
                </a:lnTo>
                <a:lnTo>
                  <a:pt x="142" y="374"/>
                </a:lnTo>
                <a:lnTo>
                  <a:pt x="142" y="372"/>
                </a:lnTo>
                <a:lnTo>
                  <a:pt x="139" y="364"/>
                </a:lnTo>
                <a:lnTo>
                  <a:pt x="137" y="361"/>
                </a:lnTo>
                <a:lnTo>
                  <a:pt x="137" y="349"/>
                </a:lnTo>
                <a:lnTo>
                  <a:pt x="138" y="346"/>
                </a:lnTo>
                <a:lnTo>
                  <a:pt x="138" y="343"/>
                </a:lnTo>
                <a:lnTo>
                  <a:pt x="134" y="336"/>
                </a:lnTo>
                <a:lnTo>
                  <a:pt x="132" y="335"/>
                </a:lnTo>
                <a:lnTo>
                  <a:pt x="126" y="326"/>
                </a:lnTo>
                <a:lnTo>
                  <a:pt x="121" y="322"/>
                </a:lnTo>
                <a:lnTo>
                  <a:pt x="121" y="321"/>
                </a:lnTo>
                <a:lnTo>
                  <a:pt x="116" y="318"/>
                </a:lnTo>
                <a:lnTo>
                  <a:pt x="112" y="318"/>
                </a:lnTo>
                <a:lnTo>
                  <a:pt x="106" y="315"/>
                </a:lnTo>
                <a:lnTo>
                  <a:pt x="99" y="308"/>
                </a:lnTo>
                <a:lnTo>
                  <a:pt x="88" y="302"/>
                </a:lnTo>
                <a:lnTo>
                  <a:pt x="85" y="296"/>
                </a:lnTo>
                <a:lnTo>
                  <a:pt x="76" y="282"/>
                </a:lnTo>
                <a:lnTo>
                  <a:pt x="69" y="279"/>
                </a:lnTo>
                <a:lnTo>
                  <a:pt x="65" y="278"/>
                </a:lnTo>
                <a:lnTo>
                  <a:pt x="58" y="277"/>
                </a:lnTo>
                <a:lnTo>
                  <a:pt x="56" y="275"/>
                </a:lnTo>
                <a:lnTo>
                  <a:pt x="51" y="271"/>
                </a:lnTo>
                <a:lnTo>
                  <a:pt x="49" y="267"/>
                </a:lnTo>
                <a:lnTo>
                  <a:pt x="49" y="266"/>
                </a:lnTo>
                <a:lnTo>
                  <a:pt x="36" y="264"/>
                </a:lnTo>
                <a:lnTo>
                  <a:pt x="19" y="252"/>
                </a:lnTo>
                <a:lnTo>
                  <a:pt x="16" y="249"/>
                </a:lnTo>
                <a:lnTo>
                  <a:pt x="12" y="246"/>
                </a:lnTo>
                <a:lnTo>
                  <a:pt x="13" y="232"/>
                </a:lnTo>
                <a:lnTo>
                  <a:pt x="12" y="218"/>
                </a:lnTo>
                <a:lnTo>
                  <a:pt x="13" y="205"/>
                </a:lnTo>
                <a:lnTo>
                  <a:pt x="12" y="196"/>
                </a:lnTo>
                <a:lnTo>
                  <a:pt x="12" y="195"/>
                </a:lnTo>
                <a:lnTo>
                  <a:pt x="12" y="192"/>
                </a:lnTo>
                <a:lnTo>
                  <a:pt x="12" y="187"/>
                </a:lnTo>
                <a:lnTo>
                  <a:pt x="13" y="164"/>
                </a:lnTo>
                <a:lnTo>
                  <a:pt x="11" y="159"/>
                </a:lnTo>
                <a:lnTo>
                  <a:pt x="0" y="151"/>
                </a:lnTo>
                <a:lnTo>
                  <a:pt x="2" y="141"/>
                </a:lnTo>
                <a:lnTo>
                  <a:pt x="9" y="128"/>
                </a:lnTo>
                <a:lnTo>
                  <a:pt x="42" y="101"/>
                </a:lnTo>
                <a:lnTo>
                  <a:pt x="41" y="92"/>
                </a:lnTo>
                <a:lnTo>
                  <a:pt x="40" y="65"/>
                </a:lnTo>
                <a:lnTo>
                  <a:pt x="40" y="55"/>
                </a:lnTo>
                <a:lnTo>
                  <a:pt x="38" y="42"/>
                </a:lnTo>
                <a:lnTo>
                  <a:pt x="38" y="38"/>
                </a:lnTo>
                <a:lnTo>
                  <a:pt x="42" y="38"/>
                </a:lnTo>
                <a:lnTo>
                  <a:pt x="54" y="27"/>
                </a:lnTo>
                <a:lnTo>
                  <a:pt x="59" y="31"/>
                </a:lnTo>
                <a:lnTo>
                  <a:pt x="60" y="33"/>
                </a:lnTo>
                <a:lnTo>
                  <a:pt x="76" y="33"/>
                </a:lnTo>
                <a:lnTo>
                  <a:pt x="94" y="24"/>
                </a:lnTo>
                <a:lnTo>
                  <a:pt x="106" y="20"/>
                </a:lnTo>
                <a:lnTo>
                  <a:pt x="119" y="11"/>
                </a:lnTo>
                <a:lnTo>
                  <a:pt x="124" y="12"/>
                </a:lnTo>
                <a:lnTo>
                  <a:pt x="142" y="0"/>
                </a:lnTo>
                <a:lnTo>
                  <a:pt x="151" y="8"/>
                </a:lnTo>
                <a:lnTo>
                  <a:pt x="142" y="22"/>
                </a:lnTo>
                <a:lnTo>
                  <a:pt x="145" y="30"/>
                </a:lnTo>
                <a:lnTo>
                  <a:pt x="141" y="36"/>
                </a:lnTo>
                <a:lnTo>
                  <a:pt x="141" y="40"/>
                </a:lnTo>
                <a:lnTo>
                  <a:pt x="151" y="34"/>
                </a:lnTo>
                <a:lnTo>
                  <a:pt x="153" y="27"/>
                </a:lnTo>
                <a:lnTo>
                  <a:pt x="169" y="38"/>
                </a:lnTo>
                <a:lnTo>
                  <a:pt x="174" y="37"/>
                </a:lnTo>
                <a:lnTo>
                  <a:pt x="178" y="40"/>
                </a:lnTo>
                <a:lnTo>
                  <a:pt x="180" y="38"/>
                </a:lnTo>
                <a:lnTo>
                  <a:pt x="195" y="45"/>
                </a:lnTo>
                <a:lnTo>
                  <a:pt x="203" y="59"/>
                </a:lnTo>
                <a:lnTo>
                  <a:pt x="218" y="65"/>
                </a:lnTo>
                <a:lnTo>
                  <a:pt x="224" y="66"/>
                </a:lnTo>
                <a:lnTo>
                  <a:pt x="283" y="77"/>
                </a:lnTo>
                <a:lnTo>
                  <a:pt x="290" y="81"/>
                </a:lnTo>
                <a:lnTo>
                  <a:pt x="295" y="83"/>
                </a:lnTo>
                <a:lnTo>
                  <a:pt x="302" y="87"/>
                </a:lnTo>
                <a:lnTo>
                  <a:pt x="310" y="87"/>
                </a:lnTo>
                <a:lnTo>
                  <a:pt x="314" y="87"/>
                </a:lnTo>
                <a:lnTo>
                  <a:pt x="320" y="90"/>
                </a:lnTo>
                <a:lnTo>
                  <a:pt x="328" y="88"/>
                </a:lnTo>
                <a:lnTo>
                  <a:pt x="347" y="90"/>
                </a:lnTo>
                <a:lnTo>
                  <a:pt x="358" y="94"/>
                </a:lnTo>
                <a:lnTo>
                  <a:pt x="361" y="98"/>
                </a:lnTo>
                <a:lnTo>
                  <a:pt x="360" y="105"/>
                </a:lnTo>
                <a:lnTo>
                  <a:pt x="364" y="108"/>
                </a:lnTo>
                <a:lnTo>
                  <a:pt x="369" y="106"/>
                </a:lnTo>
                <a:lnTo>
                  <a:pt x="369" y="108"/>
                </a:lnTo>
                <a:lnTo>
                  <a:pt x="378" y="110"/>
                </a:lnTo>
                <a:lnTo>
                  <a:pt x="380" y="112"/>
                </a:lnTo>
                <a:lnTo>
                  <a:pt x="400" y="175"/>
                </a:lnTo>
                <a:lnTo>
                  <a:pt x="407" y="178"/>
                </a:lnTo>
                <a:lnTo>
                  <a:pt x="405" y="185"/>
                </a:lnTo>
                <a:lnTo>
                  <a:pt x="405" y="188"/>
                </a:lnTo>
                <a:lnTo>
                  <a:pt x="394" y="192"/>
                </a:lnTo>
                <a:lnTo>
                  <a:pt x="382" y="218"/>
                </a:lnTo>
                <a:lnTo>
                  <a:pt x="382" y="220"/>
                </a:lnTo>
                <a:lnTo>
                  <a:pt x="380" y="225"/>
                </a:lnTo>
                <a:lnTo>
                  <a:pt x="380" y="232"/>
                </a:lnTo>
                <a:lnTo>
                  <a:pt x="390" y="232"/>
                </a:lnTo>
                <a:lnTo>
                  <a:pt x="398" y="228"/>
                </a:lnTo>
                <a:lnTo>
                  <a:pt x="400" y="225"/>
                </a:lnTo>
                <a:lnTo>
                  <a:pt x="400" y="224"/>
                </a:lnTo>
                <a:lnTo>
                  <a:pt x="403" y="216"/>
                </a:lnTo>
                <a:lnTo>
                  <a:pt x="416" y="202"/>
                </a:lnTo>
                <a:lnTo>
                  <a:pt x="430" y="178"/>
                </a:lnTo>
                <a:lnTo>
                  <a:pt x="433" y="171"/>
                </a:lnTo>
                <a:lnTo>
                  <a:pt x="441" y="162"/>
                </a:lnTo>
                <a:lnTo>
                  <a:pt x="441" y="157"/>
                </a:lnTo>
                <a:lnTo>
                  <a:pt x="450" y="151"/>
                </a:lnTo>
                <a:lnTo>
                  <a:pt x="453" y="157"/>
                </a:lnTo>
                <a:lnTo>
                  <a:pt x="429" y="221"/>
                </a:lnTo>
                <a:lnTo>
                  <a:pt x="422" y="241"/>
                </a:lnTo>
                <a:lnTo>
                  <a:pt x="419" y="260"/>
                </a:lnTo>
                <a:lnTo>
                  <a:pt x="422" y="268"/>
                </a:lnTo>
                <a:lnTo>
                  <a:pt x="412" y="296"/>
                </a:lnTo>
                <a:lnTo>
                  <a:pt x="410" y="308"/>
                </a:lnTo>
                <a:lnTo>
                  <a:pt x="414" y="322"/>
                </a:lnTo>
                <a:lnTo>
                  <a:pt x="411" y="338"/>
                </a:lnTo>
                <a:lnTo>
                  <a:pt x="408" y="346"/>
                </a:lnTo>
                <a:lnTo>
                  <a:pt x="410" y="351"/>
                </a:lnTo>
                <a:lnTo>
                  <a:pt x="404" y="365"/>
                </a:lnTo>
                <a:lnTo>
                  <a:pt x="403" y="379"/>
                </a:lnTo>
                <a:lnTo>
                  <a:pt x="404" y="385"/>
                </a:lnTo>
                <a:lnTo>
                  <a:pt x="404" y="392"/>
                </a:lnTo>
                <a:lnTo>
                  <a:pt x="407" y="405"/>
                </a:lnTo>
                <a:lnTo>
                  <a:pt x="414" y="422"/>
                </a:lnTo>
                <a:lnTo>
                  <a:pt x="418" y="432"/>
                </a:lnTo>
                <a:lnTo>
                  <a:pt x="416" y="441"/>
                </a:lnTo>
                <a:lnTo>
                  <a:pt x="416" y="446"/>
                </a:lnTo>
                <a:lnTo>
                  <a:pt x="419" y="459"/>
                </a:lnTo>
                <a:lnTo>
                  <a:pt x="404" y="461"/>
                </a:lnTo>
                <a:lnTo>
                  <a:pt x="393" y="462"/>
                </a:lnTo>
                <a:lnTo>
                  <a:pt x="387" y="462"/>
                </a:lnTo>
                <a:lnTo>
                  <a:pt x="383" y="462"/>
                </a:lnTo>
                <a:lnTo>
                  <a:pt x="379" y="464"/>
                </a:lnTo>
                <a:lnTo>
                  <a:pt x="354" y="465"/>
                </a:lnTo>
                <a:lnTo>
                  <a:pt x="350" y="466"/>
                </a:lnTo>
                <a:lnTo>
                  <a:pt x="347" y="466"/>
                </a:lnTo>
                <a:lnTo>
                  <a:pt x="344" y="466"/>
                </a:lnTo>
                <a:lnTo>
                  <a:pt x="343" y="466"/>
                </a:lnTo>
              </a:path>
            </a:pathLst>
          </a:custGeom>
          <a:solidFill>
            <a:schemeClr val="bg1">
              <a:alpha val="80000"/>
            </a:schemeClr>
          </a:solidFill>
          <a:ln w="6350" cap="rnd">
            <a:solidFill>
              <a:schemeClr val="tx1">
                <a:lumMod val="50000"/>
                <a:lumOff val="50000"/>
              </a:schemeClr>
            </a:solidFill>
            <a:round/>
            <a:headEnd/>
            <a:tailEnd/>
          </a:ln>
        </p:spPr>
        <p:txBody>
          <a:bodyPr/>
          <a:lstStyle/>
          <a:p>
            <a:pPr>
              <a:defRPr/>
            </a:pPr>
            <a:endParaRPr lang="en-US"/>
          </a:p>
        </p:txBody>
      </p:sp>
      <p:sp>
        <p:nvSpPr>
          <p:cNvPr id="2076" name="Freeform 229"/>
          <p:cNvSpPr>
            <a:spLocks/>
          </p:cNvSpPr>
          <p:nvPr/>
        </p:nvSpPr>
        <p:spPr bwMode="auto">
          <a:xfrm>
            <a:off x="4513263" y="2813050"/>
            <a:ext cx="546100" cy="896938"/>
          </a:xfrm>
          <a:custGeom>
            <a:avLst/>
            <a:gdLst>
              <a:gd name="T0" fmla="*/ 2147483647 w 346"/>
              <a:gd name="T1" fmla="*/ 2147483647 h 609"/>
              <a:gd name="T2" fmla="*/ 2147483647 w 346"/>
              <a:gd name="T3" fmla="*/ 2147483647 h 609"/>
              <a:gd name="T4" fmla="*/ 2147483647 w 346"/>
              <a:gd name="T5" fmla="*/ 2147483647 h 609"/>
              <a:gd name="T6" fmla="*/ 2147483647 w 346"/>
              <a:gd name="T7" fmla="*/ 2147483647 h 609"/>
              <a:gd name="T8" fmla="*/ 2147483647 w 346"/>
              <a:gd name="T9" fmla="*/ 2147483647 h 609"/>
              <a:gd name="T10" fmla="*/ 2147483647 w 346"/>
              <a:gd name="T11" fmla="*/ 2147483647 h 609"/>
              <a:gd name="T12" fmla="*/ 2147483647 w 346"/>
              <a:gd name="T13" fmla="*/ 2147483647 h 609"/>
              <a:gd name="T14" fmla="*/ 2147483647 w 346"/>
              <a:gd name="T15" fmla="*/ 2147483647 h 609"/>
              <a:gd name="T16" fmla="*/ 2147483647 w 346"/>
              <a:gd name="T17" fmla="*/ 2147483647 h 609"/>
              <a:gd name="T18" fmla="*/ 2147483647 w 346"/>
              <a:gd name="T19" fmla="*/ 2147483647 h 609"/>
              <a:gd name="T20" fmla="*/ 2147483647 w 346"/>
              <a:gd name="T21" fmla="*/ 2147483647 h 609"/>
              <a:gd name="T22" fmla="*/ 2147483647 w 346"/>
              <a:gd name="T23" fmla="*/ 2147483647 h 609"/>
              <a:gd name="T24" fmla="*/ 2147483647 w 346"/>
              <a:gd name="T25" fmla="*/ 2147483647 h 609"/>
              <a:gd name="T26" fmla="*/ 2147483647 w 346"/>
              <a:gd name="T27" fmla="*/ 2147483647 h 609"/>
              <a:gd name="T28" fmla="*/ 2147483647 w 346"/>
              <a:gd name="T29" fmla="*/ 2147483647 h 609"/>
              <a:gd name="T30" fmla="*/ 2147483647 w 346"/>
              <a:gd name="T31" fmla="*/ 2147483647 h 609"/>
              <a:gd name="T32" fmla="*/ 2147483647 w 346"/>
              <a:gd name="T33" fmla="*/ 2147483647 h 609"/>
              <a:gd name="T34" fmla="*/ 2147483647 w 346"/>
              <a:gd name="T35" fmla="*/ 2147483647 h 609"/>
              <a:gd name="T36" fmla="*/ 2147483647 w 346"/>
              <a:gd name="T37" fmla="*/ 2147483647 h 609"/>
              <a:gd name="T38" fmla="*/ 2147483647 w 346"/>
              <a:gd name="T39" fmla="*/ 2147483647 h 609"/>
              <a:gd name="T40" fmla="*/ 2147483647 w 346"/>
              <a:gd name="T41" fmla="*/ 2147483647 h 609"/>
              <a:gd name="T42" fmla="*/ 2147483647 w 346"/>
              <a:gd name="T43" fmla="*/ 2147483647 h 609"/>
              <a:gd name="T44" fmla="*/ 2147483647 w 346"/>
              <a:gd name="T45" fmla="*/ 2147483647 h 609"/>
              <a:gd name="T46" fmla="*/ 2147483647 w 346"/>
              <a:gd name="T47" fmla="*/ 2147483647 h 609"/>
              <a:gd name="T48" fmla="*/ 2147483647 w 346"/>
              <a:gd name="T49" fmla="*/ 2147483647 h 609"/>
              <a:gd name="T50" fmla="*/ 2147483647 w 346"/>
              <a:gd name="T51" fmla="*/ 2147483647 h 609"/>
              <a:gd name="T52" fmla="*/ 2147483647 w 346"/>
              <a:gd name="T53" fmla="*/ 2147483647 h 609"/>
              <a:gd name="T54" fmla="*/ 2147483647 w 346"/>
              <a:gd name="T55" fmla="*/ 2147483647 h 609"/>
              <a:gd name="T56" fmla="*/ 2147483647 w 346"/>
              <a:gd name="T57" fmla="*/ 2147483647 h 609"/>
              <a:gd name="T58" fmla="*/ 2147483647 w 346"/>
              <a:gd name="T59" fmla="*/ 2147483647 h 609"/>
              <a:gd name="T60" fmla="*/ 2147483647 w 346"/>
              <a:gd name="T61" fmla="*/ 2147483647 h 609"/>
              <a:gd name="T62" fmla="*/ 2147483647 w 346"/>
              <a:gd name="T63" fmla="*/ 2147483647 h 609"/>
              <a:gd name="T64" fmla="*/ 2147483647 w 346"/>
              <a:gd name="T65" fmla="*/ 2147483647 h 609"/>
              <a:gd name="T66" fmla="*/ 2147483647 w 346"/>
              <a:gd name="T67" fmla="*/ 2147483647 h 609"/>
              <a:gd name="T68" fmla="*/ 2147483647 w 346"/>
              <a:gd name="T69" fmla="*/ 2147483647 h 609"/>
              <a:gd name="T70" fmla="*/ 2147483647 w 346"/>
              <a:gd name="T71" fmla="*/ 2147483647 h 609"/>
              <a:gd name="T72" fmla="*/ 2147483647 w 346"/>
              <a:gd name="T73" fmla="*/ 2147483647 h 609"/>
              <a:gd name="T74" fmla="*/ 2147483647 w 346"/>
              <a:gd name="T75" fmla="*/ 2147483647 h 609"/>
              <a:gd name="T76" fmla="*/ 2147483647 w 346"/>
              <a:gd name="T77" fmla="*/ 2147483647 h 609"/>
              <a:gd name="T78" fmla="*/ 2147483647 w 346"/>
              <a:gd name="T79" fmla="*/ 2147483647 h 609"/>
              <a:gd name="T80" fmla="*/ 2147483647 w 346"/>
              <a:gd name="T81" fmla="*/ 2147483647 h 609"/>
              <a:gd name="T82" fmla="*/ 2147483647 w 346"/>
              <a:gd name="T83" fmla="*/ 2147483647 h 609"/>
              <a:gd name="T84" fmla="*/ 2147483647 w 346"/>
              <a:gd name="T85" fmla="*/ 2147483647 h 609"/>
              <a:gd name="T86" fmla="*/ 2147483647 w 346"/>
              <a:gd name="T87" fmla="*/ 2147483647 h 609"/>
              <a:gd name="T88" fmla="*/ 2147483647 w 346"/>
              <a:gd name="T89" fmla="*/ 2147483647 h 609"/>
              <a:gd name="T90" fmla="*/ 2147483647 w 346"/>
              <a:gd name="T91" fmla="*/ 2147483647 h 609"/>
              <a:gd name="T92" fmla="*/ 2147483647 w 346"/>
              <a:gd name="T93" fmla="*/ 2147483647 h 609"/>
              <a:gd name="T94" fmla="*/ 2147483647 w 346"/>
              <a:gd name="T95" fmla="*/ 2147483647 h 609"/>
              <a:gd name="T96" fmla="*/ 2147483647 w 346"/>
              <a:gd name="T97" fmla="*/ 2147483647 h 609"/>
              <a:gd name="T98" fmla="*/ 2147483647 w 346"/>
              <a:gd name="T99" fmla="*/ 2147483647 h 609"/>
              <a:gd name="T100" fmla="*/ 2147483647 w 346"/>
              <a:gd name="T101" fmla="*/ 2147483647 h 609"/>
              <a:gd name="T102" fmla="*/ 2147483647 w 346"/>
              <a:gd name="T103" fmla="*/ 2147483647 h 609"/>
              <a:gd name="T104" fmla="*/ 2147483647 w 346"/>
              <a:gd name="T105" fmla="*/ 2147483647 h 609"/>
              <a:gd name="T106" fmla="*/ 2147483647 w 346"/>
              <a:gd name="T107" fmla="*/ 2147483647 h 609"/>
              <a:gd name="T108" fmla="*/ 2147483647 w 346"/>
              <a:gd name="T109" fmla="*/ 2147483647 h 609"/>
              <a:gd name="T110" fmla="*/ 2147483647 w 346"/>
              <a:gd name="T111" fmla="*/ 2147483647 h 609"/>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346"/>
              <a:gd name="T169" fmla="*/ 0 h 609"/>
              <a:gd name="T170" fmla="*/ 346 w 346"/>
              <a:gd name="T171" fmla="*/ 609 h 609"/>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346" h="609">
                <a:moveTo>
                  <a:pt x="0" y="272"/>
                </a:moveTo>
                <a:lnTo>
                  <a:pt x="0" y="267"/>
                </a:lnTo>
                <a:lnTo>
                  <a:pt x="4" y="254"/>
                </a:lnTo>
                <a:lnTo>
                  <a:pt x="5" y="253"/>
                </a:lnTo>
                <a:lnTo>
                  <a:pt x="9" y="250"/>
                </a:lnTo>
                <a:lnTo>
                  <a:pt x="8" y="231"/>
                </a:lnTo>
                <a:lnTo>
                  <a:pt x="23" y="224"/>
                </a:lnTo>
                <a:lnTo>
                  <a:pt x="26" y="220"/>
                </a:lnTo>
                <a:lnTo>
                  <a:pt x="27" y="220"/>
                </a:lnTo>
                <a:lnTo>
                  <a:pt x="29" y="217"/>
                </a:lnTo>
                <a:lnTo>
                  <a:pt x="29" y="210"/>
                </a:lnTo>
                <a:lnTo>
                  <a:pt x="38" y="182"/>
                </a:lnTo>
                <a:lnTo>
                  <a:pt x="38" y="175"/>
                </a:lnTo>
                <a:lnTo>
                  <a:pt x="33" y="166"/>
                </a:lnTo>
                <a:lnTo>
                  <a:pt x="23" y="156"/>
                </a:lnTo>
                <a:lnTo>
                  <a:pt x="26" y="146"/>
                </a:lnTo>
                <a:lnTo>
                  <a:pt x="27" y="142"/>
                </a:lnTo>
                <a:lnTo>
                  <a:pt x="31" y="137"/>
                </a:lnTo>
                <a:lnTo>
                  <a:pt x="48" y="132"/>
                </a:lnTo>
                <a:lnTo>
                  <a:pt x="72" y="124"/>
                </a:lnTo>
                <a:lnTo>
                  <a:pt x="82" y="117"/>
                </a:lnTo>
                <a:lnTo>
                  <a:pt x="84" y="99"/>
                </a:lnTo>
                <a:lnTo>
                  <a:pt x="86" y="96"/>
                </a:lnTo>
                <a:lnTo>
                  <a:pt x="89" y="94"/>
                </a:lnTo>
                <a:lnTo>
                  <a:pt x="90" y="94"/>
                </a:lnTo>
                <a:lnTo>
                  <a:pt x="95" y="83"/>
                </a:lnTo>
                <a:lnTo>
                  <a:pt x="95" y="77"/>
                </a:lnTo>
                <a:lnTo>
                  <a:pt x="95" y="69"/>
                </a:lnTo>
                <a:lnTo>
                  <a:pt x="95" y="66"/>
                </a:lnTo>
                <a:lnTo>
                  <a:pt x="93" y="56"/>
                </a:lnTo>
                <a:lnTo>
                  <a:pt x="83" y="51"/>
                </a:lnTo>
                <a:lnTo>
                  <a:pt x="80" y="49"/>
                </a:lnTo>
                <a:lnTo>
                  <a:pt x="75" y="47"/>
                </a:lnTo>
                <a:lnTo>
                  <a:pt x="72" y="44"/>
                </a:lnTo>
                <a:lnTo>
                  <a:pt x="66" y="30"/>
                </a:lnTo>
                <a:lnTo>
                  <a:pt x="54" y="23"/>
                </a:lnTo>
                <a:lnTo>
                  <a:pt x="52" y="19"/>
                </a:lnTo>
                <a:lnTo>
                  <a:pt x="52" y="18"/>
                </a:lnTo>
                <a:lnTo>
                  <a:pt x="57" y="16"/>
                </a:lnTo>
                <a:lnTo>
                  <a:pt x="65" y="16"/>
                </a:lnTo>
                <a:lnTo>
                  <a:pt x="69" y="16"/>
                </a:lnTo>
                <a:lnTo>
                  <a:pt x="93" y="13"/>
                </a:lnTo>
                <a:lnTo>
                  <a:pt x="100" y="13"/>
                </a:lnTo>
                <a:lnTo>
                  <a:pt x="109" y="13"/>
                </a:lnTo>
                <a:lnTo>
                  <a:pt x="112" y="13"/>
                </a:lnTo>
                <a:lnTo>
                  <a:pt x="116" y="12"/>
                </a:lnTo>
                <a:lnTo>
                  <a:pt x="133" y="12"/>
                </a:lnTo>
                <a:lnTo>
                  <a:pt x="143" y="11"/>
                </a:lnTo>
                <a:lnTo>
                  <a:pt x="151" y="11"/>
                </a:lnTo>
                <a:lnTo>
                  <a:pt x="153" y="11"/>
                </a:lnTo>
                <a:lnTo>
                  <a:pt x="162" y="9"/>
                </a:lnTo>
                <a:lnTo>
                  <a:pt x="179" y="8"/>
                </a:lnTo>
                <a:lnTo>
                  <a:pt x="187" y="8"/>
                </a:lnTo>
                <a:lnTo>
                  <a:pt x="193" y="8"/>
                </a:lnTo>
                <a:lnTo>
                  <a:pt x="198" y="6"/>
                </a:lnTo>
                <a:lnTo>
                  <a:pt x="201" y="6"/>
                </a:lnTo>
                <a:lnTo>
                  <a:pt x="203" y="6"/>
                </a:lnTo>
                <a:lnTo>
                  <a:pt x="205" y="6"/>
                </a:lnTo>
                <a:lnTo>
                  <a:pt x="208" y="6"/>
                </a:lnTo>
                <a:lnTo>
                  <a:pt x="212" y="5"/>
                </a:lnTo>
                <a:lnTo>
                  <a:pt x="237" y="4"/>
                </a:lnTo>
                <a:lnTo>
                  <a:pt x="242" y="2"/>
                </a:lnTo>
                <a:lnTo>
                  <a:pt x="246" y="2"/>
                </a:lnTo>
                <a:lnTo>
                  <a:pt x="251" y="2"/>
                </a:lnTo>
                <a:lnTo>
                  <a:pt x="262" y="1"/>
                </a:lnTo>
                <a:lnTo>
                  <a:pt x="278" y="0"/>
                </a:lnTo>
                <a:lnTo>
                  <a:pt x="278" y="12"/>
                </a:lnTo>
                <a:lnTo>
                  <a:pt x="279" y="26"/>
                </a:lnTo>
                <a:lnTo>
                  <a:pt x="285" y="36"/>
                </a:lnTo>
                <a:lnTo>
                  <a:pt x="294" y="52"/>
                </a:lnTo>
                <a:lnTo>
                  <a:pt x="300" y="65"/>
                </a:lnTo>
                <a:lnTo>
                  <a:pt x="308" y="81"/>
                </a:lnTo>
                <a:lnTo>
                  <a:pt x="311" y="99"/>
                </a:lnTo>
                <a:lnTo>
                  <a:pt x="311" y="102"/>
                </a:lnTo>
                <a:lnTo>
                  <a:pt x="311" y="108"/>
                </a:lnTo>
                <a:lnTo>
                  <a:pt x="313" y="119"/>
                </a:lnTo>
                <a:lnTo>
                  <a:pt x="313" y="123"/>
                </a:lnTo>
                <a:lnTo>
                  <a:pt x="313" y="127"/>
                </a:lnTo>
                <a:lnTo>
                  <a:pt x="313" y="128"/>
                </a:lnTo>
                <a:lnTo>
                  <a:pt x="313" y="132"/>
                </a:lnTo>
                <a:lnTo>
                  <a:pt x="315" y="141"/>
                </a:lnTo>
                <a:lnTo>
                  <a:pt x="315" y="145"/>
                </a:lnTo>
                <a:lnTo>
                  <a:pt x="315" y="149"/>
                </a:lnTo>
                <a:lnTo>
                  <a:pt x="317" y="157"/>
                </a:lnTo>
                <a:lnTo>
                  <a:pt x="317" y="159"/>
                </a:lnTo>
                <a:lnTo>
                  <a:pt x="317" y="164"/>
                </a:lnTo>
                <a:lnTo>
                  <a:pt x="319" y="186"/>
                </a:lnTo>
                <a:lnTo>
                  <a:pt x="321" y="199"/>
                </a:lnTo>
                <a:lnTo>
                  <a:pt x="321" y="206"/>
                </a:lnTo>
                <a:lnTo>
                  <a:pt x="322" y="214"/>
                </a:lnTo>
                <a:lnTo>
                  <a:pt x="322" y="216"/>
                </a:lnTo>
                <a:lnTo>
                  <a:pt x="322" y="224"/>
                </a:lnTo>
                <a:lnTo>
                  <a:pt x="324" y="234"/>
                </a:lnTo>
                <a:lnTo>
                  <a:pt x="325" y="250"/>
                </a:lnTo>
                <a:lnTo>
                  <a:pt x="325" y="253"/>
                </a:lnTo>
                <a:lnTo>
                  <a:pt x="326" y="260"/>
                </a:lnTo>
                <a:lnTo>
                  <a:pt x="328" y="279"/>
                </a:lnTo>
                <a:lnTo>
                  <a:pt x="329" y="288"/>
                </a:lnTo>
                <a:lnTo>
                  <a:pt x="331" y="300"/>
                </a:lnTo>
                <a:lnTo>
                  <a:pt x="332" y="310"/>
                </a:lnTo>
                <a:lnTo>
                  <a:pt x="332" y="321"/>
                </a:lnTo>
                <a:lnTo>
                  <a:pt x="333" y="324"/>
                </a:lnTo>
                <a:lnTo>
                  <a:pt x="335" y="337"/>
                </a:lnTo>
                <a:lnTo>
                  <a:pt x="331" y="347"/>
                </a:lnTo>
                <a:lnTo>
                  <a:pt x="331" y="350"/>
                </a:lnTo>
                <a:lnTo>
                  <a:pt x="332" y="349"/>
                </a:lnTo>
                <a:lnTo>
                  <a:pt x="329" y="360"/>
                </a:lnTo>
                <a:lnTo>
                  <a:pt x="331" y="365"/>
                </a:lnTo>
                <a:lnTo>
                  <a:pt x="335" y="376"/>
                </a:lnTo>
                <a:lnTo>
                  <a:pt x="340" y="386"/>
                </a:lnTo>
                <a:lnTo>
                  <a:pt x="339" y="387"/>
                </a:lnTo>
                <a:lnTo>
                  <a:pt x="339" y="390"/>
                </a:lnTo>
                <a:lnTo>
                  <a:pt x="340" y="391"/>
                </a:lnTo>
                <a:lnTo>
                  <a:pt x="345" y="404"/>
                </a:lnTo>
                <a:lnTo>
                  <a:pt x="335" y="421"/>
                </a:lnTo>
                <a:lnTo>
                  <a:pt x="333" y="423"/>
                </a:lnTo>
                <a:lnTo>
                  <a:pt x="332" y="432"/>
                </a:lnTo>
                <a:lnTo>
                  <a:pt x="326" y="434"/>
                </a:lnTo>
                <a:lnTo>
                  <a:pt x="328" y="441"/>
                </a:lnTo>
                <a:lnTo>
                  <a:pt x="325" y="447"/>
                </a:lnTo>
                <a:lnTo>
                  <a:pt x="311" y="461"/>
                </a:lnTo>
                <a:lnTo>
                  <a:pt x="308" y="461"/>
                </a:lnTo>
                <a:lnTo>
                  <a:pt x="310" y="461"/>
                </a:lnTo>
                <a:lnTo>
                  <a:pt x="310" y="463"/>
                </a:lnTo>
                <a:lnTo>
                  <a:pt x="311" y="475"/>
                </a:lnTo>
                <a:lnTo>
                  <a:pt x="310" y="483"/>
                </a:lnTo>
                <a:lnTo>
                  <a:pt x="304" y="501"/>
                </a:lnTo>
                <a:lnTo>
                  <a:pt x="306" y="502"/>
                </a:lnTo>
                <a:lnTo>
                  <a:pt x="311" y="511"/>
                </a:lnTo>
                <a:lnTo>
                  <a:pt x="304" y="520"/>
                </a:lnTo>
                <a:lnTo>
                  <a:pt x="301" y="530"/>
                </a:lnTo>
                <a:lnTo>
                  <a:pt x="304" y="535"/>
                </a:lnTo>
                <a:lnTo>
                  <a:pt x="304" y="537"/>
                </a:lnTo>
                <a:lnTo>
                  <a:pt x="311" y="542"/>
                </a:lnTo>
                <a:lnTo>
                  <a:pt x="306" y="547"/>
                </a:lnTo>
                <a:lnTo>
                  <a:pt x="296" y="549"/>
                </a:lnTo>
                <a:lnTo>
                  <a:pt x="287" y="555"/>
                </a:lnTo>
                <a:lnTo>
                  <a:pt x="286" y="556"/>
                </a:lnTo>
                <a:lnTo>
                  <a:pt x="285" y="555"/>
                </a:lnTo>
                <a:lnTo>
                  <a:pt x="282" y="553"/>
                </a:lnTo>
                <a:lnTo>
                  <a:pt x="276" y="573"/>
                </a:lnTo>
                <a:lnTo>
                  <a:pt x="283" y="587"/>
                </a:lnTo>
                <a:lnTo>
                  <a:pt x="279" y="594"/>
                </a:lnTo>
                <a:lnTo>
                  <a:pt x="278" y="594"/>
                </a:lnTo>
                <a:lnTo>
                  <a:pt x="272" y="594"/>
                </a:lnTo>
                <a:lnTo>
                  <a:pt x="267" y="588"/>
                </a:lnTo>
                <a:lnTo>
                  <a:pt x="255" y="587"/>
                </a:lnTo>
                <a:lnTo>
                  <a:pt x="240" y="580"/>
                </a:lnTo>
                <a:lnTo>
                  <a:pt x="239" y="580"/>
                </a:lnTo>
                <a:lnTo>
                  <a:pt x="235" y="580"/>
                </a:lnTo>
                <a:lnTo>
                  <a:pt x="223" y="595"/>
                </a:lnTo>
                <a:lnTo>
                  <a:pt x="221" y="599"/>
                </a:lnTo>
                <a:lnTo>
                  <a:pt x="219" y="601"/>
                </a:lnTo>
                <a:lnTo>
                  <a:pt x="222" y="606"/>
                </a:lnTo>
                <a:lnTo>
                  <a:pt x="214" y="599"/>
                </a:lnTo>
                <a:lnTo>
                  <a:pt x="214" y="608"/>
                </a:lnTo>
                <a:lnTo>
                  <a:pt x="210" y="606"/>
                </a:lnTo>
                <a:lnTo>
                  <a:pt x="204" y="603"/>
                </a:lnTo>
                <a:lnTo>
                  <a:pt x="194" y="581"/>
                </a:lnTo>
                <a:lnTo>
                  <a:pt x="191" y="581"/>
                </a:lnTo>
                <a:lnTo>
                  <a:pt x="190" y="574"/>
                </a:lnTo>
                <a:lnTo>
                  <a:pt x="191" y="571"/>
                </a:lnTo>
                <a:lnTo>
                  <a:pt x="194" y="571"/>
                </a:lnTo>
                <a:lnTo>
                  <a:pt x="196" y="567"/>
                </a:lnTo>
                <a:lnTo>
                  <a:pt x="186" y="547"/>
                </a:lnTo>
                <a:lnTo>
                  <a:pt x="187" y="541"/>
                </a:lnTo>
                <a:lnTo>
                  <a:pt x="172" y="527"/>
                </a:lnTo>
                <a:lnTo>
                  <a:pt x="172" y="523"/>
                </a:lnTo>
                <a:lnTo>
                  <a:pt x="159" y="515"/>
                </a:lnTo>
                <a:lnTo>
                  <a:pt x="154" y="515"/>
                </a:lnTo>
                <a:lnTo>
                  <a:pt x="148" y="516"/>
                </a:lnTo>
                <a:lnTo>
                  <a:pt x="143" y="506"/>
                </a:lnTo>
                <a:lnTo>
                  <a:pt x="132" y="497"/>
                </a:lnTo>
                <a:lnTo>
                  <a:pt x="125" y="494"/>
                </a:lnTo>
                <a:lnTo>
                  <a:pt x="121" y="491"/>
                </a:lnTo>
                <a:lnTo>
                  <a:pt x="119" y="491"/>
                </a:lnTo>
                <a:lnTo>
                  <a:pt x="109" y="481"/>
                </a:lnTo>
                <a:lnTo>
                  <a:pt x="109" y="477"/>
                </a:lnTo>
                <a:lnTo>
                  <a:pt x="109" y="463"/>
                </a:lnTo>
                <a:lnTo>
                  <a:pt x="115" y="451"/>
                </a:lnTo>
                <a:lnTo>
                  <a:pt x="115" y="448"/>
                </a:lnTo>
                <a:lnTo>
                  <a:pt x="116" y="447"/>
                </a:lnTo>
                <a:lnTo>
                  <a:pt x="116" y="445"/>
                </a:lnTo>
                <a:lnTo>
                  <a:pt x="122" y="436"/>
                </a:lnTo>
                <a:lnTo>
                  <a:pt x="122" y="433"/>
                </a:lnTo>
                <a:lnTo>
                  <a:pt x="121" y="423"/>
                </a:lnTo>
                <a:lnTo>
                  <a:pt x="122" y="421"/>
                </a:lnTo>
                <a:lnTo>
                  <a:pt x="125" y="418"/>
                </a:lnTo>
                <a:lnTo>
                  <a:pt x="125" y="416"/>
                </a:lnTo>
                <a:lnTo>
                  <a:pt x="125" y="411"/>
                </a:lnTo>
                <a:lnTo>
                  <a:pt x="114" y="404"/>
                </a:lnTo>
                <a:lnTo>
                  <a:pt x="111" y="404"/>
                </a:lnTo>
                <a:lnTo>
                  <a:pt x="107" y="404"/>
                </a:lnTo>
                <a:lnTo>
                  <a:pt x="102" y="401"/>
                </a:lnTo>
                <a:lnTo>
                  <a:pt x="95" y="401"/>
                </a:lnTo>
                <a:lnTo>
                  <a:pt x="89" y="411"/>
                </a:lnTo>
                <a:lnTo>
                  <a:pt x="86" y="412"/>
                </a:lnTo>
                <a:lnTo>
                  <a:pt x="79" y="405"/>
                </a:lnTo>
                <a:lnTo>
                  <a:pt x="76" y="398"/>
                </a:lnTo>
                <a:lnTo>
                  <a:pt x="75" y="386"/>
                </a:lnTo>
                <a:lnTo>
                  <a:pt x="72" y="375"/>
                </a:lnTo>
                <a:lnTo>
                  <a:pt x="69" y="371"/>
                </a:lnTo>
                <a:lnTo>
                  <a:pt x="61" y="362"/>
                </a:lnTo>
                <a:lnTo>
                  <a:pt x="52" y="357"/>
                </a:lnTo>
                <a:lnTo>
                  <a:pt x="47" y="354"/>
                </a:lnTo>
                <a:lnTo>
                  <a:pt x="37" y="343"/>
                </a:lnTo>
                <a:lnTo>
                  <a:pt x="33" y="342"/>
                </a:lnTo>
                <a:lnTo>
                  <a:pt x="31" y="336"/>
                </a:lnTo>
                <a:lnTo>
                  <a:pt x="23" y="331"/>
                </a:lnTo>
                <a:lnTo>
                  <a:pt x="22" y="329"/>
                </a:lnTo>
                <a:lnTo>
                  <a:pt x="19" y="328"/>
                </a:lnTo>
                <a:lnTo>
                  <a:pt x="15" y="321"/>
                </a:lnTo>
                <a:lnTo>
                  <a:pt x="15" y="319"/>
                </a:lnTo>
                <a:lnTo>
                  <a:pt x="13" y="314"/>
                </a:lnTo>
                <a:lnTo>
                  <a:pt x="6" y="307"/>
                </a:lnTo>
                <a:lnTo>
                  <a:pt x="6" y="300"/>
                </a:lnTo>
                <a:lnTo>
                  <a:pt x="4" y="294"/>
                </a:lnTo>
                <a:lnTo>
                  <a:pt x="0" y="281"/>
                </a:lnTo>
                <a:lnTo>
                  <a:pt x="0" y="272"/>
                </a:lnTo>
              </a:path>
            </a:pathLst>
          </a:custGeom>
          <a:solidFill>
            <a:srgbClr val="95B7C3"/>
          </a:solidFill>
          <a:ln w="6350" cap="rnd">
            <a:solidFill>
              <a:schemeClr val="tx1">
                <a:lumMod val="50000"/>
                <a:lumOff val="50000"/>
              </a:schemeClr>
            </a:solidFill>
            <a:round/>
            <a:headEnd/>
            <a:tailEnd/>
          </a:ln>
        </p:spPr>
        <p:txBody>
          <a:bodyPr/>
          <a:lstStyle/>
          <a:p>
            <a:pPr>
              <a:defRPr/>
            </a:pPr>
            <a:endParaRPr lang="en-US"/>
          </a:p>
        </p:txBody>
      </p:sp>
      <p:sp>
        <p:nvSpPr>
          <p:cNvPr id="2077" name="Freeform 230"/>
          <p:cNvSpPr>
            <a:spLocks/>
          </p:cNvSpPr>
          <p:nvPr/>
        </p:nvSpPr>
        <p:spPr bwMode="auto">
          <a:xfrm>
            <a:off x="3846513" y="2684463"/>
            <a:ext cx="820737" cy="501650"/>
          </a:xfrm>
          <a:custGeom>
            <a:avLst/>
            <a:gdLst>
              <a:gd name="T0" fmla="*/ 2147483647 w 519"/>
              <a:gd name="T1" fmla="*/ 2147483647 h 341"/>
              <a:gd name="T2" fmla="*/ 2147483647 w 519"/>
              <a:gd name="T3" fmla="*/ 2147483647 h 341"/>
              <a:gd name="T4" fmla="*/ 2147483647 w 519"/>
              <a:gd name="T5" fmla="*/ 2147483647 h 341"/>
              <a:gd name="T6" fmla="*/ 2147483647 w 519"/>
              <a:gd name="T7" fmla="*/ 2147483647 h 341"/>
              <a:gd name="T8" fmla="*/ 2147483647 w 519"/>
              <a:gd name="T9" fmla="*/ 2147483647 h 341"/>
              <a:gd name="T10" fmla="*/ 2147483647 w 519"/>
              <a:gd name="T11" fmla="*/ 2147483647 h 341"/>
              <a:gd name="T12" fmla="*/ 2147483647 w 519"/>
              <a:gd name="T13" fmla="*/ 2147483647 h 341"/>
              <a:gd name="T14" fmla="*/ 2147483647 w 519"/>
              <a:gd name="T15" fmla="*/ 2147483647 h 341"/>
              <a:gd name="T16" fmla="*/ 2147483647 w 519"/>
              <a:gd name="T17" fmla="*/ 2147483647 h 341"/>
              <a:gd name="T18" fmla="*/ 2147483647 w 519"/>
              <a:gd name="T19" fmla="*/ 2147483647 h 341"/>
              <a:gd name="T20" fmla="*/ 2147483647 w 519"/>
              <a:gd name="T21" fmla="*/ 2147483647 h 341"/>
              <a:gd name="T22" fmla="*/ 2147483647 w 519"/>
              <a:gd name="T23" fmla="*/ 2147483647 h 341"/>
              <a:gd name="T24" fmla="*/ 0 w 519"/>
              <a:gd name="T25" fmla="*/ 2147483647 h 341"/>
              <a:gd name="T26" fmla="*/ 2147483647 w 519"/>
              <a:gd name="T27" fmla="*/ 2147483647 h 341"/>
              <a:gd name="T28" fmla="*/ 2147483647 w 519"/>
              <a:gd name="T29" fmla="*/ 2147483647 h 341"/>
              <a:gd name="T30" fmla="*/ 2147483647 w 519"/>
              <a:gd name="T31" fmla="*/ 2147483647 h 341"/>
              <a:gd name="T32" fmla="*/ 2147483647 w 519"/>
              <a:gd name="T33" fmla="*/ 2147483647 h 341"/>
              <a:gd name="T34" fmla="*/ 2147483647 w 519"/>
              <a:gd name="T35" fmla="*/ 2147483647 h 341"/>
              <a:gd name="T36" fmla="*/ 2147483647 w 519"/>
              <a:gd name="T37" fmla="*/ 2147483647 h 341"/>
              <a:gd name="T38" fmla="*/ 2147483647 w 519"/>
              <a:gd name="T39" fmla="*/ 2147483647 h 341"/>
              <a:gd name="T40" fmla="*/ 2147483647 w 519"/>
              <a:gd name="T41" fmla="*/ 2147483647 h 341"/>
              <a:gd name="T42" fmla="*/ 2147483647 w 519"/>
              <a:gd name="T43" fmla="*/ 2147483647 h 341"/>
              <a:gd name="T44" fmla="*/ 2147483647 w 519"/>
              <a:gd name="T45" fmla="*/ 2147483647 h 341"/>
              <a:gd name="T46" fmla="*/ 2147483647 w 519"/>
              <a:gd name="T47" fmla="*/ 2147483647 h 341"/>
              <a:gd name="T48" fmla="*/ 2147483647 w 519"/>
              <a:gd name="T49" fmla="*/ 2147483647 h 341"/>
              <a:gd name="T50" fmla="*/ 2147483647 w 519"/>
              <a:gd name="T51" fmla="*/ 2147483647 h 341"/>
              <a:gd name="T52" fmla="*/ 2147483647 w 519"/>
              <a:gd name="T53" fmla="*/ 2147483647 h 341"/>
              <a:gd name="T54" fmla="*/ 2147483647 w 519"/>
              <a:gd name="T55" fmla="*/ 2147483647 h 341"/>
              <a:gd name="T56" fmla="*/ 2147483647 w 519"/>
              <a:gd name="T57" fmla="*/ 2147483647 h 341"/>
              <a:gd name="T58" fmla="*/ 2147483647 w 519"/>
              <a:gd name="T59" fmla="*/ 2147483647 h 341"/>
              <a:gd name="T60" fmla="*/ 2147483647 w 519"/>
              <a:gd name="T61" fmla="*/ 2147483647 h 341"/>
              <a:gd name="T62" fmla="*/ 2147483647 w 519"/>
              <a:gd name="T63" fmla="*/ 2147483647 h 341"/>
              <a:gd name="T64" fmla="*/ 2147483647 w 519"/>
              <a:gd name="T65" fmla="*/ 2147483647 h 341"/>
              <a:gd name="T66" fmla="*/ 2147483647 w 519"/>
              <a:gd name="T67" fmla="*/ 2147483647 h 341"/>
              <a:gd name="T68" fmla="*/ 2147483647 w 519"/>
              <a:gd name="T69" fmla="*/ 2147483647 h 341"/>
              <a:gd name="T70" fmla="*/ 2147483647 w 519"/>
              <a:gd name="T71" fmla="*/ 2147483647 h 341"/>
              <a:gd name="T72" fmla="*/ 2147483647 w 519"/>
              <a:gd name="T73" fmla="*/ 2147483647 h 341"/>
              <a:gd name="T74" fmla="*/ 2147483647 w 519"/>
              <a:gd name="T75" fmla="*/ 2147483647 h 341"/>
              <a:gd name="T76" fmla="*/ 2147483647 w 519"/>
              <a:gd name="T77" fmla="*/ 2147483647 h 341"/>
              <a:gd name="T78" fmla="*/ 2147483647 w 519"/>
              <a:gd name="T79" fmla="*/ 2147483647 h 341"/>
              <a:gd name="T80" fmla="*/ 2147483647 w 519"/>
              <a:gd name="T81" fmla="*/ 2147483647 h 341"/>
              <a:gd name="T82" fmla="*/ 2147483647 w 519"/>
              <a:gd name="T83" fmla="*/ 2147483647 h 341"/>
              <a:gd name="T84" fmla="*/ 2147483647 w 519"/>
              <a:gd name="T85" fmla="*/ 2147483647 h 341"/>
              <a:gd name="T86" fmla="*/ 2147483647 w 519"/>
              <a:gd name="T87" fmla="*/ 2147483647 h 341"/>
              <a:gd name="T88" fmla="*/ 2147483647 w 519"/>
              <a:gd name="T89" fmla="*/ 2147483647 h 341"/>
              <a:gd name="T90" fmla="*/ 2147483647 w 519"/>
              <a:gd name="T91" fmla="*/ 2147483647 h 341"/>
              <a:gd name="T92" fmla="*/ 2147483647 w 519"/>
              <a:gd name="T93" fmla="*/ 2147483647 h 341"/>
              <a:gd name="T94" fmla="*/ 2147483647 w 519"/>
              <a:gd name="T95" fmla="*/ 2147483647 h 341"/>
              <a:gd name="T96" fmla="*/ 2147483647 w 519"/>
              <a:gd name="T97" fmla="*/ 2147483647 h 341"/>
              <a:gd name="T98" fmla="*/ 2147483647 w 519"/>
              <a:gd name="T99" fmla="*/ 2147483647 h 341"/>
              <a:gd name="T100" fmla="*/ 2147483647 w 519"/>
              <a:gd name="T101" fmla="*/ 2147483647 h 341"/>
              <a:gd name="T102" fmla="*/ 2147483647 w 519"/>
              <a:gd name="T103" fmla="*/ 2147483647 h 341"/>
              <a:gd name="T104" fmla="*/ 2147483647 w 519"/>
              <a:gd name="T105" fmla="*/ 2147483647 h 341"/>
              <a:gd name="T106" fmla="*/ 2147483647 w 519"/>
              <a:gd name="T107" fmla="*/ 2147483647 h 341"/>
              <a:gd name="T108" fmla="*/ 2147483647 w 519"/>
              <a:gd name="T109" fmla="*/ 2147483647 h 341"/>
              <a:gd name="T110" fmla="*/ 2147483647 w 519"/>
              <a:gd name="T111" fmla="*/ 2147483647 h 341"/>
              <a:gd name="T112" fmla="*/ 2147483647 w 519"/>
              <a:gd name="T113" fmla="*/ 2147483647 h 341"/>
              <a:gd name="T114" fmla="*/ 2147483647 w 519"/>
              <a:gd name="T115" fmla="*/ 2147483647 h 341"/>
              <a:gd name="T116" fmla="*/ 2147483647 w 519"/>
              <a:gd name="T117" fmla="*/ 2147483647 h 341"/>
              <a:gd name="T118" fmla="*/ 2147483647 w 519"/>
              <a:gd name="T119" fmla="*/ 2147483647 h 341"/>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519"/>
              <a:gd name="T181" fmla="*/ 0 h 341"/>
              <a:gd name="T182" fmla="*/ 519 w 519"/>
              <a:gd name="T183" fmla="*/ 341 h 341"/>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519" h="341">
                <a:moveTo>
                  <a:pt x="243" y="11"/>
                </a:moveTo>
                <a:lnTo>
                  <a:pt x="232" y="11"/>
                </a:lnTo>
                <a:lnTo>
                  <a:pt x="216" y="12"/>
                </a:lnTo>
                <a:lnTo>
                  <a:pt x="214" y="12"/>
                </a:lnTo>
                <a:lnTo>
                  <a:pt x="206" y="12"/>
                </a:lnTo>
                <a:lnTo>
                  <a:pt x="203" y="12"/>
                </a:lnTo>
                <a:lnTo>
                  <a:pt x="184" y="13"/>
                </a:lnTo>
                <a:lnTo>
                  <a:pt x="174" y="13"/>
                </a:lnTo>
                <a:lnTo>
                  <a:pt x="170" y="13"/>
                </a:lnTo>
                <a:lnTo>
                  <a:pt x="153" y="13"/>
                </a:lnTo>
                <a:lnTo>
                  <a:pt x="145" y="13"/>
                </a:lnTo>
                <a:lnTo>
                  <a:pt x="137" y="13"/>
                </a:lnTo>
                <a:lnTo>
                  <a:pt x="135" y="13"/>
                </a:lnTo>
                <a:lnTo>
                  <a:pt x="132" y="13"/>
                </a:lnTo>
                <a:lnTo>
                  <a:pt x="116" y="15"/>
                </a:lnTo>
                <a:lnTo>
                  <a:pt x="106" y="15"/>
                </a:lnTo>
                <a:lnTo>
                  <a:pt x="96" y="16"/>
                </a:lnTo>
                <a:lnTo>
                  <a:pt x="91" y="16"/>
                </a:lnTo>
                <a:lnTo>
                  <a:pt x="70" y="16"/>
                </a:lnTo>
                <a:lnTo>
                  <a:pt x="67" y="16"/>
                </a:lnTo>
                <a:lnTo>
                  <a:pt x="58" y="16"/>
                </a:lnTo>
                <a:lnTo>
                  <a:pt x="54" y="16"/>
                </a:lnTo>
                <a:lnTo>
                  <a:pt x="48" y="16"/>
                </a:lnTo>
                <a:lnTo>
                  <a:pt x="44" y="16"/>
                </a:lnTo>
                <a:lnTo>
                  <a:pt x="27" y="16"/>
                </a:lnTo>
                <a:lnTo>
                  <a:pt x="18" y="17"/>
                </a:lnTo>
                <a:lnTo>
                  <a:pt x="12" y="17"/>
                </a:lnTo>
                <a:lnTo>
                  <a:pt x="8" y="17"/>
                </a:lnTo>
                <a:lnTo>
                  <a:pt x="1" y="17"/>
                </a:lnTo>
                <a:lnTo>
                  <a:pt x="6" y="30"/>
                </a:lnTo>
                <a:lnTo>
                  <a:pt x="5" y="44"/>
                </a:lnTo>
                <a:lnTo>
                  <a:pt x="9" y="46"/>
                </a:lnTo>
                <a:lnTo>
                  <a:pt x="13" y="58"/>
                </a:lnTo>
                <a:lnTo>
                  <a:pt x="12" y="62"/>
                </a:lnTo>
                <a:lnTo>
                  <a:pt x="9" y="66"/>
                </a:lnTo>
                <a:lnTo>
                  <a:pt x="9" y="76"/>
                </a:lnTo>
                <a:lnTo>
                  <a:pt x="6" y="81"/>
                </a:lnTo>
                <a:lnTo>
                  <a:pt x="0" y="103"/>
                </a:lnTo>
                <a:lnTo>
                  <a:pt x="11" y="116"/>
                </a:lnTo>
                <a:lnTo>
                  <a:pt x="11" y="118"/>
                </a:lnTo>
                <a:lnTo>
                  <a:pt x="12" y="125"/>
                </a:lnTo>
                <a:lnTo>
                  <a:pt x="15" y="127"/>
                </a:lnTo>
                <a:lnTo>
                  <a:pt x="22" y="149"/>
                </a:lnTo>
                <a:lnTo>
                  <a:pt x="24" y="153"/>
                </a:lnTo>
                <a:lnTo>
                  <a:pt x="22" y="156"/>
                </a:lnTo>
                <a:lnTo>
                  <a:pt x="27" y="165"/>
                </a:lnTo>
                <a:lnTo>
                  <a:pt x="29" y="174"/>
                </a:lnTo>
                <a:lnTo>
                  <a:pt x="31" y="179"/>
                </a:lnTo>
                <a:lnTo>
                  <a:pt x="37" y="179"/>
                </a:lnTo>
                <a:lnTo>
                  <a:pt x="40" y="193"/>
                </a:lnTo>
                <a:lnTo>
                  <a:pt x="41" y="194"/>
                </a:lnTo>
                <a:lnTo>
                  <a:pt x="44" y="207"/>
                </a:lnTo>
                <a:lnTo>
                  <a:pt x="41" y="214"/>
                </a:lnTo>
                <a:lnTo>
                  <a:pt x="42" y="219"/>
                </a:lnTo>
                <a:lnTo>
                  <a:pt x="52" y="229"/>
                </a:lnTo>
                <a:lnTo>
                  <a:pt x="52" y="233"/>
                </a:lnTo>
                <a:lnTo>
                  <a:pt x="51" y="233"/>
                </a:lnTo>
                <a:lnTo>
                  <a:pt x="52" y="236"/>
                </a:lnTo>
                <a:lnTo>
                  <a:pt x="58" y="246"/>
                </a:lnTo>
                <a:lnTo>
                  <a:pt x="62" y="257"/>
                </a:lnTo>
                <a:lnTo>
                  <a:pt x="59" y="259"/>
                </a:lnTo>
                <a:lnTo>
                  <a:pt x="59" y="266"/>
                </a:lnTo>
                <a:lnTo>
                  <a:pt x="62" y="266"/>
                </a:lnTo>
                <a:lnTo>
                  <a:pt x="63" y="269"/>
                </a:lnTo>
                <a:lnTo>
                  <a:pt x="62" y="270"/>
                </a:lnTo>
                <a:lnTo>
                  <a:pt x="63" y="273"/>
                </a:lnTo>
                <a:lnTo>
                  <a:pt x="62" y="280"/>
                </a:lnTo>
                <a:lnTo>
                  <a:pt x="62" y="281"/>
                </a:lnTo>
                <a:lnTo>
                  <a:pt x="63" y="287"/>
                </a:lnTo>
                <a:lnTo>
                  <a:pt x="67" y="298"/>
                </a:lnTo>
                <a:lnTo>
                  <a:pt x="69" y="298"/>
                </a:lnTo>
                <a:lnTo>
                  <a:pt x="67" y="301"/>
                </a:lnTo>
                <a:lnTo>
                  <a:pt x="67" y="310"/>
                </a:lnTo>
                <a:lnTo>
                  <a:pt x="63" y="315"/>
                </a:lnTo>
                <a:lnTo>
                  <a:pt x="74" y="330"/>
                </a:lnTo>
                <a:lnTo>
                  <a:pt x="73" y="333"/>
                </a:lnTo>
                <a:lnTo>
                  <a:pt x="74" y="333"/>
                </a:lnTo>
                <a:lnTo>
                  <a:pt x="94" y="333"/>
                </a:lnTo>
                <a:lnTo>
                  <a:pt x="105" y="333"/>
                </a:lnTo>
                <a:lnTo>
                  <a:pt x="114" y="333"/>
                </a:lnTo>
                <a:lnTo>
                  <a:pt x="119" y="333"/>
                </a:lnTo>
                <a:lnTo>
                  <a:pt x="135" y="331"/>
                </a:lnTo>
                <a:lnTo>
                  <a:pt x="142" y="331"/>
                </a:lnTo>
                <a:lnTo>
                  <a:pt x="156" y="331"/>
                </a:lnTo>
                <a:lnTo>
                  <a:pt x="164" y="331"/>
                </a:lnTo>
                <a:lnTo>
                  <a:pt x="175" y="331"/>
                </a:lnTo>
                <a:lnTo>
                  <a:pt x="178" y="330"/>
                </a:lnTo>
                <a:lnTo>
                  <a:pt x="196" y="330"/>
                </a:lnTo>
                <a:lnTo>
                  <a:pt x="198" y="330"/>
                </a:lnTo>
                <a:lnTo>
                  <a:pt x="216" y="330"/>
                </a:lnTo>
                <a:lnTo>
                  <a:pt x="217" y="328"/>
                </a:lnTo>
                <a:lnTo>
                  <a:pt x="235" y="327"/>
                </a:lnTo>
                <a:lnTo>
                  <a:pt x="236" y="327"/>
                </a:lnTo>
                <a:lnTo>
                  <a:pt x="253" y="327"/>
                </a:lnTo>
                <a:lnTo>
                  <a:pt x="257" y="327"/>
                </a:lnTo>
                <a:lnTo>
                  <a:pt x="263" y="326"/>
                </a:lnTo>
                <a:lnTo>
                  <a:pt x="267" y="326"/>
                </a:lnTo>
                <a:lnTo>
                  <a:pt x="277" y="326"/>
                </a:lnTo>
                <a:lnTo>
                  <a:pt x="290" y="324"/>
                </a:lnTo>
                <a:lnTo>
                  <a:pt x="299" y="324"/>
                </a:lnTo>
                <a:lnTo>
                  <a:pt x="318" y="323"/>
                </a:lnTo>
                <a:lnTo>
                  <a:pt x="321" y="323"/>
                </a:lnTo>
                <a:lnTo>
                  <a:pt x="326" y="322"/>
                </a:lnTo>
                <a:lnTo>
                  <a:pt x="339" y="320"/>
                </a:lnTo>
                <a:lnTo>
                  <a:pt x="351" y="320"/>
                </a:lnTo>
                <a:lnTo>
                  <a:pt x="358" y="319"/>
                </a:lnTo>
                <a:lnTo>
                  <a:pt x="360" y="319"/>
                </a:lnTo>
                <a:lnTo>
                  <a:pt x="365" y="319"/>
                </a:lnTo>
                <a:lnTo>
                  <a:pt x="375" y="319"/>
                </a:lnTo>
                <a:lnTo>
                  <a:pt x="378" y="319"/>
                </a:lnTo>
                <a:lnTo>
                  <a:pt x="385" y="317"/>
                </a:lnTo>
                <a:lnTo>
                  <a:pt x="401" y="316"/>
                </a:lnTo>
                <a:lnTo>
                  <a:pt x="403" y="317"/>
                </a:lnTo>
                <a:lnTo>
                  <a:pt x="411" y="323"/>
                </a:lnTo>
                <a:lnTo>
                  <a:pt x="421" y="337"/>
                </a:lnTo>
                <a:lnTo>
                  <a:pt x="427" y="340"/>
                </a:lnTo>
                <a:lnTo>
                  <a:pt x="432" y="337"/>
                </a:lnTo>
                <a:lnTo>
                  <a:pt x="430" y="317"/>
                </a:lnTo>
                <a:lnTo>
                  <a:pt x="445" y="310"/>
                </a:lnTo>
                <a:lnTo>
                  <a:pt x="448" y="306"/>
                </a:lnTo>
                <a:lnTo>
                  <a:pt x="450" y="306"/>
                </a:lnTo>
                <a:lnTo>
                  <a:pt x="451" y="304"/>
                </a:lnTo>
                <a:lnTo>
                  <a:pt x="451" y="297"/>
                </a:lnTo>
                <a:lnTo>
                  <a:pt x="461" y="269"/>
                </a:lnTo>
                <a:lnTo>
                  <a:pt x="461" y="262"/>
                </a:lnTo>
                <a:lnTo>
                  <a:pt x="455" y="252"/>
                </a:lnTo>
                <a:lnTo>
                  <a:pt x="445" y="243"/>
                </a:lnTo>
                <a:lnTo>
                  <a:pt x="448" y="233"/>
                </a:lnTo>
                <a:lnTo>
                  <a:pt x="450" y="229"/>
                </a:lnTo>
                <a:lnTo>
                  <a:pt x="454" y="223"/>
                </a:lnTo>
                <a:lnTo>
                  <a:pt x="470" y="219"/>
                </a:lnTo>
                <a:lnTo>
                  <a:pt x="494" y="211"/>
                </a:lnTo>
                <a:lnTo>
                  <a:pt x="504" y="204"/>
                </a:lnTo>
                <a:lnTo>
                  <a:pt x="506" y="186"/>
                </a:lnTo>
                <a:lnTo>
                  <a:pt x="508" y="183"/>
                </a:lnTo>
                <a:lnTo>
                  <a:pt x="511" y="181"/>
                </a:lnTo>
                <a:lnTo>
                  <a:pt x="512" y="181"/>
                </a:lnTo>
                <a:lnTo>
                  <a:pt x="518" y="170"/>
                </a:lnTo>
                <a:lnTo>
                  <a:pt x="518" y="164"/>
                </a:lnTo>
                <a:lnTo>
                  <a:pt x="518" y="156"/>
                </a:lnTo>
                <a:lnTo>
                  <a:pt x="518" y="153"/>
                </a:lnTo>
                <a:lnTo>
                  <a:pt x="515" y="143"/>
                </a:lnTo>
                <a:lnTo>
                  <a:pt x="505" y="138"/>
                </a:lnTo>
                <a:lnTo>
                  <a:pt x="502" y="136"/>
                </a:lnTo>
                <a:lnTo>
                  <a:pt x="497" y="134"/>
                </a:lnTo>
                <a:lnTo>
                  <a:pt x="494" y="131"/>
                </a:lnTo>
                <a:lnTo>
                  <a:pt x="488" y="117"/>
                </a:lnTo>
                <a:lnTo>
                  <a:pt x="476" y="110"/>
                </a:lnTo>
                <a:lnTo>
                  <a:pt x="475" y="106"/>
                </a:lnTo>
                <a:lnTo>
                  <a:pt x="475" y="105"/>
                </a:lnTo>
                <a:lnTo>
                  <a:pt x="469" y="92"/>
                </a:lnTo>
                <a:lnTo>
                  <a:pt x="465" y="89"/>
                </a:lnTo>
                <a:lnTo>
                  <a:pt x="454" y="88"/>
                </a:lnTo>
                <a:lnTo>
                  <a:pt x="439" y="80"/>
                </a:lnTo>
                <a:lnTo>
                  <a:pt x="437" y="67"/>
                </a:lnTo>
                <a:lnTo>
                  <a:pt x="430" y="56"/>
                </a:lnTo>
                <a:lnTo>
                  <a:pt x="429" y="53"/>
                </a:lnTo>
                <a:lnTo>
                  <a:pt x="427" y="46"/>
                </a:lnTo>
                <a:lnTo>
                  <a:pt x="427" y="45"/>
                </a:lnTo>
                <a:lnTo>
                  <a:pt x="436" y="26"/>
                </a:lnTo>
                <a:lnTo>
                  <a:pt x="423" y="11"/>
                </a:lnTo>
                <a:lnTo>
                  <a:pt x="423" y="9"/>
                </a:lnTo>
                <a:lnTo>
                  <a:pt x="422" y="1"/>
                </a:lnTo>
                <a:lnTo>
                  <a:pt x="422" y="0"/>
                </a:lnTo>
                <a:lnTo>
                  <a:pt x="419" y="1"/>
                </a:lnTo>
                <a:lnTo>
                  <a:pt x="412" y="1"/>
                </a:lnTo>
                <a:lnTo>
                  <a:pt x="391" y="2"/>
                </a:lnTo>
                <a:lnTo>
                  <a:pt x="390" y="2"/>
                </a:lnTo>
                <a:lnTo>
                  <a:pt x="382" y="2"/>
                </a:lnTo>
                <a:lnTo>
                  <a:pt x="354" y="5"/>
                </a:lnTo>
                <a:lnTo>
                  <a:pt x="325" y="6"/>
                </a:lnTo>
                <a:lnTo>
                  <a:pt x="318" y="6"/>
                </a:lnTo>
                <a:lnTo>
                  <a:pt x="282" y="9"/>
                </a:lnTo>
                <a:lnTo>
                  <a:pt x="281" y="9"/>
                </a:lnTo>
                <a:lnTo>
                  <a:pt x="278" y="9"/>
                </a:lnTo>
                <a:lnTo>
                  <a:pt x="253" y="9"/>
                </a:lnTo>
                <a:lnTo>
                  <a:pt x="250" y="11"/>
                </a:lnTo>
                <a:lnTo>
                  <a:pt x="243" y="11"/>
                </a:lnTo>
              </a:path>
            </a:pathLst>
          </a:custGeom>
          <a:solidFill>
            <a:schemeClr val="bg1">
              <a:alpha val="80000"/>
            </a:schemeClr>
          </a:solidFill>
          <a:ln w="6350" cap="rnd">
            <a:solidFill>
              <a:schemeClr val="tx1">
                <a:lumMod val="50000"/>
                <a:lumOff val="50000"/>
              </a:schemeClr>
            </a:solidFill>
            <a:round/>
            <a:headEnd/>
            <a:tailEnd/>
          </a:ln>
        </p:spPr>
        <p:txBody>
          <a:bodyPr/>
          <a:lstStyle/>
          <a:p>
            <a:pPr>
              <a:defRPr/>
            </a:pPr>
            <a:endParaRPr lang="en-US"/>
          </a:p>
        </p:txBody>
      </p:sp>
      <p:sp>
        <p:nvSpPr>
          <p:cNvPr id="2078" name="Freeform 231"/>
          <p:cNvSpPr>
            <a:spLocks/>
          </p:cNvSpPr>
          <p:nvPr/>
        </p:nvSpPr>
        <p:spPr bwMode="auto">
          <a:xfrm>
            <a:off x="3122613" y="3259138"/>
            <a:ext cx="1008062" cy="495300"/>
          </a:xfrm>
          <a:custGeom>
            <a:avLst/>
            <a:gdLst>
              <a:gd name="T0" fmla="*/ 2147483647 w 639"/>
              <a:gd name="T1" fmla="*/ 2147483647 h 337"/>
              <a:gd name="T2" fmla="*/ 2147483647 w 639"/>
              <a:gd name="T3" fmla="*/ 2147483647 h 337"/>
              <a:gd name="T4" fmla="*/ 2147483647 w 639"/>
              <a:gd name="T5" fmla="*/ 2147483647 h 337"/>
              <a:gd name="T6" fmla="*/ 2147483647 w 639"/>
              <a:gd name="T7" fmla="*/ 2147483647 h 337"/>
              <a:gd name="T8" fmla="*/ 2147483647 w 639"/>
              <a:gd name="T9" fmla="*/ 2147483647 h 337"/>
              <a:gd name="T10" fmla="*/ 2147483647 w 639"/>
              <a:gd name="T11" fmla="*/ 2147483647 h 337"/>
              <a:gd name="T12" fmla="*/ 2147483647 w 639"/>
              <a:gd name="T13" fmla="*/ 2147483647 h 337"/>
              <a:gd name="T14" fmla="*/ 2147483647 w 639"/>
              <a:gd name="T15" fmla="*/ 2147483647 h 337"/>
              <a:gd name="T16" fmla="*/ 2147483647 w 639"/>
              <a:gd name="T17" fmla="*/ 2147483647 h 337"/>
              <a:gd name="T18" fmla="*/ 2147483647 w 639"/>
              <a:gd name="T19" fmla="*/ 2147483647 h 337"/>
              <a:gd name="T20" fmla="*/ 2147483647 w 639"/>
              <a:gd name="T21" fmla="*/ 2147483647 h 337"/>
              <a:gd name="T22" fmla="*/ 2147483647 w 639"/>
              <a:gd name="T23" fmla="*/ 2147483647 h 337"/>
              <a:gd name="T24" fmla="*/ 2147483647 w 639"/>
              <a:gd name="T25" fmla="*/ 2147483647 h 337"/>
              <a:gd name="T26" fmla="*/ 2147483647 w 639"/>
              <a:gd name="T27" fmla="*/ 2147483647 h 337"/>
              <a:gd name="T28" fmla="*/ 2147483647 w 639"/>
              <a:gd name="T29" fmla="*/ 2147483647 h 337"/>
              <a:gd name="T30" fmla="*/ 2147483647 w 639"/>
              <a:gd name="T31" fmla="*/ 2147483647 h 337"/>
              <a:gd name="T32" fmla="*/ 2147483647 w 639"/>
              <a:gd name="T33" fmla="*/ 2147483647 h 337"/>
              <a:gd name="T34" fmla="*/ 2147483647 w 639"/>
              <a:gd name="T35" fmla="*/ 2147483647 h 337"/>
              <a:gd name="T36" fmla="*/ 2147483647 w 639"/>
              <a:gd name="T37" fmla="*/ 2147483647 h 337"/>
              <a:gd name="T38" fmla="*/ 2147483647 w 639"/>
              <a:gd name="T39" fmla="*/ 2147483647 h 337"/>
              <a:gd name="T40" fmla="*/ 2147483647 w 639"/>
              <a:gd name="T41" fmla="*/ 2147483647 h 337"/>
              <a:gd name="T42" fmla="*/ 2147483647 w 639"/>
              <a:gd name="T43" fmla="*/ 2147483647 h 337"/>
              <a:gd name="T44" fmla="*/ 2147483647 w 639"/>
              <a:gd name="T45" fmla="*/ 2147483647 h 337"/>
              <a:gd name="T46" fmla="*/ 2147483647 w 639"/>
              <a:gd name="T47" fmla="*/ 2147483647 h 337"/>
              <a:gd name="T48" fmla="*/ 2147483647 w 639"/>
              <a:gd name="T49" fmla="*/ 2147483647 h 337"/>
              <a:gd name="T50" fmla="*/ 2147483647 w 639"/>
              <a:gd name="T51" fmla="*/ 2147483647 h 337"/>
              <a:gd name="T52" fmla="*/ 2147483647 w 639"/>
              <a:gd name="T53" fmla="*/ 2147483647 h 337"/>
              <a:gd name="T54" fmla="*/ 2147483647 w 639"/>
              <a:gd name="T55" fmla="*/ 2147483647 h 337"/>
              <a:gd name="T56" fmla="*/ 2147483647 w 639"/>
              <a:gd name="T57" fmla="*/ 2147483647 h 337"/>
              <a:gd name="T58" fmla="*/ 2147483647 w 639"/>
              <a:gd name="T59" fmla="*/ 2147483647 h 337"/>
              <a:gd name="T60" fmla="*/ 2147483647 w 639"/>
              <a:gd name="T61" fmla="*/ 2147483647 h 337"/>
              <a:gd name="T62" fmla="*/ 2147483647 w 639"/>
              <a:gd name="T63" fmla="*/ 2147483647 h 337"/>
              <a:gd name="T64" fmla="*/ 2147483647 w 639"/>
              <a:gd name="T65" fmla="*/ 2147483647 h 337"/>
              <a:gd name="T66" fmla="*/ 2147483647 w 639"/>
              <a:gd name="T67" fmla="*/ 2147483647 h 337"/>
              <a:gd name="T68" fmla="*/ 2147483647 w 639"/>
              <a:gd name="T69" fmla="*/ 2147483647 h 337"/>
              <a:gd name="T70" fmla="*/ 2147483647 w 639"/>
              <a:gd name="T71" fmla="*/ 2147483647 h 337"/>
              <a:gd name="T72" fmla="*/ 2147483647 w 639"/>
              <a:gd name="T73" fmla="*/ 2147483647 h 337"/>
              <a:gd name="T74" fmla="*/ 2147483647 w 639"/>
              <a:gd name="T75" fmla="*/ 2147483647 h 337"/>
              <a:gd name="T76" fmla="*/ 2147483647 w 639"/>
              <a:gd name="T77" fmla="*/ 2147483647 h 337"/>
              <a:gd name="T78" fmla="*/ 2147483647 w 639"/>
              <a:gd name="T79" fmla="*/ 2147483647 h 337"/>
              <a:gd name="T80" fmla="*/ 2147483647 w 639"/>
              <a:gd name="T81" fmla="*/ 2147483647 h 337"/>
              <a:gd name="T82" fmla="*/ 2147483647 w 639"/>
              <a:gd name="T83" fmla="*/ 2147483647 h 337"/>
              <a:gd name="T84" fmla="*/ 2147483647 w 639"/>
              <a:gd name="T85" fmla="*/ 2147483647 h 337"/>
              <a:gd name="T86" fmla="*/ 2147483647 w 639"/>
              <a:gd name="T87" fmla="*/ 2147483647 h 337"/>
              <a:gd name="T88" fmla="*/ 2147483647 w 639"/>
              <a:gd name="T89" fmla="*/ 2147483647 h 337"/>
              <a:gd name="T90" fmla="*/ 2147483647 w 639"/>
              <a:gd name="T91" fmla="*/ 2147483647 h 337"/>
              <a:gd name="T92" fmla="*/ 2147483647 w 639"/>
              <a:gd name="T93" fmla="*/ 2147483647 h 337"/>
              <a:gd name="T94" fmla="*/ 2147483647 w 639"/>
              <a:gd name="T95" fmla="*/ 2147483647 h 337"/>
              <a:gd name="T96" fmla="*/ 2147483647 w 639"/>
              <a:gd name="T97" fmla="*/ 2147483647 h 337"/>
              <a:gd name="T98" fmla="*/ 2147483647 w 639"/>
              <a:gd name="T99" fmla="*/ 2147483647 h 337"/>
              <a:gd name="T100" fmla="*/ 2147483647 w 639"/>
              <a:gd name="T101" fmla="*/ 2147483647 h 337"/>
              <a:gd name="T102" fmla="*/ 2147483647 w 639"/>
              <a:gd name="T103" fmla="*/ 2147483647 h 337"/>
              <a:gd name="T104" fmla="*/ 2147483647 w 639"/>
              <a:gd name="T105" fmla="*/ 2147483647 h 337"/>
              <a:gd name="T106" fmla="*/ 2147483647 w 639"/>
              <a:gd name="T107" fmla="*/ 2147483647 h 337"/>
              <a:gd name="T108" fmla="*/ 2147483647 w 639"/>
              <a:gd name="T109" fmla="*/ 2147483647 h 337"/>
              <a:gd name="T110" fmla="*/ 2147483647 w 639"/>
              <a:gd name="T111" fmla="*/ 2147483647 h 337"/>
              <a:gd name="T112" fmla="*/ 2147483647 w 639"/>
              <a:gd name="T113" fmla="*/ 2147483647 h 337"/>
              <a:gd name="T114" fmla="*/ 2147483647 w 639"/>
              <a:gd name="T115" fmla="*/ 2147483647 h 337"/>
              <a:gd name="T116" fmla="*/ 2147483647 w 639"/>
              <a:gd name="T117" fmla="*/ 2147483647 h 337"/>
              <a:gd name="T118" fmla="*/ 2147483647 w 639"/>
              <a:gd name="T119" fmla="*/ 2147483647 h 337"/>
              <a:gd name="T120" fmla="*/ 2147483647 w 639"/>
              <a:gd name="T121" fmla="*/ 2147483647 h 337"/>
              <a:gd name="T122" fmla="*/ 2147483647 w 639"/>
              <a:gd name="T123" fmla="*/ 2147483647 h 337"/>
              <a:gd name="T124" fmla="*/ 2147483647 w 639"/>
              <a:gd name="T125" fmla="*/ 2147483647 h 337"/>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639"/>
              <a:gd name="T190" fmla="*/ 0 h 337"/>
              <a:gd name="T191" fmla="*/ 639 w 639"/>
              <a:gd name="T192" fmla="*/ 337 h 337"/>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639" h="337">
                <a:moveTo>
                  <a:pt x="631" y="106"/>
                </a:moveTo>
                <a:lnTo>
                  <a:pt x="631" y="113"/>
                </a:lnTo>
                <a:lnTo>
                  <a:pt x="631" y="122"/>
                </a:lnTo>
                <a:lnTo>
                  <a:pt x="632" y="129"/>
                </a:lnTo>
                <a:lnTo>
                  <a:pt x="632" y="138"/>
                </a:lnTo>
                <a:lnTo>
                  <a:pt x="632" y="140"/>
                </a:lnTo>
                <a:lnTo>
                  <a:pt x="632" y="152"/>
                </a:lnTo>
                <a:lnTo>
                  <a:pt x="632" y="166"/>
                </a:lnTo>
                <a:lnTo>
                  <a:pt x="632" y="169"/>
                </a:lnTo>
                <a:lnTo>
                  <a:pt x="632" y="179"/>
                </a:lnTo>
                <a:lnTo>
                  <a:pt x="633" y="194"/>
                </a:lnTo>
                <a:lnTo>
                  <a:pt x="633" y="204"/>
                </a:lnTo>
                <a:lnTo>
                  <a:pt x="633" y="213"/>
                </a:lnTo>
                <a:lnTo>
                  <a:pt x="633" y="216"/>
                </a:lnTo>
                <a:lnTo>
                  <a:pt x="635" y="227"/>
                </a:lnTo>
                <a:lnTo>
                  <a:pt x="635" y="244"/>
                </a:lnTo>
                <a:lnTo>
                  <a:pt x="635" y="256"/>
                </a:lnTo>
                <a:lnTo>
                  <a:pt x="635" y="259"/>
                </a:lnTo>
                <a:lnTo>
                  <a:pt x="635" y="276"/>
                </a:lnTo>
                <a:lnTo>
                  <a:pt x="636" y="290"/>
                </a:lnTo>
                <a:lnTo>
                  <a:pt x="636" y="294"/>
                </a:lnTo>
                <a:lnTo>
                  <a:pt x="638" y="312"/>
                </a:lnTo>
                <a:lnTo>
                  <a:pt x="638" y="320"/>
                </a:lnTo>
                <a:lnTo>
                  <a:pt x="638" y="324"/>
                </a:lnTo>
                <a:lnTo>
                  <a:pt x="638" y="327"/>
                </a:lnTo>
                <a:lnTo>
                  <a:pt x="638" y="330"/>
                </a:lnTo>
                <a:lnTo>
                  <a:pt x="625" y="330"/>
                </a:lnTo>
                <a:lnTo>
                  <a:pt x="604" y="331"/>
                </a:lnTo>
                <a:lnTo>
                  <a:pt x="598" y="331"/>
                </a:lnTo>
                <a:lnTo>
                  <a:pt x="583" y="331"/>
                </a:lnTo>
                <a:lnTo>
                  <a:pt x="578" y="331"/>
                </a:lnTo>
                <a:lnTo>
                  <a:pt x="569" y="331"/>
                </a:lnTo>
                <a:lnTo>
                  <a:pt x="561" y="331"/>
                </a:lnTo>
                <a:lnTo>
                  <a:pt x="559" y="331"/>
                </a:lnTo>
                <a:lnTo>
                  <a:pt x="551" y="333"/>
                </a:lnTo>
                <a:lnTo>
                  <a:pt x="547" y="333"/>
                </a:lnTo>
                <a:lnTo>
                  <a:pt x="537" y="333"/>
                </a:lnTo>
                <a:lnTo>
                  <a:pt x="529" y="333"/>
                </a:lnTo>
                <a:lnTo>
                  <a:pt x="522" y="333"/>
                </a:lnTo>
                <a:lnTo>
                  <a:pt x="519" y="333"/>
                </a:lnTo>
                <a:lnTo>
                  <a:pt x="508" y="334"/>
                </a:lnTo>
                <a:lnTo>
                  <a:pt x="481" y="334"/>
                </a:lnTo>
                <a:lnTo>
                  <a:pt x="475" y="334"/>
                </a:lnTo>
                <a:lnTo>
                  <a:pt x="465" y="334"/>
                </a:lnTo>
                <a:lnTo>
                  <a:pt x="455" y="334"/>
                </a:lnTo>
                <a:lnTo>
                  <a:pt x="444" y="334"/>
                </a:lnTo>
                <a:lnTo>
                  <a:pt x="433" y="334"/>
                </a:lnTo>
                <a:lnTo>
                  <a:pt x="420" y="334"/>
                </a:lnTo>
                <a:lnTo>
                  <a:pt x="406" y="334"/>
                </a:lnTo>
                <a:lnTo>
                  <a:pt x="401" y="334"/>
                </a:lnTo>
                <a:lnTo>
                  <a:pt x="392" y="334"/>
                </a:lnTo>
                <a:lnTo>
                  <a:pt x="391" y="334"/>
                </a:lnTo>
                <a:lnTo>
                  <a:pt x="374" y="334"/>
                </a:lnTo>
                <a:lnTo>
                  <a:pt x="364" y="334"/>
                </a:lnTo>
                <a:lnTo>
                  <a:pt x="348" y="334"/>
                </a:lnTo>
                <a:lnTo>
                  <a:pt x="344" y="334"/>
                </a:lnTo>
                <a:lnTo>
                  <a:pt x="338" y="336"/>
                </a:lnTo>
                <a:lnTo>
                  <a:pt x="337" y="334"/>
                </a:lnTo>
                <a:lnTo>
                  <a:pt x="321" y="334"/>
                </a:lnTo>
                <a:lnTo>
                  <a:pt x="317" y="334"/>
                </a:lnTo>
                <a:lnTo>
                  <a:pt x="316" y="334"/>
                </a:lnTo>
                <a:lnTo>
                  <a:pt x="305" y="334"/>
                </a:lnTo>
                <a:lnTo>
                  <a:pt x="300" y="334"/>
                </a:lnTo>
                <a:lnTo>
                  <a:pt x="282" y="334"/>
                </a:lnTo>
                <a:lnTo>
                  <a:pt x="278" y="334"/>
                </a:lnTo>
                <a:lnTo>
                  <a:pt x="261" y="334"/>
                </a:lnTo>
                <a:lnTo>
                  <a:pt x="232" y="334"/>
                </a:lnTo>
                <a:lnTo>
                  <a:pt x="229" y="334"/>
                </a:lnTo>
                <a:lnTo>
                  <a:pt x="222" y="334"/>
                </a:lnTo>
                <a:lnTo>
                  <a:pt x="218" y="334"/>
                </a:lnTo>
                <a:lnTo>
                  <a:pt x="215" y="334"/>
                </a:lnTo>
                <a:lnTo>
                  <a:pt x="182" y="334"/>
                </a:lnTo>
                <a:lnTo>
                  <a:pt x="175" y="333"/>
                </a:lnTo>
                <a:lnTo>
                  <a:pt x="172" y="333"/>
                </a:lnTo>
                <a:lnTo>
                  <a:pt x="168" y="333"/>
                </a:lnTo>
                <a:lnTo>
                  <a:pt x="165" y="333"/>
                </a:lnTo>
                <a:lnTo>
                  <a:pt x="126" y="331"/>
                </a:lnTo>
                <a:lnTo>
                  <a:pt x="122" y="331"/>
                </a:lnTo>
                <a:lnTo>
                  <a:pt x="94" y="331"/>
                </a:lnTo>
                <a:lnTo>
                  <a:pt x="90" y="331"/>
                </a:lnTo>
                <a:lnTo>
                  <a:pt x="83" y="331"/>
                </a:lnTo>
                <a:lnTo>
                  <a:pt x="79" y="331"/>
                </a:lnTo>
                <a:lnTo>
                  <a:pt x="58" y="330"/>
                </a:lnTo>
                <a:lnTo>
                  <a:pt x="43" y="330"/>
                </a:lnTo>
                <a:lnTo>
                  <a:pt x="26" y="330"/>
                </a:lnTo>
                <a:lnTo>
                  <a:pt x="20" y="330"/>
                </a:lnTo>
                <a:lnTo>
                  <a:pt x="2" y="329"/>
                </a:lnTo>
                <a:lnTo>
                  <a:pt x="0" y="329"/>
                </a:lnTo>
                <a:lnTo>
                  <a:pt x="1" y="315"/>
                </a:lnTo>
                <a:lnTo>
                  <a:pt x="2" y="301"/>
                </a:lnTo>
                <a:lnTo>
                  <a:pt x="2" y="286"/>
                </a:lnTo>
                <a:lnTo>
                  <a:pt x="2" y="273"/>
                </a:lnTo>
                <a:lnTo>
                  <a:pt x="4" y="259"/>
                </a:lnTo>
                <a:lnTo>
                  <a:pt x="4" y="258"/>
                </a:lnTo>
                <a:lnTo>
                  <a:pt x="4" y="247"/>
                </a:lnTo>
                <a:lnTo>
                  <a:pt x="5" y="219"/>
                </a:lnTo>
                <a:lnTo>
                  <a:pt x="5" y="205"/>
                </a:lnTo>
                <a:lnTo>
                  <a:pt x="6" y="190"/>
                </a:lnTo>
                <a:lnTo>
                  <a:pt x="6" y="179"/>
                </a:lnTo>
                <a:lnTo>
                  <a:pt x="6" y="170"/>
                </a:lnTo>
                <a:lnTo>
                  <a:pt x="6" y="152"/>
                </a:lnTo>
                <a:lnTo>
                  <a:pt x="6" y="149"/>
                </a:lnTo>
                <a:lnTo>
                  <a:pt x="8" y="143"/>
                </a:lnTo>
                <a:lnTo>
                  <a:pt x="8" y="131"/>
                </a:lnTo>
                <a:lnTo>
                  <a:pt x="9" y="109"/>
                </a:lnTo>
                <a:lnTo>
                  <a:pt x="9" y="105"/>
                </a:lnTo>
                <a:lnTo>
                  <a:pt x="9" y="101"/>
                </a:lnTo>
                <a:lnTo>
                  <a:pt x="9" y="95"/>
                </a:lnTo>
                <a:lnTo>
                  <a:pt x="11" y="69"/>
                </a:lnTo>
                <a:lnTo>
                  <a:pt x="11" y="55"/>
                </a:lnTo>
                <a:lnTo>
                  <a:pt x="12" y="48"/>
                </a:lnTo>
                <a:lnTo>
                  <a:pt x="12" y="47"/>
                </a:lnTo>
                <a:lnTo>
                  <a:pt x="13" y="0"/>
                </a:lnTo>
                <a:lnTo>
                  <a:pt x="66" y="2"/>
                </a:lnTo>
                <a:lnTo>
                  <a:pt x="69" y="2"/>
                </a:lnTo>
                <a:lnTo>
                  <a:pt x="73" y="2"/>
                </a:lnTo>
                <a:lnTo>
                  <a:pt x="89" y="2"/>
                </a:lnTo>
                <a:lnTo>
                  <a:pt x="110" y="2"/>
                </a:lnTo>
                <a:lnTo>
                  <a:pt x="119" y="4"/>
                </a:lnTo>
                <a:lnTo>
                  <a:pt x="122" y="4"/>
                </a:lnTo>
                <a:lnTo>
                  <a:pt x="136" y="4"/>
                </a:lnTo>
                <a:lnTo>
                  <a:pt x="151" y="4"/>
                </a:lnTo>
                <a:lnTo>
                  <a:pt x="167" y="5"/>
                </a:lnTo>
                <a:lnTo>
                  <a:pt x="168" y="5"/>
                </a:lnTo>
                <a:lnTo>
                  <a:pt x="172" y="5"/>
                </a:lnTo>
                <a:lnTo>
                  <a:pt x="197" y="5"/>
                </a:lnTo>
                <a:lnTo>
                  <a:pt x="213" y="5"/>
                </a:lnTo>
                <a:lnTo>
                  <a:pt x="234" y="5"/>
                </a:lnTo>
                <a:lnTo>
                  <a:pt x="239" y="5"/>
                </a:lnTo>
                <a:lnTo>
                  <a:pt x="250" y="5"/>
                </a:lnTo>
                <a:lnTo>
                  <a:pt x="254" y="5"/>
                </a:lnTo>
                <a:lnTo>
                  <a:pt x="259" y="6"/>
                </a:lnTo>
                <a:lnTo>
                  <a:pt x="275" y="6"/>
                </a:lnTo>
                <a:lnTo>
                  <a:pt x="285" y="6"/>
                </a:lnTo>
                <a:lnTo>
                  <a:pt x="288" y="6"/>
                </a:lnTo>
                <a:lnTo>
                  <a:pt x="295" y="6"/>
                </a:lnTo>
                <a:lnTo>
                  <a:pt x="306" y="6"/>
                </a:lnTo>
                <a:lnTo>
                  <a:pt x="316" y="6"/>
                </a:lnTo>
                <a:lnTo>
                  <a:pt x="324" y="6"/>
                </a:lnTo>
                <a:lnTo>
                  <a:pt x="337" y="6"/>
                </a:lnTo>
                <a:lnTo>
                  <a:pt x="348" y="6"/>
                </a:lnTo>
                <a:lnTo>
                  <a:pt x="352" y="6"/>
                </a:lnTo>
                <a:lnTo>
                  <a:pt x="358" y="6"/>
                </a:lnTo>
                <a:lnTo>
                  <a:pt x="362" y="6"/>
                </a:lnTo>
                <a:lnTo>
                  <a:pt x="378" y="6"/>
                </a:lnTo>
                <a:lnTo>
                  <a:pt x="399" y="6"/>
                </a:lnTo>
                <a:lnTo>
                  <a:pt x="409" y="6"/>
                </a:lnTo>
                <a:lnTo>
                  <a:pt x="419" y="6"/>
                </a:lnTo>
                <a:lnTo>
                  <a:pt x="437" y="6"/>
                </a:lnTo>
                <a:lnTo>
                  <a:pt x="440" y="6"/>
                </a:lnTo>
                <a:lnTo>
                  <a:pt x="445" y="5"/>
                </a:lnTo>
                <a:lnTo>
                  <a:pt x="451" y="5"/>
                </a:lnTo>
                <a:lnTo>
                  <a:pt x="472" y="5"/>
                </a:lnTo>
                <a:lnTo>
                  <a:pt x="475" y="5"/>
                </a:lnTo>
                <a:lnTo>
                  <a:pt x="481" y="5"/>
                </a:lnTo>
                <a:lnTo>
                  <a:pt x="491" y="5"/>
                </a:lnTo>
                <a:lnTo>
                  <a:pt x="493" y="5"/>
                </a:lnTo>
                <a:lnTo>
                  <a:pt x="502" y="5"/>
                </a:lnTo>
                <a:lnTo>
                  <a:pt x="511" y="5"/>
                </a:lnTo>
                <a:lnTo>
                  <a:pt x="512" y="5"/>
                </a:lnTo>
                <a:lnTo>
                  <a:pt x="522" y="5"/>
                </a:lnTo>
                <a:lnTo>
                  <a:pt x="529" y="5"/>
                </a:lnTo>
                <a:lnTo>
                  <a:pt x="566" y="4"/>
                </a:lnTo>
                <a:lnTo>
                  <a:pt x="569" y="4"/>
                </a:lnTo>
                <a:lnTo>
                  <a:pt x="585" y="16"/>
                </a:lnTo>
                <a:lnTo>
                  <a:pt x="593" y="16"/>
                </a:lnTo>
                <a:lnTo>
                  <a:pt x="596" y="15"/>
                </a:lnTo>
                <a:lnTo>
                  <a:pt x="601" y="16"/>
                </a:lnTo>
                <a:lnTo>
                  <a:pt x="605" y="22"/>
                </a:lnTo>
                <a:lnTo>
                  <a:pt x="605" y="31"/>
                </a:lnTo>
                <a:lnTo>
                  <a:pt x="596" y="38"/>
                </a:lnTo>
                <a:lnTo>
                  <a:pt x="592" y="44"/>
                </a:lnTo>
                <a:lnTo>
                  <a:pt x="587" y="55"/>
                </a:lnTo>
                <a:lnTo>
                  <a:pt x="592" y="58"/>
                </a:lnTo>
                <a:lnTo>
                  <a:pt x="596" y="63"/>
                </a:lnTo>
                <a:lnTo>
                  <a:pt x="598" y="66"/>
                </a:lnTo>
                <a:lnTo>
                  <a:pt x="607" y="72"/>
                </a:lnTo>
                <a:lnTo>
                  <a:pt x="608" y="81"/>
                </a:lnTo>
                <a:lnTo>
                  <a:pt x="615" y="90"/>
                </a:lnTo>
                <a:lnTo>
                  <a:pt x="618" y="93"/>
                </a:lnTo>
                <a:lnTo>
                  <a:pt x="629" y="94"/>
                </a:lnTo>
                <a:lnTo>
                  <a:pt x="631" y="94"/>
                </a:lnTo>
                <a:lnTo>
                  <a:pt x="631" y="97"/>
                </a:lnTo>
                <a:lnTo>
                  <a:pt x="631" y="98"/>
                </a:lnTo>
                <a:lnTo>
                  <a:pt x="631" y="99"/>
                </a:lnTo>
                <a:lnTo>
                  <a:pt x="631" y="106"/>
                </a:lnTo>
              </a:path>
            </a:pathLst>
          </a:custGeom>
          <a:solidFill>
            <a:schemeClr val="bg1">
              <a:alpha val="80000"/>
            </a:schemeClr>
          </a:solidFill>
          <a:ln w="6350" cap="rnd">
            <a:solidFill>
              <a:schemeClr val="tx1">
                <a:lumMod val="50000"/>
                <a:lumOff val="50000"/>
              </a:schemeClr>
            </a:solidFill>
            <a:round/>
            <a:headEnd/>
            <a:tailEnd/>
          </a:ln>
        </p:spPr>
        <p:txBody>
          <a:bodyPr/>
          <a:lstStyle/>
          <a:p>
            <a:pPr>
              <a:defRPr/>
            </a:pPr>
            <a:endParaRPr lang="en-US"/>
          </a:p>
        </p:txBody>
      </p:sp>
      <p:sp>
        <p:nvSpPr>
          <p:cNvPr id="2080" name="Freeform 233"/>
          <p:cNvSpPr>
            <a:spLocks/>
          </p:cNvSpPr>
          <p:nvPr/>
        </p:nvSpPr>
        <p:spPr bwMode="auto">
          <a:xfrm>
            <a:off x="3963988" y="3152775"/>
            <a:ext cx="911225" cy="727075"/>
          </a:xfrm>
          <a:custGeom>
            <a:avLst/>
            <a:gdLst>
              <a:gd name="T0" fmla="*/ 2147483647 w 578"/>
              <a:gd name="T1" fmla="*/ 2147483647 h 495"/>
              <a:gd name="T2" fmla="*/ 2147483647 w 578"/>
              <a:gd name="T3" fmla="*/ 2147483647 h 495"/>
              <a:gd name="T4" fmla="*/ 2147483647 w 578"/>
              <a:gd name="T5" fmla="*/ 2147483647 h 495"/>
              <a:gd name="T6" fmla="*/ 2147483647 w 578"/>
              <a:gd name="T7" fmla="*/ 2147483647 h 495"/>
              <a:gd name="T8" fmla="*/ 2147483647 w 578"/>
              <a:gd name="T9" fmla="*/ 0 h 495"/>
              <a:gd name="T10" fmla="*/ 2147483647 w 578"/>
              <a:gd name="T11" fmla="*/ 2147483647 h 495"/>
              <a:gd name="T12" fmla="*/ 2147483647 w 578"/>
              <a:gd name="T13" fmla="*/ 2147483647 h 495"/>
              <a:gd name="T14" fmla="*/ 2147483647 w 578"/>
              <a:gd name="T15" fmla="*/ 2147483647 h 495"/>
              <a:gd name="T16" fmla="*/ 2147483647 w 578"/>
              <a:gd name="T17" fmla="*/ 2147483647 h 495"/>
              <a:gd name="T18" fmla="*/ 2147483647 w 578"/>
              <a:gd name="T19" fmla="*/ 2147483647 h 495"/>
              <a:gd name="T20" fmla="*/ 2147483647 w 578"/>
              <a:gd name="T21" fmla="*/ 2147483647 h 495"/>
              <a:gd name="T22" fmla="*/ 2147483647 w 578"/>
              <a:gd name="T23" fmla="*/ 2147483647 h 495"/>
              <a:gd name="T24" fmla="*/ 2147483647 w 578"/>
              <a:gd name="T25" fmla="*/ 2147483647 h 495"/>
              <a:gd name="T26" fmla="*/ 2147483647 w 578"/>
              <a:gd name="T27" fmla="*/ 2147483647 h 495"/>
              <a:gd name="T28" fmla="*/ 2147483647 w 578"/>
              <a:gd name="T29" fmla="*/ 2147483647 h 495"/>
              <a:gd name="T30" fmla="*/ 2147483647 w 578"/>
              <a:gd name="T31" fmla="*/ 2147483647 h 495"/>
              <a:gd name="T32" fmla="*/ 2147483647 w 578"/>
              <a:gd name="T33" fmla="*/ 2147483647 h 495"/>
              <a:gd name="T34" fmla="*/ 2147483647 w 578"/>
              <a:gd name="T35" fmla="*/ 2147483647 h 495"/>
              <a:gd name="T36" fmla="*/ 2147483647 w 578"/>
              <a:gd name="T37" fmla="*/ 2147483647 h 495"/>
              <a:gd name="T38" fmla="*/ 2147483647 w 578"/>
              <a:gd name="T39" fmla="*/ 2147483647 h 495"/>
              <a:gd name="T40" fmla="*/ 2147483647 w 578"/>
              <a:gd name="T41" fmla="*/ 2147483647 h 495"/>
              <a:gd name="T42" fmla="*/ 2147483647 w 578"/>
              <a:gd name="T43" fmla="*/ 2147483647 h 495"/>
              <a:gd name="T44" fmla="*/ 2147483647 w 578"/>
              <a:gd name="T45" fmla="*/ 2147483647 h 495"/>
              <a:gd name="T46" fmla="*/ 2147483647 w 578"/>
              <a:gd name="T47" fmla="*/ 2147483647 h 495"/>
              <a:gd name="T48" fmla="*/ 2147483647 w 578"/>
              <a:gd name="T49" fmla="*/ 2147483647 h 495"/>
              <a:gd name="T50" fmla="*/ 2147483647 w 578"/>
              <a:gd name="T51" fmla="*/ 2147483647 h 495"/>
              <a:gd name="T52" fmla="*/ 2147483647 w 578"/>
              <a:gd name="T53" fmla="*/ 2147483647 h 495"/>
              <a:gd name="T54" fmla="*/ 2147483647 w 578"/>
              <a:gd name="T55" fmla="*/ 2147483647 h 495"/>
              <a:gd name="T56" fmla="*/ 2147483647 w 578"/>
              <a:gd name="T57" fmla="*/ 2147483647 h 495"/>
              <a:gd name="T58" fmla="*/ 2147483647 w 578"/>
              <a:gd name="T59" fmla="*/ 2147483647 h 495"/>
              <a:gd name="T60" fmla="*/ 2147483647 w 578"/>
              <a:gd name="T61" fmla="*/ 2147483647 h 495"/>
              <a:gd name="T62" fmla="*/ 2147483647 w 578"/>
              <a:gd name="T63" fmla="*/ 2147483647 h 495"/>
              <a:gd name="T64" fmla="*/ 2147483647 w 578"/>
              <a:gd name="T65" fmla="*/ 2147483647 h 495"/>
              <a:gd name="T66" fmla="*/ 2147483647 w 578"/>
              <a:gd name="T67" fmla="*/ 2147483647 h 495"/>
              <a:gd name="T68" fmla="*/ 2147483647 w 578"/>
              <a:gd name="T69" fmla="*/ 2147483647 h 495"/>
              <a:gd name="T70" fmla="*/ 2147483647 w 578"/>
              <a:gd name="T71" fmla="*/ 2147483647 h 495"/>
              <a:gd name="T72" fmla="*/ 2147483647 w 578"/>
              <a:gd name="T73" fmla="*/ 2147483647 h 495"/>
              <a:gd name="T74" fmla="*/ 2147483647 w 578"/>
              <a:gd name="T75" fmla="*/ 2147483647 h 495"/>
              <a:gd name="T76" fmla="*/ 2147483647 w 578"/>
              <a:gd name="T77" fmla="*/ 2147483647 h 495"/>
              <a:gd name="T78" fmla="*/ 2147483647 w 578"/>
              <a:gd name="T79" fmla="*/ 2147483647 h 495"/>
              <a:gd name="T80" fmla="*/ 2147483647 w 578"/>
              <a:gd name="T81" fmla="*/ 2147483647 h 495"/>
              <a:gd name="T82" fmla="*/ 2147483647 w 578"/>
              <a:gd name="T83" fmla="*/ 2147483647 h 495"/>
              <a:gd name="T84" fmla="*/ 2147483647 w 578"/>
              <a:gd name="T85" fmla="*/ 2147483647 h 495"/>
              <a:gd name="T86" fmla="*/ 2147483647 w 578"/>
              <a:gd name="T87" fmla="*/ 2147483647 h 495"/>
              <a:gd name="T88" fmla="*/ 2147483647 w 578"/>
              <a:gd name="T89" fmla="*/ 2147483647 h 495"/>
              <a:gd name="T90" fmla="*/ 2147483647 w 578"/>
              <a:gd name="T91" fmla="*/ 2147483647 h 495"/>
              <a:gd name="T92" fmla="*/ 2147483647 w 578"/>
              <a:gd name="T93" fmla="*/ 2147483647 h 495"/>
              <a:gd name="T94" fmla="*/ 2147483647 w 578"/>
              <a:gd name="T95" fmla="*/ 2147483647 h 495"/>
              <a:gd name="T96" fmla="*/ 2147483647 w 578"/>
              <a:gd name="T97" fmla="*/ 2147483647 h 495"/>
              <a:gd name="T98" fmla="*/ 0 w 578"/>
              <a:gd name="T99" fmla="*/ 2147483647 h 495"/>
              <a:gd name="T100" fmla="*/ 2147483647 w 578"/>
              <a:gd name="T101" fmla="*/ 2147483647 h 495"/>
              <a:gd name="T102" fmla="*/ 2147483647 w 578"/>
              <a:gd name="T103" fmla="*/ 2147483647 h 495"/>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578"/>
              <a:gd name="T157" fmla="*/ 0 h 495"/>
              <a:gd name="T158" fmla="*/ 578 w 578"/>
              <a:gd name="T159" fmla="*/ 495 h 495"/>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578" h="495">
                <a:moveTo>
                  <a:pt x="125" y="13"/>
                </a:moveTo>
                <a:lnTo>
                  <a:pt x="143" y="13"/>
                </a:lnTo>
                <a:lnTo>
                  <a:pt x="145" y="12"/>
                </a:lnTo>
                <a:lnTo>
                  <a:pt x="163" y="11"/>
                </a:lnTo>
                <a:lnTo>
                  <a:pt x="164" y="11"/>
                </a:lnTo>
                <a:lnTo>
                  <a:pt x="181" y="11"/>
                </a:lnTo>
                <a:lnTo>
                  <a:pt x="185" y="11"/>
                </a:lnTo>
                <a:lnTo>
                  <a:pt x="190" y="9"/>
                </a:lnTo>
                <a:lnTo>
                  <a:pt x="195" y="9"/>
                </a:lnTo>
                <a:lnTo>
                  <a:pt x="204" y="9"/>
                </a:lnTo>
                <a:lnTo>
                  <a:pt x="218" y="8"/>
                </a:lnTo>
                <a:lnTo>
                  <a:pt x="226" y="8"/>
                </a:lnTo>
                <a:lnTo>
                  <a:pt x="246" y="6"/>
                </a:lnTo>
                <a:lnTo>
                  <a:pt x="249" y="6"/>
                </a:lnTo>
                <a:lnTo>
                  <a:pt x="254" y="5"/>
                </a:lnTo>
                <a:lnTo>
                  <a:pt x="267" y="4"/>
                </a:lnTo>
                <a:lnTo>
                  <a:pt x="279" y="4"/>
                </a:lnTo>
                <a:lnTo>
                  <a:pt x="286" y="2"/>
                </a:lnTo>
                <a:lnTo>
                  <a:pt x="287" y="2"/>
                </a:lnTo>
                <a:lnTo>
                  <a:pt x="293" y="2"/>
                </a:lnTo>
                <a:lnTo>
                  <a:pt x="303" y="2"/>
                </a:lnTo>
                <a:lnTo>
                  <a:pt x="305" y="2"/>
                </a:lnTo>
                <a:lnTo>
                  <a:pt x="312" y="1"/>
                </a:lnTo>
                <a:lnTo>
                  <a:pt x="329" y="0"/>
                </a:lnTo>
                <a:lnTo>
                  <a:pt x="330" y="1"/>
                </a:lnTo>
                <a:lnTo>
                  <a:pt x="339" y="6"/>
                </a:lnTo>
                <a:lnTo>
                  <a:pt x="348" y="20"/>
                </a:lnTo>
                <a:lnTo>
                  <a:pt x="355" y="23"/>
                </a:lnTo>
                <a:lnTo>
                  <a:pt x="354" y="24"/>
                </a:lnTo>
                <a:lnTo>
                  <a:pt x="350" y="37"/>
                </a:lnTo>
                <a:lnTo>
                  <a:pt x="350" y="42"/>
                </a:lnTo>
                <a:lnTo>
                  <a:pt x="350" y="51"/>
                </a:lnTo>
                <a:lnTo>
                  <a:pt x="354" y="65"/>
                </a:lnTo>
                <a:lnTo>
                  <a:pt x="356" y="70"/>
                </a:lnTo>
                <a:lnTo>
                  <a:pt x="356" y="77"/>
                </a:lnTo>
                <a:lnTo>
                  <a:pt x="363" y="84"/>
                </a:lnTo>
                <a:lnTo>
                  <a:pt x="365" y="89"/>
                </a:lnTo>
                <a:lnTo>
                  <a:pt x="365" y="91"/>
                </a:lnTo>
                <a:lnTo>
                  <a:pt x="369" y="98"/>
                </a:lnTo>
                <a:lnTo>
                  <a:pt x="372" y="99"/>
                </a:lnTo>
                <a:lnTo>
                  <a:pt x="373" y="101"/>
                </a:lnTo>
                <a:lnTo>
                  <a:pt x="381" y="106"/>
                </a:lnTo>
                <a:lnTo>
                  <a:pt x="383" y="112"/>
                </a:lnTo>
                <a:lnTo>
                  <a:pt x="387" y="113"/>
                </a:lnTo>
                <a:lnTo>
                  <a:pt x="397" y="124"/>
                </a:lnTo>
                <a:lnTo>
                  <a:pt x="402" y="127"/>
                </a:lnTo>
                <a:lnTo>
                  <a:pt x="410" y="132"/>
                </a:lnTo>
                <a:lnTo>
                  <a:pt x="419" y="141"/>
                </a:lnTo>
                <a:lnTo>
                  <a:pt x="422" y="145"/>
                </a:lnTo>
                <a:lnTo>
                  <a:pt x="424" y="156"/>
                </a:lnTo>
                <a:lnTo>
                  <a:pt x="426" y="168"/>
                </a:lnTo>
                <a:lnTo>
                  <a:pt x="428" y="175"/>
                </a:lnTo>
                <a:lnTo>
                  <a:pt x="435" y="182"/>
                </a:lnTo>
                <a:lnTo>
                  <a:pt x="438" y="181"/>
                </a:lnTo>
                <a:lnTo>
                  <a:pt x="445" y="171"/>
                </a:lnTo>
                <a:lnTo>
                  <a:pt x="452" y="171"/>
                </a:lnTo>
                <a:lnTo>
                  <a:pt x="456" y="174"/>
                </a:lnTo>
                <a:lnTo>
                  <a:pt x="460" y="174"/>
                </a:lnTo>
                <a:lnTo>
                  <a:pt x="463" y="174"/>
                </a:lnTo>
                <a:lnTo>
                  <a:pt x="474" y="181"/>
                </a:lnTo>
                <a:lnTo>
                  <a:pt x="474" y="186"/>
                </a:lnTo>
                <a:lnTo>
                  <a:pt x="474" y="188"/>
                </a:lnTo>
                <a:lnTo>
                  <a:pt x="471" y="190"/>
                </a:lnTo>
                <a:lnTo>
                  <a:pt x="470" y="193"/>
                </a:lnTo>
                <a:lnTo>
                  <a:pt x="471" y="203"/>
                </a:lnTo>
                <a:lnTo>
                  <a:pt x="471" y="206"/>
                </a:lnTo>
                <a:lnTo>
                  <a:pt x="466" y="215"/>
                </a:lnTo>
                <a:lnTo>
                  <a:pt x="466" y="217"/>
                </a:lnTo>
                <a:lnTo>
                  <a:pt x="464" y="218"/>
                </a:lnTo>
                <a:lnTo>
                  <a:pt x="464" y="221"/>
                </a:lnTo>
                <a:lnTo>
                  <a:pt x="459" y="233"/>
                </a:lnTo>
                <a:lnTo>
                  <a:pt x="459" y="247"/>
                </a:lnTo>
                <a:lnTo>
                  <a:pt x="459" y="251"/>
                </a:lnTo>
                <a:lnTo>
                  <a:pt x="469" y="261"/>
                </a:lnTo>
                <a:lnTo>
                  <a:pt x="470" y="261"/>
                </a:lnTo>
                <a:lnTo>
                  <a:pt x="474" y="264"/>
                </a:lnTo>
                <a:lnTo>
                  <a:pt x="481" y="267"/>
                </a:lnTo>
                <a:lnTo>
                  <a:pt x="492" y="276"/>
                </a:lnTo>
                <a:lnTo>
                  <a:pt x="498" y="286"/>
                </a:lnTo>
                <a:lnTo>
                  <a:pt x="503" y="285"/>
                </a:lnTo>
                <a:lnTo>
                  <a:pt x="509" y="285"/>
                </a:lnTo>
                <a:lnTo>
                  <a:pt x="521" y="293"/>
                </a:lnTo>
                <a:lnTo>
                  <a:pt x="521" y="297"/>
                </a:lnTo>
                <a:lnTo>
                  <a:pt x="536" y="311"/>
                </a:lnTo>
                <a:lnTo>
                  <a:pt x="535" y="316"/>
                </a:lnTo>
                <a:lnTo>
                  <a:pt x="545" y="337"/>
                </a:lnTo>
                <a:lnTo>
                  <a:pt x="543" y="341"/>
                </a:lnTo>
                <a:lnTo>
                  <a:pt x="541" y="341"/>
                </a:lnTo>
                <a:lnTo>
                  <a:pt x="539" y="344"/>
                </a:lnTo>
                <a:lnTo>
                  <a:pt x="541" y="351"/>
                </a:lnTo>
                <a:lnTo>
                  <a:pt x="543" y="351"/>
                </a:lnTo>
                <a:lnTo>
                  <a:pt x="553" y="373"/>
                </a:lnTo>
                <a:lnTo>
                  <a:pt x="559" y="376"/>
                </a:lnTo>
                <a:lnTo>
                  <a:pt x="563" y="377"/>
                </a:lnTo>
                <a:lnTo>
                  <a:pt x="563" y="369"/>
                </a:lnTo>
                <a:lnTo>
                  <a:pt x="571" y="376"/>
                </a:lnTo>
                <a:lnTo>
                  <a:pt x="574" y="377"/>
                </a:lnTo>
                <a:lnTo>
                  <a:pt x="577" y="380"/>
                </a:lnTo>
                <a:lnTo>
                  <a:pt x="577" y="381"/>
                </a:lnTo>
                <a:lnTo>
                  <a:pt x="577" y="387"/>
                </a:lnTo>
                <a:lnTo>
                  <a:pt x="575" y="390"/>
                </a:lnTo>
                <a:lnTo>
                  <a:pt x="577" y="398"/>
                </a:lnTo>
                <a:lnTo>
                  <a:pt x="577" y="402"/>
                </a:lnTo>
                <a:lnTo>
                  <a:pt x="571" y="404"/>
                </a:lnTo>
                <a:lnTo>
                  <a:pt x="574" y="413"/>
                </a:lnTo>
                <a:lnTo>
                  <a:pt x="568" y="424"/>
                </a:lnTo>
                <a:lnTo>
                  <a:pt x="560" y="417"/>
                </a:lnTo>
                <a:lnTo>
                  <a:pt x="557" y="417"/>
                </a:lnTo>
                <a:lnTo>
                  <a:pt x="557" y="419"/>
                </a:lnTo>
                <a:lnTo>
                  <a:pt x="554" y="431"/>
                </a:lnTo>
                <a:lnTo>
                  <a:pt x="547" y="433"/>
                </a:lnTo>
                <a:lnTo>
                  <a:pt x="546" y="424"/>
                </a:lnTo>
                <a:lnTo>
                  <a:pt x="543" y="433"/>
                </a:lnTo>
                <a:lnTo>
                  <a:pt x="547" y="446"/>
                </a:lnTo>
                <a:lnTo>
                  <a:pt x="545" y="451"/>
                </a:lnTo>
                <a:lnTo>
                  <a:pt x="546" y="460"/>
                </a:lnTo>
                <a:lnTo>
                  <a:pt x="532" y="462"/>
                </a:lnTo>
                <a:lnTo>
                  <a:pt x="539" y="467"/>
                </a:lnTo>
                <a:lnTo>
                  <a:pt x="542" y="474"/>
                </a:lnTo>
                <a:lnTo>
                  <a:pt x="541" y="477"/>
                </a:lnTo>
                <a:lnTo>
                  <a:pt x="531" y="488"/>
                </a:lnTo>
                <a:lnTo>
                  <a:pt x="517" y="491"/>
                </a:lnTo>
                <a:lnTo>
                  <a:pt x="511" y="491"/>
                </a:lnTo>
                <a:lnTo>
                  <a:pt x="495" y="492"/>
                </a:lnTo>
                <a:lnTo>
                  <a:pt x="488" y="494"/>
                </a:lnTo>
                <a:lnTo>
                  <a:pt x="484" y="494"/>
                </a:lnTo>
                <a:lnTo>
                  <a:pt x="475" y="494"/>
                </a:lnTo>
                <a:lnTo>
                  <a:pt x="482" y="480"/>
                </a:lnTo>
                <a:lnTo>
                  <a:pt x="485" y="478"/>
                </a:lnTo>
                <a:lnTo>
                  <a:pt x="491" y="470"/>
                </a:lnTo>
                <a:lnTo>
                  <a:pt x="495" y="464"/>
                </a:lnTo>
                <a:lnTo>
                  <a:pt x="491" y="437"/>
                </a:lnTo>
                <a:lnTo>
                  <a:pt x="485" y="438"/>
                </a:lnTo>
                <a:lnTo>
                  <a:pt x="482" y="438"/>
                </a:lnTo>
                <a:lnTo>
                  <a:pt x="478" y="438"/>
                </a:lnTo>
                <a:lnTo>
                  <a:pt x="455" y="440"/>
                </a:lnTo>
                <a:lnTo>
                  <a:pt x="444" y="441"/>
                </a:lnTo>
                <a:lnTo>
                  <a:pt x="442" y="441"/>
                </a:lnTo>
                <a:lnTo>
                  <a:pt x="438" y="441"/>
                </a:lnTo>
                <a:lnTo>
                  <a:pt x="430" y="442"/>
                </a:lnTo>
                <a:lnTo>
                  <a:pt x="419" y="442"/>
                </a:lnTo>
                <a:lnTo>
                  <a:pt x="408" y="444"/>
                </a:lnTo>
                <a:lnTo>
                  <a:pt x="402" y="444"/>
                </a:lnTo>
                <a:lnTo>
                  <a:pt x="399" y="444"/>
                </a:lnTo>
                <a:lnTo>
                  <a:pt x="384" y="445"/>
                </a:lnTo>
                <a:lnTo>
                  <a:pt x="383" y="445"/>
                </a:lnTo>
                <a:lnTo>
                  <a:pt x="380" y="445"/>
                </a:lnTo>
                <a:lnTo>
                  <a:pt x="376" y="446"/>
                </a:lnTo>
                <a:lnTo>
                  <a:pt x="372" y="446"/>
                </a:lnTo>
                <a:lnTo>
                  <a:pt x="362" y="446"/>
                </a:lnTo>
                <a:lnTo>
                  <a:pt x="355" y="446"/>
                </a:lnTo>
                <a:lnTo>
                  <a:pt x="333" y="448"/>
                </a:lnTo>
                <a:lnTo>
                  <a:pt x="323" y="448"/>
                </a:lnTo>
                <a:lnTo>
                  <a:pt x="322" y="448"/>
                </a:lnTo>
                <a:lnTo>
                  <a:pt x="321" y="448"/>
                </a:lnTo>
                <a:lnTo>
                  <a:pt x="301" y="451"/>
                </a:lnTo>
                <a:lnTo>
                  <a:pt x="296" y="451"/>
                </a:lnTo>
                <a:lnTo>
                  <a:pt x="287" y="451"/>
                </a:lnTo>
                <a:lnTo>
                  <a:pt x="271" y="452"/>
                </a:lnTo>
                <a:lnTo>
                  <a:pt x="269" y="452"/>
                </a:lnTo>
                <a:lnTo>
                  <a:pt x="267" y="452"/>
                </a:lnTo>
                <a:lnTo>
                  <a:pt x="260" y="452"/>
                </a:lnTo>
                <a:lnTo>
                  <a:pt x="243" y="453"/>
                </a:lnTo>
                <a:lnTo>
                  <a:pt x="235" y="453"/>
                </a:lnTo>
                <a:lnTo>
                  <a:pt x="222" y="453"/>
                </a:lnTo>
                <a:lnTo>
                  <a:pt x="221" y="453"/>
                </a:lnTo>
                <a:lnTo>
                  <a:pt x="215" y="455"/>
                </a:lnTo>
                <a:lnTo>
                  <a:pt x="210" y="455"/>
                </a:lnTo>
                <a:lnTo>
                  <a:pt x="197" y="455"/>
                </a:lnTo>
                <a:lnTo>
                  <a:pt x="188" y="455"/>
                </a:lnTo>
                <a:lnTo>
                  <a:pt x="179" y="455"/>
                </a:lnTo>
                <a:lnTo>
                  <a:pt x="174" y="456"/>
                </a:lnTo>
                <a:lnTo>
                  <a:pt x="168" y="456"/>
                </a:lnTo>
                <a:lnTo>
                  <a:pt x="161" y="456"/>
                </a:lnTo>
                <a:lnTo>
                  <a:pt x="154" y="458"/>
                </a:lnTo>
                <a:lnTo>
                  <a:pt x="130" y="458"/>
                </a:lnTo>
                <a:lnTo>
                  <a:pt x="118" y="458"/>
                </a:lnTo>
                <a:lnTo>
                  <a:pt x="109" y="458"/>
                </a:lnTo>
                <a:lnTo>
                  <a:pt x="109" y="448"/>
                </a:lnTo>
                <a:lnTo>
                  <a:pt x="109" y="442"/>
                </a:lnTo>
                <a:lnTo>
                  <a:pt x="109" y="440"/>
                </a:lnTo>
                <a:lnTo>
                  <a:pt x="109" y="438"/>
                </a:lnTo>
                <a:lnTo>
                  <a:pt x="107" y="433"/>
                </a:lnTo>
                <a:lnTo>
                  <a:pt x="107" y="430"/>
                </a:lnTo>
                <a:lnTo>
                  <a:pt x="107" y="419"/>
                </a:lnTo>
                <a:lnTo>
                  <a:pt x="107" y="408"/>
                </a:lnTo>
                <a:lnTo>
                  <a:pt x="107" y="404"/>
                </a:lnTo>
                <a:lnTo>
                  <a:pt x="107" y="401"/>
                </a:lnTo>
                <a:lnTo>
                  <a:pt x="107" y="398"/>
                </a:lnTo>
                <a:lnTo>
                  <a:pt x="107" y="394"/>
                </a:lnTo>
                <a:lnTo>
                  <a:pt x="107" y="386"/>
                </a:lnTo>
                <a:lnTo>
                  <a:pt x="106" y="368"/>
                </a:lnTo>
                <a:lnTo>
                  <a:pt x="106" y="363"/>
                </a:lnTo>
                <a:lnTo>
                  <a:pt x="105" y="350"/>
                </a:lnTo>
                <a:lnTo>
                  <a:pt x="105" y="333"/>
                </a:lnTo>
                <a:lnTo>
                  <a:pt x="105" y="330"/>
                </a:lnTo>
                <a:lnTo>
                  <a:pt x="105" y="318"/>
                </a:lnTo>
                <a:lnTo>
                  <a:pt x="105" y="301"/>
                </a:lnTo>
                <a:lnTo>
                  <a:pt x="103" y="290"/>
                </a:lnTo>
                <a:lnTo>
                  <a:pt x="103" y="287"/>
                </a:lnTo>
                <a:lnTo>
                  <a:pt x="103" y="278"/>
                </a:lnTo>
                <a:lnTo>
                  <a:pt x="103" y="268"/>
                </a:lnTo>
                <a:lnTo>
                  <a:pt x="102" y="253"/>
                </a:lnTo>
                <a:lnTo>
                  <a:pt x="102" y="243"/>
                </a:lnTo>
                <a:lnTo>
                  <a:pt x="102" y="240"/>
                </a:lnTo>
                <a:lnTo>
                  <a:pt x="102" y="226"/>
                </a:lnTo>
                <a:lnTo>
                  <a:pt x="102" y="214"/>
                </a:lnTo>
                <a:lnTo>
                  <a:pt x="102" y="213"/>
                </a:lnTo>
                <a:lnTo>
                  <a:pt x="102" y="203"/>
                </a:lnTo>
                <a:lnTo>
                  <a:pt x="101" y="196"/>
                </a:lnTo>
                <a:lnTo>
                  <a:pt x="101" y="188"/>
                </a:lnTo>
                <a:lnTo>
                  <a:pt x="101" y="181"/>
                </a:lnTo>
                <a:lnTo>
                  <a:pt x="101" y="174"/>
                </a:lnTo>
                <a:lnTo>
                  <a:pt x="101" y="172"/>
                </a:lnTo>
                <a:lnTo>
                  <a:pt x="101" y="171"/>
                </a:lnTo>
                <a:lnTo>
                  <a:pt x="101" y="168"/>
                </a:lnTo>
                <a:lnTo>
                  <a:pt x="99" y="168"/>
                </a:lnTo>
                <a:lnTo>
                  <a:pt x="88" y="167"/>
                </a:lnTo>
                <a:lnTo>
                  <a:pt x="85" y="164"/>
                </a:lnTo>
                <a:lnTo>
                  <a:pt x="78" y="156"/>
                </a:lnTo>
                <a:lnTo>
                  <a:pt x="77" y="146"/>
                </a:lnTo>
                <a:lnTo>
                  <a:pt x="69" y="141"/>
                </a:lnTo>
                <a:lnTo>
                  <a:pt x="66" y="138"/>
                </a:lnTo>
                <a:lnTo>
                  <a:pt x="62" y="132"/>
                </a:lnTo>
                <a:lnTo>
                  <a:pt x="58" y="130"/>
                </a:lnTo>
                <a:lnTo>
                  <a:pt x="62" y="119"/>
                </a:lnTo>
                <a:lnTo>
                  <a:pt x="66" y="113"/>
                </a:lnTo>
                <a:lnTo>
                  <a:pt x="76" y="106"/>
                </a:lnTo>
                <a:lnTo>
                  <a:pt x="76" y="96"/>
                </a:lnTo>
                <a:lnTo>
                  <a:pt x="71" y="91"/>
                </a:lnTo>
                <a:lnTo>
                  <a:pt x="66" y="89"/>
                </a:lnTo>
                <a:lnTo>
                  <a:pt x="63" y="91"/>
                </a:lnTo>
                <a:lnTo>
                  <a:pt x="55" y="91"/>
                </a:lnTo>
                <a:lnTo>
                  <a:pt x="40" y="78"/>
                </a:lnTo>
                <a:lnTo>
                  <a:pt x="34" y="76"/>
                </a:lnTo>
                <a:lnTo>
                  <a:pt x="23" y="51"/>
                </a:lnTo>
                <a:lnTo>
                  <a:pt x="19" y="51"/>
                </a:lnTo>
                <a:lnTo>
                  <a:pt x="13" y="45"/>
                </a:lnTo>
                <a:lnTo>
                  <a:pt x="8" y="19"/>
                </a:lnTo>
                <a:lnTo>
                  <a:pt x="5" y="23"/>
                </a:lnTo>
                <a:lnTo>
                  <a:pt x="2" y="23"/>
                </a:lnTo>
                <a:lnTo>
                  <a:pt x="0" y="16"/>
                </a:lnTo>
                <a:lnTo>
                  <a:pt x="1" y="16"/>
                </a:lnTo>
                <a:lnTo>
                  <a:pt x="2" y="16"/>
                </a:lnTo>
                <a:lnTo>
                  <a:pt x="22" y="16"/>
                </a:lnTo>
                <a:lnTo>
                  <a:pt x="33" y="16"/>
                </a:lnTo>
                <a:lnTo>
                  <a:pt x="42" y="16"/>
                </a:lnTo>
                <a:lnTo>
                  <a:pt x="47" y="16"/>
                </a:lnTo>
                <a:lnTo>
                  <a:pt x="63" y="15"/>
                </a:lnTo>
                <a:lnTo>
                  <a:pt x="70" y="15"/>
                </a:lnTo>
                <a:lnTo>
                  <a:pt x="84" y="15"/>
                </a:lnTo>
                <a:lnTo>
                  <a:pt x="92" y="15"/>
                </a:lnTo>
                <a:lnTo>
                  <a:pt x="103" y="15"/>
                </a:lnTo>
                <a:lnTo>
                  <a:pt x="106" y="13"/>
                </a:lnTo>
                <a:lnTo>
                  <a:pt x="124" y="13"/>
                </a:lnTo>
                <a:lnTo>
                  <a:pt x="125" y="13"/>
                </a:lnTo>
              </a:path>
            </a:pathLst>
          </a:custGeom>
          <a:solidFill>
            <a:srgbClr val="95B7C3"/>
          </a:solidFill>
          <a:ln w="6350" cap="rnd">
            <a:solidFill>
              <a:schemeClr val="tx1">
                <a:lumMod val="50000"/>
                <a:lumOff val="50000"/>
              </a:schemeClr>
            </a:solidFill>
            <a:round/>
            <a:headEnd/>
            <a:tailEnd/>
          </a:ln>
        </p:spPr>
        <p:txBody>
          <a:bodyPr/>
          <a:lstStyle/>
          <a:p>
            <a:pPr>
              <a:defRPr/>
            </a:pPr>
            <a:endParaRPr lang="en-US"/>
          </a:p>
        </p:txBody>
      </p:sp>
      <p:sp>
        <p:nvSpPr>
          <p:cNvPr id="2079" name="Freeform 232"/>
          <p:cNvSpPr>
            <a:spLocks/>
          </p:cNvSpPr>
          <p:nvPr/>
        </p:nvSpPr>
        <p:spPr bwMode="auto">
          <a:xfrm>
            <a:off x="3763963" y="1778000"/>
            <a:ext cx="896937" cy="935038"/>
          </a:xfrm>
          <a:custGeom>
            <a:avLst/>
            <a:gdLst>
              <a:gd name="T0" fmla="*/ 2147483647 w 568"/>
              <a:gd name="T1" fmla="*/ 2147483647 h 635"/>
              <a:gd name="T2" fmla="*/ 2147483647 w 568"/>
              <a:gd name="T3" fmla="*/ 2147483647 h 635"/>
              <a:gd name="T4" fmla="*/ 2147483647 w 568"/>
              <a:gd name="T5" fmla="*/ 2147483647 h 635"/>
              <a:gd name="T6" fmla="*/ 2147483647 w 568"/>
              <a:gd name="T7" fmla="*/ 2147483647 h 635"/>
              <a:gd name="T8" fmla="*/ 2147483647 w 568"/>
              <a:gd name="T9" fmla="*/ 2147483647 h 635"/>
              <a:gd name="T10" fmla="*/ 2147483647 w 568"/>
              <a:gd name="T11" fmla="*/ 2147483647 h 635"/>
              <a:gd name="T12" fmla="*/ 2147483647 w 568"/>
              <a:gd name="T13" fmla="*/ 2147483647 h 635"/>
              <a:gd name="T14" fmla="*/ 2147483647 w 568"/>
              <a:gd name="T15" fmla="*/ 2147483647 h 635"/>
              <a:gd name="T16" fmla="*/ 2147483647 w 568"/>
              <a:gd name="T17" fmla="*/ 2147483647 h 635"/>
              <a:gd name="T18" fmla="*/ 2147483647 w 568"/>
              <a:gd name="T19" fmla="*/ 2147483647 h 635"/>
              <a:gd name="T20" fmla="*/ 2147483647 w 568"/>
              <a:gd name="T21" fmla="*/ 2147483647 h 635"/>
              <a:gd name="T22" fmla="*/ 2147483647 w 568"/>
              <a:gd name="T23" fmla="*/ 2147483647 h 635"/>
              <a:gd name="T24" fmla="*/ 2147483647 w 568"/>
              <a:gd name="T25" fmla="*/ 2147483647 h 635"/>
              <a:gd name="T26" fmla="*/ 2147483647 w 568"/>
              <a:gd name="T27" fmla="*/ 2147483647 h 635"/>
              <a:gd name="T28" fmla="*/ 2147483647 w 568"/>
              <a:gd name="T29" fmla="*/ 2147483647 h 635"/>
              <a:gd name="T30" fmla="*/ 2147483647 w 568"/>
              <a:gd name="T31" fmla="*/ 2147483647 h 635"/>
              <a:gd name="T32" fmla="*/ 2147483647 w 568"/>
              <a:gd name="T33" fmla="*/ 2147483647 h 635"/>
              <a:gd name="T34" fmla="*/ 2147483647 w 568"/>
              <a:gd name="T35" fmla="*/ 2147483647 h 635"/>
              <a:gd name="T36" fmla="*/ 2147483647 w 568"/>
              <a:gd name="T37" fmla="*/ 2147483647 h 635"/>
              <a:gd name="T38" fmla="*/ 2147483647 w 568"/>
              <a:gd name="T39" fmla="*/ 2147483647 h 635"/>
              <a:gd name="T40" fmla="*/ 2147483647 w 568"/>
              <a:gd name="T41" fmla="*/ 2147483647 h 635"/>
              <a:gd name="T42" fmla="*/ 2147483647 w 568"/>
              <a:gd name="T43" fmla="*/ 2147483647 h 635"/>
              <a:gd name="T44" fmla="*/ 2147483647 w 568"/>
              <a:gd name="T45" fmla="*/ 2147483647 h 635"/>
              <a:gd name="T46" fmla="*/ 2147483647 w 568"/>
              <a:gd name="T47" fmla="*/ 2147483647 h 635"/>
              <a:gd name="T48" fmla="*/ 2147483647 w 568"/>
              <a:gd name="T49" fmla="*/ 2147483647 h 635"/>
              <a:gd name="T50" fmla="*/ 2147483647 w 568"/>
              <a:gd name="T51" fmla="*/ 2147483647 h 635"/>
              <a:gd name="T52" fmla="*/ 2147483647 w 568"/>
              <a:gd name="T53" fmla="*/ 2147483647 h 635"/>
              <a:gd name="T54" fmla="*/ 2147483647 w 568"/>
              <a:gd name="T55" fmla="*/ 2147483647 h 635"/>
              <a:gd name="T56" fmla="*/ 2147483647 w 568"/>
              <a:gd name="T57" fmla="*/ 2147483647 h 635"/>
              <a:gd name="T58" fmla="*/ 2147483647 w 568"/>
              <a:gd name="T59" fmla="*/ 2147483647 h 635"/>
              <a:gd name="T60" fmla="*/ 2147483647 w 568"/>
              <a:gd name="T61" fmla="*/ 2147483647 h 635"/>
              <a:gd name="T62" fmla="*/ 2147483647 w 568"/>
              <a:gd name="T63" fmla="*/ 2147483647 h 635"/>
              <a:gd name="T64" fmla="*/ 2147483647 w 568"/>
              <a:gd name="T65" fmla="*/ 2147483647 h 635"/>
              <a:gd name="T66" fmla="*/ 2147483647 w 568"/>
              <a:gd name="T67" fmla="*/ 2147483647 h 635"/>
              <a:gd name="T68" fmla="*/ 2147483647 w 568"/>
              <a:gd name="T69" fmla="*/ 2147483647 h 635"/>
              <a:gd name="T70" fmla="*/ 2147483647 w 568"/>
              <a:gd name="T71" fmla="*/ 2147483647 h 635"/>
              <a:gd name="T72" fmla="*/ 2147483647 w 568"/>
              <a:gd name="T73" fmla="*/ 2147483647 h 635"/>
              <a:gd name="T74" fmla="*/ 2147483647 w 568"/>
              <a:gd name="T75" fmla="*/ 2147483647 h 635"/>
              <a:gd name="T76" fmla="*/ 2147483647 w 568"/>
              <a:gd name="T77" fmla="*/ 2147483647 h 635"/>
              <a:gd name="T78" fmla="*/ 2147483647 w 568"/>
              <a:gd name="T79" fmla="*/ 2147483647 h 635"/>
              <a:gd name="T80" fmla="*/ 2147483647 w 568"/>
              <a:gd name="T81" fmla="*/ 2147483647 h 635"/>
              <a:gd name="T82" fmla="*/ 2147483647 w 568"/>
              <a:gd name="T83" fmla="*/ 2147483647 h 635"/>
              <a:gd name="T84" fmla="*/ 2147483647 w 568"/>
              <a:gd name="T85" fmla="*/ 2147483647 h 635"/>
              <a:gd name="T86" fmla="*/ 2147483647 w 568"/>
              <a:gd name="T87" fmla="*/ 2147483647 h 635"/>
              <a:gd name="T88" fmla="*/ 2147483647 w 568"/>
              <a:gd name="T89" fmla="*/ 2147483647 h 635"/>
              <a:gd name="T90" fmla="*/ 2147483647 w 568"/>
              <a:gd name="T91" fmla="*/ 2147483647 h 635"/>
              <a:gd name="T92" fmla="*/ 2147483647 w 568"/>
              <a:gd name="T93" fmla="*/ 2147483647 h 635"/>
              <a:gd name="T94" fmla="*/ 2147483647 w 568"/>
              <a:gd name="T95" fmla="*/ 2147483647 h 635"/>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568"/>
              <a:gd name="T145" fmla="*/ 0 h 635"/>
              <a:gd name="T146" fmla="*/ 568 w 568"/>
              <a:gd name="T147" fmla="*/ 635 h 635"/>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568" h="635">
                <a:moveTo>
                  <a:pt x="63" y="492"/>
                </a:moveTo>
                <a:lnTo>
                  <a:pt x="63" y="474"/>
                </a:lnTo>
                <a:lnTo>
                  <a:pt x="62" y="442"/>
                </a:lnTo>
                <a:lnTo>
                  <a:pt x="60" y="435"/>
                </a:lnTo>
                <a:lnTo>
                  <a:pt x="58" y="431"/>
                </a:lnTo>
                <a:lnTo>
                  <a:pt x="48" y="427"/>
                </a:lnTo>
                <a:lnTo>
                  <a:pt x="31" y="407"/>
                </a:lnTo>
                <a:lnTo>
                  <a:pt x="31" y="405"/>
                </a:lnTo>
                <a:lnTo>
                  <a:pt x="47" y="391"/>
                </a:lnTo>
                <a:lnTo>
                  <a:pt x="52" y="370"/>
                </a:lnTo>
                <a:lnTo>
                  <a:pt x="51" y="363"/>
                </a:lnTo>
                <a:lnTo>
                  <a:pt x="51" y="360"/>
                </a:lnTo>
                <a:lnTo>
                  <a:pt x="51" y="362"/>
                </a:lnTo>
                <a:lnTo>
                  <a:pt x="47" y="326"/>
                </a:lnTo>
                <a:lnTo>
                  <a:pt x="38" y="310"/>
                </a:lnTo>
                <a:lnTo>
                  <a:pt x="36" y="296"/>
                </a:lnTo>
                <a:lnTo>
                  <a:pt x="34" y="296"/>
                </a:lnTo>
                <a:lnTo>
                  <a:pt x="34" y="270"/>
                </a:lnTo>
                <a:lnTo>
                  <a:pt x="31" y="256"/>
                </a:lnTo>
                <a:lnTo>
                  <a:pt x="30" y="240"/>
                </a:lnTo>
                <a:lnTo>
                  <a:pt x="30" y="237"/>
                </a:lnTo>
                <a:lnTo>
                  <a:pt x="30" y="231"/>
                </a:lnTo>
                <a:lnTo>
                  <a:pt x="30" y="221"/>
                </a:lnTo>
                <a:lnTo>
                  <a:pt x="30" y="220"/>
                </a:lnTo>
                <a:lnTo>
                  <a:pt x="29" y="217"/>
                </a:lnTo>
                <a:lnTo>
                  <a:pt x="30" y="216"/>
                </a:lnTo>
                <a:lnTo>
                  <a:pt x="29" y="203"/>
                </a:lnTo>
                <a:lnTo>
                  <a:pt x="29" y="202"/>
                </a:lnTo>
                <a:lnTo>
                  <a:pt x="27" y="190"/>
                </a:lnTo>
                <a:lnTo>
                  <a:pt x="26" y="184"/>
                </a:lnTo>
                <a:lnTo>
                  <a:pt x="15" y="163"/>
                </a:lnTo>
                <a:lnTo>
                  <a:pt x="8" y="133"/>
                </a:lnTo>
                <a:lnTo>
                  <a:pt x="5" y="131"/>
                </a:lnTo>
                <a:lnTo>
                  <a:pt x="6" y="129"/>
                </a:lnTo>
                <a:lnTo>
                  <a:pt x="8" y="127"/>
                </a:lnTo>
                <a:lnTo>
                  <a:pt x="6" y="105"/>
                </a:lnTo>
                <a:lnTo>
                  <a:pt x="5" y="92"/>
                </a:lnTo>
                <a:lnTo>
                  <a:pt x="2" y="58"/>
                </a:lnTo>
                <a:lnTo>
                  <a:pt x="4" y="56"/>
                </a:lnTo>
                <a:lnTo>
                  <a:pt x="0" y="43"/>
                </a:lnTo>
                <a:lnTo>
                  <a:pt x="59" y="43"/>
                </a:lnTo>
                <a:lnTo>
                  <a:pt x="138" y="41"/>
                </a:lnTo>
                <a:lnTo>
                  <a:pt x="149" y="40"/>
                </a:lnTo>
                <a:lnTo>
                  <a:pt x="149" y="0"/>
                </a:lnTo>
                <a:lnTo>
                  <a:pt x="163" y="1"/>
                </a:lnTo>
                <a:lnTo>
                  <a:pt x="173" y="5"/>
                </a:lnTo>
                <a:lnTo>
                  <a:pt x="184" y="62"/>
                </a:lnTo>
                <a:lnTo>
                  <a:pt x="192" y="69"/>
                </a:lnTo>
                <a:lnTo>
                  <a:pt x="203" y="70"/>
                </a:lnTo>
                <a:lnTo>
                  <a:pt x="216" y="70"/>
                </a:lnTo>
                <a:lnTo>
                  <a:pt x="217" y="74"/>
                </a:lnTo>
                <a:lnTo>
                  <a:pt x="246" y="76"/>
                </a:lnTo>
                <a:lnTo>
                  <a:pt x="250" y="88"/>
                </a:lnTo>
                <a:lnTo>
                  <a:pt x="268" y="87"/>
                </a:lnTo>
                <a:lnTo>
                  <a:pt x="275" y="83"/>
                </a:lnTo>
                <a:lnTo>
                  <a:pt x="274" y="80"/>
                </a:lnTo>
                <a:lnTo>
                  <a:pt x="292" y="73"/>
                </a:lnTo>
                <a:lnTo>
                  <a:pt x="302" y="74"/>
                </a:lnTo>
                <a:lnTo>
                  <a:pt x="311" y="73"/>
                </a:lnTo>
                <a:lnTo>
                  <a:pt x="328" y="83"/>
                </a:lnTo>
                <a:lnTo>
                  <a:pt x="335" y="81"/>
                </a:lnTo>
                <a:lnTo>
                  <a:pt x="336" y="92"/>
                </a:lnTo>
                <a:lnTo>
                  <a:pt x="346" y="92"/>
                </a:lnTo>
                <a:lnTo>
                  <a:pt x="356" y="115"/>
                </a:lnTo>
                <a:lnTo>
                  <a:pt x="363" y="110"/>
                </a:lnTo>
                <a:lnTo>
                  <a:pt x="361" y="102"/>
                </a:lnTo>
                <a:lnTo>
                  <a:pt x="377" y="99"/>
                </a:lnTo>
                <a:lnTo>
                  <a:pt x="382" y="102"/>
                </a:lnTo>
                <a:lnTo>
                  <a:pt x="385" y="110"/>
                </a:lnTo>
                <a:lnTo>
                  <a:pt x="399" y="115"/>
                </a:lnTo>
                <a:lnTo>
                  <a:pt x="421" y="127"/>
                </a:lnTo>
                <a:lnTo>
                  <a:pt x="438" y="126"/>
                </a:lnTo>
                <a:lnTo>
                  <a:pt x="454" y="112"/>
                </a:lnTo>
                <a:lnTo>
                  <a:pt x="468" y="105"/>
                </a:lnTo>
                <a:lnTo>
                  <a:pt x="475" y="120"/>
                </a:lnTo>
                <a:lnTo>
                  <a:pt x="485" y="119"/>
                </a:lnTo>
                <a:lnTo>
                  <a:pt x="506" y="119"/>
                </a:lnTo>
                <a:lnTo>
                  <a:pt x="519" y="116"/>
                </a:lnTo>
                <a:lnTo>
                  <a:pt x="540" y="127"/>
                </a:lnTo>
                <a:lnTo>
                  <a:pt x="550" y="123"/>
                </a:lnTo>
                <a:lnTo>
                  <a:pt x="567" y="123"/>
                </a:lnTo>
                <a:lnTo>
                  <a:pt x="532" y="145"/>
                </a:lnTo>
                <a:lnTo>
                  <a:pt x="497" y="160"/>
                </a:lnTo>
                <a:lnTo>
                  <a:pt x="479" y="172"/>
                </a:lnTo>
                <a:lnTo>
                  <a:pt x="461" y="190"/>
                </a:lnTo>
                <a:lnTo>
                  <a:pt x="445" y="209"/>
                </a:lnTo>
                <a:lnTo>
                  <a:pt x="436" y="220"/>
                </a:lnTo>
                <a:lnTo>
                  <a:pt x="407" y="249"/>
                </a:lnTo>
                <a:lnTo>
                  <a:pt x="392" y="260"/>
                </a:lnTo>
                <a:lnTo>
                  <a:pt x="388" y="270"/>
                </a:lnTo>
                <a:lnTo>
                  <a:pt x="392" y="274"/>
                </a:lnTo>
                <a:lnTo>
                  <a:pt x="386" y="270"/>
                </a:lnTo>
                <a:lnTo>
                  <a:pt x="375" y="281"/>
                </a:lnTo>
                <a:lnTo>
                  <a:pt x="371" y="281"/>
                </a:lnTo>
                <a:lnTo>
                  <a:pt x="371" y="285"/>
                </a:lnTo>
                <a:lnTo>
                  <a:pt x="372" y="298"/>
                </a:lnTo>
                <a:lnTo>
                  <a:pt x="372" y="307"/>
                </a:lnTo>
                <a:lnTo>
                  <a:pt x="374" y="335"/>
                </a:lnTo>
                <a:lnTo>
                  <a:pt x="375" y="344"/>
                </a:lnTo>
                <a:lnTo>
                  <a:pt x="342" y="371"/>
                </a:lnTo>
                <a:lnTo>
                  <a:pt x="335" y="384"/>
                </a:lnTo>
                <a:lnTo>
                  <a:pt x="332" y="393"/>
                </a:lnTo>
                <a:lnTo>
                  <a:pt x="343" y="402"/>
                </a:lnTo>
                <a:lnTo>
                  <a:pt x="346" y="407"/>
                </a:lnTo>
                <a:lnTo>
                  <a:pt x="345" y="430"/>
                </a:lnTo>
                <a:lnTo>
                  <a:pt x="345" y="435"/>
                </a:lnTo>
                <a:lnTo>
                  <a:pt x="345" y="438"/>
                </a:lnTo>
                <a:lnTo>
                  <a:pt x="345" y="439"/>
                </a:lnTo>
                <a:lnTo>
                  <a:pt x="346" y="448"/>
                </a:lnTo>
                <a:lnTo>
                  <a:pt x="345" y="461"/>
                </a:lnTo>
                <a:lnTo>
                  <a:pt x="346" y="475"/>
                </a:lnTo>
                <a:lnTo>
                  <a:pt x="345" y="489"/>
                </a:lnTo>
                <a:lnTo>
                  <a:pt x="349" y="492"/>
                </a:lnTo>
                <a:lnTo>
                  <a:pt x="352" y="495"/>
                </a:lnTo>
                <a:lnTo>
                  <a:pt x="368" y="507"/>
                </a:lnTo>
                <a:lnTo>
                  <a:pt x="382" y="509"/>
                </a:lnTo>
                <a:lnTo>
                  <a:pt x="382" y="510"/>
                </a:lnTo>
                <a:lnTo>
                  <a:pt x="384" y="514"/>
                </a:lnTo>
                <a:lnTo>
                  <a:pt x="389" y="518"/>
                </a:lnTo>
                <a:lnTo>
                  <a:pt x="390" y="520"/>
                </a:lnTo>
                <a:lnTo>
                  <a:pt x="397" y="521"/>
                </a:lnTo>
                <a:lnTo>
                  <a:pt x="402" y="523"/>
                </a:lnTo>
                <a:lnTo>
                  <a:pt x="408" y="525"/>
                </a:lnTo>
                <a:lnTo>
                  <a:pt x="418" y="539"/>
                </a:lnTo>
                <a:lnTo>
                  <a:pt x="421" y="545"/>
                </a:lnTo>
                <a:lnTo>
                  <a:pt x="432" y="552"/>
                </a:lnTo>
                <a:lnTo>
                  <a:pt x="439" y="559"/>
                </a:lnTo>
                <a:lnTo>
                  <a:pt x="445" y="561"/>
                </a:lnTo>
                <a:lnTo>
                  <a:pt x="449" y="561"/>
                </a:lnTo>
                <a:lnTo>
                  <a:pt x="454" y="564"/>
                </a:lnTo>
                <a:lnTo>
                  <a:pt x="454" y="566"/>
                </a:lnTo>
                <a:lnTo>
                  <a:pt x="458" y="570"/>
                </a:lnTo>
                <a:lnTo>
                  <a:pt x="465" y="578"/>
                </a:lnTo>
                <a:lnTo>
                  <a:pt x="467" y="579"/>
                </a:lnTo>
                <a:lnTo>
                  <a:pt x="471" y="586"/>
                </a:lnTo>
                <a:lnTo>
                  <a:pt x="471" y="589"/>
                </a:lnTo>
                <a:lnTo>
                  <a:pt x="469" y="592"/>
                </a:lnTo>
                <a:lnTo>
                  <a:pt x="469" y="604"/>
                </a:lnTo>
                <a:lnTo>
                  <a:pt x="472" y="607"/>
                </a:lnTo>
                <a:lnTo>
                  <a:pt x="475" y="615"/>
                </a:lnTo>
                <a:lnTo>
                  <a:pt x="472" y="617"/>
                </a:lnTo>
                <a:lnTo>
                  <a:pt x="465" y="617"/>
                </a:lnTo>
                <a:lnTo>
                  <a:pt x="445" y="618"/>
                </a:lnTo>
                <a:lnTo>
                  <a:pt x="443" y="618"/>
                </a:lnTo>
                <a:lnTo>
                  <a:pt x="435" y="618"/>
                </a:lnTo>
                <a:lnTo>
                  <a:pt x="407" y="621"/>
                </a:lnTo>
                <a:lnTo>
                  <a:pt x="378" y="622"/>
                </a:lnTo>
                <a:lnTo>
                  <a:pt x="371" y="622"/>
                </a:lnTo>
                <a:lnTo>
                  <a:pt x="335" y="625"/>
                </a:lnTo>
                <a:lnTo>
                  <a:pt x="334" y="625"/>
                </a:lnTo>
                <a:lnTo>
                  <a:pt x="331" y="625"/>
                </a:lnTo>
                <a:lnTo>
                  <a:pt x="306" y="625"/>
                </a:lnTo>
                <a:lnTo>
                  <a:pt x="303" y="627"/>
                </a:lnTo>
                <a:lnTo>
                  <a:pt x="296" y="627"/>
                </a:lnTo>
                <a:lnTo>
                  <a:pt x="285" y="627"/>
                </a:lnTo>
                <a:lnTo>
                  <a:pt x="268" y="628"/>
                </a:lnTo>
                <a:lnTo>
                  <a:pt x="267" y="628"/>
                </a:lnTo>
                <a:lnTo>
                  <a:pt x="259" y="628"/>
                </a:lnTo>
                <a:lnTo>
                  <a:pt x="256" y="628"/>
                </a:lnTo>
                <a:lnTo>
                  <a:pt x="237" y="629"/>
                </a:lnTo>
                <a:lnTo>
                  <a:pt x="227" y="629"/>
                </a:lnTo>
                <a:lnTo>
                  <a:pt x="223" y="629"/>
                </a:lnTo>
                <a:lnTo>
                  <a:pt x="206" y="629"/>
                </a:lnTo>
                <a:lnTo>
                  <a:pt x="198" y="629"/>
                </a:lnTo>
                <a:lnTo>
                  <a:pt x="189" y="629"/>
                </a:lnTo>
                <a:lnTo>
                  <a:pt x="188" y="629"/>
                </a:lnTo>
                <a:lnTo>
                  <a:pt x="185" y="629"/>
                </a:lnTo>
                <a:lnTo>
                  <a:pt x="169" y="631"/>
                </a:lnTo>
                <a:lnTo>
                  <a:pt x="159" y="631"/>
                </a:lnTo>
                <a:lnTo>
                  <a:pt x="149" y="632"/>
                </a:lnTo>
                <a:lnTo>
                  <a:pt x="144" y="632"/>
                </a:lnTo>
                <a:lnTo>
                  <a:pt x="123" y="632"/>
                </a:lnTo>
                <a:lnTo>
                  <a:pt x="120" y="632"/>
                </a:lnTo>
                <a:lnTo>
                  <a:pt x="110" y="632"/>
                </a:lnTo>
                <a:lnTo>
                  <a:pt x="106" y="632"/>
                </a:lnTo>
                <a:lnTo>
                  <a:pt x="101" y="632"/>
                </a:lnTo>
                <a:lnTo>
                  <a:pt x="97" y="632"/>
                </a:lnTo>
                <a:lnTo>
                  <a:pt x="80" y="632"/>
                </a:lnTo>
                <a:lnTo>
                  <a:pt x="70" y="634"/>
                </a:lnTo>
                <a:lnTo>
                  <a:pt x="65" y="634"/>
                </a:lnTo>
                <a:lnTo>
                  <a:pt x="65" y="620"/>
                </a:lnTo>
                <a:lnTo>
                  <a:pt x="65" y="606"/>
                </a:lnTo>
                <a:lnTo>
                  <a:pt x="65" y="595"/>
                </a:lnTo>
                <a:lnTo>
                  <a:pt x="63" y="579"/>
                </a:lnTo>
                <a:lnTo>
                  <a:pt x="63" y="566"/>
                </a:lnTo>
                <a:lnTo>
                  <a:pt x="63" y="557"/>
                </a:lnTo>
                <a:lnTo>
                  <a:pt x="63" y="521"/>
                </a:lnTo>
                <a:lnTo>
                  <a:pt x="63" y="511"/>
                </a:lnTo>
                <a:lnTo>
                  <a:pt x="63" y="492"/>
                </a:lnTo>
              </a:path>
            </a:pathLst>
          </a:custGeom>
          <a:solidFill>
            <a:srgbClr val="95B7C3"/>
          </a:solidFill>
          <a:ln w="6350" cap="rnd">
            <a:solidFill>
              <a:schemeClr val="tx1">
                <a:lumMod val="50000"/>
                <a:lumOff val="50000"/>
              </a:schemeClr>
            </a:solidFill>
            <a:round/>
            <a:headEnd/>
            <a:tailEnd/>
          </a:ln>
        </p:spPr>
        <p:txBody>
          <a:bodyPr/>
          <a:lstStyle/>
          <a:p>
            <a:pPr>
              <a:defRPr/>
            </a:pPr>
            <a:endParaRPr lang="en-US"/>
          </a:p>
        </p:txBody>
      </p:sp>
      <p:sp>
        <p:nvSpPr>
          <p:cNvPr id="2081" name="Freeform 234"/>
          <p:cNvSpPr>
            <a:spLocks/>
          </p:cNvSpPr>
          <p:nvPr/>
        </p:nvSpPr>
        <p:spPr bwMode="auto">
          <a:xfrm>
            <a:off x="2949575" y="1822450"/>
            <a:ext cx="900113" cy="503238"/>
          </a:xfrm>
          <a:custGeom>
            <a:avLst/>
            <a:gdLst>
              <a:gd name="T0" fmla="*/ 2147483647 w 569"/>
              <a:gd name="T1" fmla="*/ 2147483647 h 343"/>
              <a:gd name="T2" fmla="*/ 2147483647 w 569"/>
              <a:gd name="T3" fmla="*/ 2147483647 h 343"/>
              <a:gd name="T4" fmla="*/ 2147483647 w 569"/>
              <a:gd name="T5" fmla="*/ 2147483647 h 343"/>
              <a:gd name="T6" fmla="*/ 2147483647 w 569"/>
              <a:gd name="T7" fmla="*/ 2147483647 h 343"/>
              <a:gd name="T8" fmla="*/ 2147483647 w 569"/>
              <a:gd name="T9" fmla="*/ 2147483647 h 343"/>
              <a:gd name="T10" fmla="*/ 2147483647 w 569"/>
              <a:gd name="T11" fmla="*/ 2147483647 h 343"/>
              <a:gd name="T12" fmla="*/ 2147483647 w 569"/>
              <a:gd name="T13" fmla="*/ 2147483647 h 343"/>
              <a:gd name="T14" fmla="*/ 2147483647 w 569"/>
              <a:gd name="T15" fmla="*/ 2147483647 h 343"/>
              <a:gd name="T16" fmla="*/ 2147483647 w 569"/>
              <a:gd name="T17" fmla="*/ 2147483647 h 343"/>
              <a:gd name="T18" fmla="*/ 2147483647 w 569"/>
              <a:gd name="T19" fmla="*/ 2147483647 h 343"/>
              <a:gd name="T20" fmla="*/ 2147483647 w 569"/>
              <a:gd name="T21" fmla="*/ 2147483647 h 343"/>
              <a:gd name="T22" fmla="*/ 2147483647 w 569"/>
              <a:gd name="T23" fmla="*/ 2147483647 h 343"/>
              <a:gd name="T24" fmla="*/ 2147483647 w 569"/>
              <a:gd name="T25" fmla="*/ 2147483647 h 343"/>
              <a:gd name="T26" fmla="*/ 2147483647 w 569"/>
              <a:gd name="T27" fmla="*/ 2147483647 h 343"/>
              <a:gd name="T28" fmla="*/ 2147483647 w 569"/>
              <a:gd name="T29" fmla="*/ 2147483647 h 343"/>
              <a:gd name="T30" fmla="*/ 2147483647 w 569"/>
              <a:gd name="T31" fmla="*/ 2147483647 h 343"/>
              <a:gd name="T32" fmla="*/ 2147483647 w 569"/>
              <a:gd name="T33" fmla="*/ 2147483647 h 343"/>
              <a:gd name="T34" fmla="*/ 2147483647 w 569"/>
              <a:gd name="T35" fmla="*/ 2147483647 h 343"/>
              <a:gd name="T36" fmla="*/ 2147483647 w 569"/>
              <a:gd name="T37" fmla="*/ 2147483647 h 343"/>
              <a:gd name="T38" fmla="*/ 2147483647 w 569"/>
              <a:gd name="T39" fmla="*/ 2147483647 h 343"/>
              <a:gd name="T40" fmla="*/ 2147483647 w 569"/>
              <a:gd name="T41" fmla="*/ 2147483647 h 343"/>
              <a:gd name="T42" fmla="*/ 2147483647 w 569"/>
              <a:gd name="T43" fmla="*/ 2147483647 h 343"/>
              <a:gd name="T44" fmla="*/ 2147483647 w 569"/>
              <a:gd name="T45" fmla="*/ 2147483647 h 343"/>
              <a:gd name="T46" fmla="*/ 2147483647 w 569"/>
              <a:gd name="T47" fmla="*/ 2147483647 h 343"/>
              <a:gd name="T48" fmla="*/ 2147483647 w 569"/>
              <a:gd name="T49" fmla="*/ 2147483647 h 343"/>
              <a:gd name="T50" fmla="*/ 2147483647 w 569"/>
              <a:gd name="T51" fmla="*/ 2147483647 h 343"/>
              <a:gd name="T52" fmla="*/ 2147483647 w 569"/>
              <a:gd name="T53" fmla="*/ 2147483647 h 343"/>
              <a:gd name="T54" fmla="*/ 2147483647 w 569"/>
              <a:gd name="T55" fmla="*/ 2147483647 h 343"/>
              <a:gd name="T56" fmla="*/ 2147483647 w 569"/>
              <a:gd name="T57" fmla="*/ 2147483647 h 343"/>
              <a:gd name="T58" fmla="*/ 2147483647 w 569"/>
              <a:gd name="T59" fmla="*/ 2147483647 h 343"/>
              <a:gd name="T60" fmla="*/ 2147483647 w 569"/>
              <a:gd name="T61" fmla="*/ 2147483647 h 343"/>
              <a:gd name="T62" fmla="*/ 2147483647 w 569"/>
              <a:gd name="T63" fmla="*/ 2147483647 h 343"/>
              <a:gd name="T64" fmla="*/ 2147483647 w 569"/>
              <a:gd name="T65" fmla="*/ 2147483647 h 343"/>
              <a:gd name="T66" fmla="*/ 2147483647 w 569"/>
              <a:gd name="T67" fmla="*/ 2147483647 h 343"/>
              <a:gd name="T68" fmla="*/ 2147483647 w 569"/>
              <a:gd name="T69" fmla="*/ 2147483647 h 343"/>
              <a:gd name="T70" fmla="*/ 2147483647 w 569"/>
              <a:gd name="T71" fmla="*/ 2147483647 h 343"/>
              <a:gd name="T72" fmla="*/ 2147483647 w 569"/>
              <a:gd name="T73" fmla="*/ 2147483647 h 343"/>
              <a:gd name="T74" fmla="*/ 2147483647 w 569"/>
              <a:gd name="T75" fmla="*/ 2147483647 h 343"/>
              <a:gd name="T76" fmla="*/ 2147483647 w 569"/>
              <a:gd name="T77" fmla="*/ 2147483647 h 343"/>
              <a:gd name="T78" fmla="*/ 2147483647 w 569"/>
              <a:gd name="T79" fmla="*/ 2147483647 h 343"/>
              <a:gd name="T80" fmla="*/ 2147483647 w 569"/>
              <a:gd name="T81" fmla="*/ 2147483647 h 343"/>
              <a:gd name="T82" fmla="*/ 2147483647 w 569"/>
              <a:gd name="T83" fmla="*/ 2147483647 h 343"/>
              <a:gd name="T84" fmla="*/ 2147483647 w 569"/>
              <a:gd name="T85" fmla="*/ 2147483647 h 343"/>
              <a:gd name="T86" fmla="*/ 2147483647 w 569"/>
              <a:gd name="T87" fmla="*/ 2147483647 h 343"/>
              <a:gd name="T88" fmla="*/ 2147483647 w 569"/>
              <a:gd name="T89" fmla="*/ 2147483647 h 343"/>
              <a:gd name="T90" fmla="*/ 2147483647 w 569"/>
              <a:gd name="T91" fmla="*/ 2147483647 h 343"/>
              <a:gd name="T92" fmla="*/ 2147483647 w 569"/>
              <a:gd name="T93" fmla="*/ 2147483647 h 343"/>
              <a:gd name="T94" fmla="*/ 2147483647 w 569"/>
              <a:gd name="T95" fmla="*/ 2147483647 h 343"/>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569"/>
              <a:gd name="T145" fmla="*/ 0 h 343"/>
              <a:gd name="T146" fmla="*/ 569 w 569"/>
              <a:gd name="T147" fmla="*/ 343 h 343"/>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569" h="343">
                <a:moveTo>
                  <a:pt x="155" y="335"/>
                </a:moveTo>
                <a:lnTo>
                  <a:pt x="212" y="336"/>
                </a:lnTo>
                <a:lnTo>
                  <a:pt x="222" y="337"/>
                </a:lnTo>
                <a:lnTo>
                  <a:pt x="268" y="337"/>
                </a:lnTo>
                <a:lnTo>
                  <a:pt x="269" y="337"/>
                </a:lnTo>
                <a:lnTo>
                  <a:pt x="270" y="337"/>
                </a:lnTo>
                <a:lnTo>
                  <a:pt x="306" y="339"/>
                </a:lnTo>
                <a:lnTo>
                  <a:pt x="306" y="340"/>
                </a:lnTo>
                <a:lnTo>
                  <a:pt x="316" y="340"/>
                </a:lnTo>
                <a:lnTo>
                  <a:pt x="329" y="340"/>
                </a:lnTo>
                <a:lnTo>
                  <a:pt x="336" y="340"/>
                </a:lnTo>
                <a:lnTo>
                  <a:pt x="363" y="340"/>
                </a:lnTo>
                <a:lnTo>
                  <a:pt x="383" y="340"/>
                </a:lnTo>
                <a:lnTo>
                  <a:pt x="401" y="340"/>
                </a:lnTo>
                <a:lnTo>
                  <a:pt x="404" y="340"/>
                </a:lnTo>
                <a:lnTo>
                  <a:pt x="430" y="342"/>
                </a:lnTo>
                <a:lnTo>
                  <a:pt x="440" y="342"/>
                </a:lnTo>
                <a:lnTo>
                  <a:pt x="458" y="342"/>
                </a:lnTo>
                <a:lnTo>
                  <a:pt x="459" y="342"/>
                </a:lnTo>
                <a:lnTo>
                  <a:pt x="461" y="342"/>
                </a:lnTo>
                <a:lnTo>
                  <a:pt x="497" y="342"/>
                </a:lnTo>
                <a:lnTo>
                  <a:pt x="516" y="342"/>
                </a:lnTo>
                <a:lnTo>
                  <a:pt x="518" y="342"/>
                </a:lnTo>
                <a:lnTo>
                  <a:pt x="534" y="342"/>
                </a:lnTo>
                <a:lnTo>
                  <a:pt x="554" y="340"/>
                </a:lnTo>
                <a:lnTo>
                  <a:pt x="568" y="340"/>
                </a:lnTo>
                <a:lnTo>
                  <a:pt x="566" y="333"/>
                </a:lnTo>
                <a:lnTo>
                  <a:pt x="566" y="330"/>
                </a:lnTo>
                <a:lnTo>
                  <a:pt x="566" y="332"/>
                </a:lnTo>
                <a:lnTo>
                  <a:pt x="562" y="296"/>
                </a:lnTo>
                <a:lnTo>
                  <a:pt x="554" y="280"/>
                </a:lnTo>
                <a:lnTo>
                  <a:pt x="551" y="266"/>
                </a:lnTo>
                <a:lnTo>
                  <a:pt x="549" y="266"/>
                </a:lnTo>
                <a:lnTo>
                  <a:pt x="549" y="240"/>
                </a:lnTo>
                <a:lnTo>
                  <a:pt x="547" y="226"/>
                </a:lnTo>
                <a:lnTo>
                  <a:pt x="545" y="209"/>
                </a:lnTo>
                <a:lnTo>
                  <a:pt x="545" y="207"/>
                </a:lnTo>
                <a:lnTo>
                  <a:pt x="545" y="201"/>
                </a:lnTo>
                <a:lnTo>
                  <a:pt x="545" y="191"/>
                </a:lnTo>
                <a:lnTo>
                  <a:pt x="545" y="190"/>
                </a:lnTo>
                <a:lnTo>
                  <a:pt x="544" y="187"/>
                </a:lnTo>
                <a:lnTo>
                  <a:pt x="545" y="186"/>
                </a:lnTo>
                <a:lnTo>
                  <a:pt x="544" y="173"/>
                </a:lnTo>
                <a:lnTo>
                  <a:pt x="544" y="172"/>
                </a:lnTo>
                <a:lnTo>
                  <a:pt x="543" y="159"/>
                </a:lnTo>
                <a:lnTo>
                  <a:pt x="541" y="154"/>
                </a:lnTo>
                <a:lnTo>
                  <a:pt x="530" y="133"/>
                </a:lnTo>
                <a:lnTo>
                  <a:pt x="523" y="102"/>
                </a:lnTo>
                <a:lnTo>
                  <a:pt x="520" y="101"/>
                </a:lnTo>
                <a:lnTo>
                  <a:pt x="522" y="98"/>
                </a:lnTo>
                <a:lnTo>
                  <a:pt x="523" y="97"/>
                </a:lnTo>
                <a:lnTo>
                  <a:pt x="522" y="75"/>
                </a:lnTo>
                <a:lnTo>
                  <a:pt x="520" y="62"/>
                </a:lnTo>
                <a:lnTo>
                  <a:pt x="518" y="27"/>
                </a:lnTo>
                <a:lnTo>
                  <a:pt x="519" y="26"/>
                </a:lnTo>
                <a:lnTo>
                  <a:pt x="515" y="12"/>
                </a:lnTo>
                <a:lnTo>
                  <a:pt x="462" y="12"/>
                </a:lnTo>
                <a:lnTo>
                  <a:pt x="386" y="12"/>
                </a:lnTo>
                <a:lnTo>
                  <a:pt x="348" y="12"/>
                </a:lnTo>
                <a:lnTo>
                  <a:pt x="299" y="12"/>
                </a:lnTo>
                <a:lnTo>
                  <a:pt x="215" y="9"/>
                </a:lnTo>
                <a:lnTo>
                  <a:pt x="205" y="9"/>
                </a:lnTo>
                <a:lnTo>
                  <a:pt x="166" y="8"/>
                </a:lnTo>
                <a:lnTo>
                  <a:pt x="101" y="5"/>
                </a:lnTo>
                <a:lnTo>
                  <a:pt x="19" y="0"/>
                </a:lnTo>
                <a:lnTo>
                  <a:pt x="18" y="26"/>
                </a:lnTo>
                <a:lnTo>
                  <a:pt x="18" y="36"/>
                </a:lnTo>
                <a:lnTo>
                  <a:pt x="18" y="38"/>
                </a:lnTo>
                <a:lnTo>
                  <a:pt x="18" y="40"/>
                </a:lnTo>
                <a:lnTo>
                  <a:pt x="16" y="52"/>
                </a:lnTo>
                <a:lnTo>
                  <a:pt x="16" y="65"/>
                </a:lnTo>
                <a:lnTo>
                  <a:pt x="15" y="93"/>
                </a:lnTo>
                <a:lnTo>
                  <a:pt x="13" y="107"/>
                </a:lnTo>
                <a:lnTo>
                  <a:pt x="12" y="119"/>
                </a:lnTo>
                <a:lnTo>
                  <a:pt x="12" y="133"/>
                </a:lnTo>
                <a:lnTo>
                  <a:pt x="9" y="171"/>
                </a:lnTo>
                <a:lnTo>
                  <a:pt x="9" y="173"/>
                </a:lnTo>
                <a:lnTo>
                  <a:pt x="9" y="177"/>
                </a:lnTo>
                <a:lnTo>
                  <a:pt x="8" y="200"/>
                </a:lnTo>
                <a:lnTo>
                  <a:pt x="5" y="240"/>
                </a:lnTo>
                <a:lnTo>
                  <a:pt x="5" y="251"/>
                </a:lnTo>
                <a:lnTo>
                  <a:pt x="4" y="262"/>
                </a:lnTo>
                <a:lnTo>
                  <a:pt x="4" y="266"/>
                </a:lnTo>
                <a:lnTo>
                  <a:pt x="2" y="290"/>
                </a:lnTo>
                <a:lnTo>
                  <a:pt x="2" y="294"/>
                </a:lnTo>
                <a:lnTo>
                  <a:pt x="1" y="311"/>
                </a:lnTo>
                <a:lnTo>
                  <a:pt x="0" y="326"/>
                </a:lnTo>
                <a:lnTo>
                  <a:pt x="4" y="328"/>
                </a:lnTo>
                <a:lnTo>
                  <a:pt x="31" y="328"/>
                </a:lnTo>
                <a:lnTo>
                  <a:pt x="80" y="330"/>
                </a:lnTo>
                <a:lnTo>
                  <a:pt x="84" y="330"/>
                </a:lnTo>
                <a:lnTo>
                  <a:pt x="118" y="332"/>
                </a:lnTo>
                <a:lnTo>
                  <a:pt x="145" y="335"/>
                </a:lnTo>
                <a:lnTo>
                  <a:pt x="155" y="335"/>
                </a:lnTo>
              </a:path>
            </a:pathLst>
          </a:custGeom>
          <a:solidFill>
            <a:schemeClr val="bg1">
              <a:alpha val="80000"/>
            </a:schemeClr>
          </a:solidFill>
          <a:ln w="6350" cap="rnd">
            <a:solidFill>
              <a:schemeClr val="tx1">
                <a:lumMod val="50000"/>
                <a:lumOff val="50000"/>
              </a:schemeClr>
            </a:solidFill>
            <a:round/>
            <a:headEnd/>
            <a:tailEnd/>
          </a:ln>
        </p:spPr>
        <p:txBody>
          <a:bodyPr/>
          <a:lstStyle/>
          <a:p>
            <a:pPr>
              <a:defRPr/>
            </a:pPr>
            <a:endParaRPr lang="en-US"/>
          </a:p>
        </p:txBody>
      </p:sp>
      <p:sp>
        <p:nvSpPr>
          <p:cNvPr id="2082" name="Freeform 235" descr="25%"/>
          <p:cNvSpPr>
            <a:spLocks/>
          </p:cNvSpPr>
          <p:nvPr/>
        </p:nvSpPr>
        <p:spPr bwMode="auto">
          <a:xfrm>
            <a:off x="2901950" y="2767013"/>
            <a:ext cx="1122363" cy="508000"/>
          </a:xfrm>
          <a:custGeom>
            <a:avLst/>
            <a:gdLst>
              <a:gd name="T0" fmla="*/ 2147483647 w 711"/>
              <a:gd name="T1" fmla="*/ 2147483647 h 345"/>
              <a:gd name="T2" fmla="*/ 2147483647 w 711"/>
              <a:gd name="T3" fmla="*/ 2147483647 h 345"/>
              <a:gd name="T4" fmla="*/ 2147483647 w 711"/>
              <a:gd name="T5" fmla="*/ 2147483647 h 345"/>
              <a:gd name="T6" fmla="*/ 2147483647 w 711"/>
              <a:gd name="T7" fmla="*/ 2147483647 h 345"/>
              <a:gd name="T8" fmla="*/ 2147483647 w 711"/>
              <a:gd name="T9" fmla="*/ 2147483647 h 345"/>
              <a:gd name="T10" fmla="*/ 2147483647 w 711"/>
              <a:gd name="T11" fmla="*/ 2147483647 h 345"/>
              <a:gd name="T12" fmla="*/ 2147483647 w 711"/>
              <a:gd name="T13" fmla="*/ 2147483647 h 345"/>
              <a:gd name="T14" fmla="*/ 2147483647 w 711"/>
              <a:gd name="T15" fmla="*/ 2147483647 h 345"/>
              <a:gd name="T16" fmla="*/ 2147483647 w 711"/>
              <a:gd name="T17" fmla="*/ 2147483647 h 345"/>
              <a:gd name="T18" fmla="*/ 2147483647 w 711"/>
              <a:gd name="T19" fmla="*/ 2147483647 h 345"/>
              <a:gd name="T20" fmla="*/ 2147483647 w 711"/>
              <a:gd name="T21" fmla="*/ 2147483647 h 345"/>
              <a:gd name="T22" fmla="*/ 0 w 711"/>
              <a:gd name="T23" fmla="*/ 2147483647 h 345"/>
              <a:gd name="T24" fmla="*/ 2147483647 w 711"/>
              <a:gd name="T25" fmla="*/ 2147483647 h 345"/>
              <a:gd name="T26" fmla="*/ 2147483647 w 711"/>
              <a:gd name="T27" fmla="*/ 2147483647 h 345"/>
              <a:gd name="T28" fmla="*/ 2147483647 w 711"/>
              <a:gd name="T29" fmla="*/ 2147483647 h 345"/>
              <a:gd name="T30" fmla="*/ 2147483647 w 711"/>
              <a:gd name="T31" fmla="*/ 2147483647 h 345"/>
              <a:gd name="T32" fmla="*/ 2147483647 w 711"/>
              <a:gd name="T33" fmla="*/ 2147483647 h 345"/>
              <a:gd name="T34" fmla="*/ 2147483647 w 711"/>
              <a:gd name="T35" fmla="*/ 2147483647 h 345"/>
              <a:gd name="T36" fmla="*/ 2147483647 w 711"/>
              <a:gd name="T37" fmla="*/ 2147483647 h 345"/>
              <a:gd name="T38" fmla="*/ 2147483647 w 711"/>
              <a:gd name="T39" fmla="*/ 2147483647 h 345"/>
              <a:gd name="T40" fmla="*/ 2147483647 w 711"/>
              <a:gd name="T41" fmla="*/ 2147483647 h 345"/>
              <a:gd name="T42" fmla="*/ 2147483647 w 711"/>
              <a:gd name="T43" fmla="*/ 2147483647 h 345"/>
              <a:gd name="T44" fmla="*/ 2147483647 w 711"/>
              <a:gd name="T45" fmla="*/ 2147483647 h 345"/>
              <a:gd name="T46" fmla="*/ 2147483647 w 711"/>
              <a:gd name="T47" fmla="*/ 2147483647 h 345"/>
              <a:gd name="T48" fmla="*/ 2147483647 w 711"/>
              <a:gd name="T49" fmla="*/ 2147483647 h 345"/>
              <a:gd name="T50" fmla="*/ 2147483647 w 711"/>
              <a:gd name="T51" fmla="*/ 2147483647 h 345"/>
              <a:gd name="T52" fmla="*/ 2147483647 w 711"/>
              <a:gd name="T53" fmla="*/ 2147483647 h 345"/>
              <a:gd name="T54" fmla="*/ 2147483647 w 711"/>
              <a:gd name="T55" fmla="*/ 2147483647 h 345"/>
              <a:gd name="T56" fmla="*/ 2147483647 w 711"/>
              <a:gd name="T57" fmla="*/ 2147483647 h 345"/>
              <a:gd name="T58" fmla="*/ 2147483647 w 711"/>
              <a:gd name="T59" fmla="*/ 2147483647 h 345"/>
              <a:gd name="T60" fmla="*/ 2147483647 w 711"/>
              <a:gd name="T61" fmla="*/ 2147483647 h 345"/>
              <a:gd name="T62" fmla="*/ 2147483647 w 711"/>
              <a:gd name="T63" fmla="*/ 2147483647 h 345"/>
              <a:gd name="T64" fmla="*/ 2147483647 w 711"/>
              <a:gd name="T65" fmla="*/ 2147483647 h 345"/>
              <a:gd name="T66" fmla="*/ 2147483647 w 711"/>
              <a:gd name="T67" fmla="*/ 2147483647 h 345"/>
              <a:gd name="T68" fmla="*/ 2147483647 w 711"/>
              <a:gd name="T69" fmla="*/ 2147483647 h 345"/>
              <a:gd name="T70" fmla="*/ 2147483647 w 711"/>
              <a:gd name="T71" fmla="*/ 2147483647 h 345"/>
              <a:gd name="T72" fmla="*/ 2147483647 w 711"/>
              <a:gd name="T73" fmla="*/ 2147483647 h 345"/>
              <a:gd name="T74" fmla="*/ 2147483647 w 711"/>
              <a:gd name="T75" fmla="*/ 2147483647 h 345"/>
              <a:gd name="T76" fmla="*/ 2147483647 w 711"/>
              <a:gd name="T77" fmla="*/ 2147483647 h 345"/>
              <a:gd name="T78" fmla="*/ 2147483647 w 711"/>
              <a:gd name="T79" fmla="*/ 2147483647 h 345"/>
              <a:gd name="T80" fmla="*/ 2147483647 w 711"/>
              <a:gd name="T81" fmla="*/ 2147483647 h 345"/>
              <a:gd name="T82" fmla="*/ 2147483647 w 711"/>
              <a:gd name="T83" fmla="*/ 2147483647 h 345"/>
              <a:gd name="T84" fmla="*/ 2147483647 w 711"/>
              <a:gd name="T85" fmla="*/ 2147483647 h 345"/>
              <a:gd name="T86" fmla="*/ 2147483647 w 711"/>
              <a:gd name="T87" fmla="*/ 2147483647 h 345"/>
              <a:gd name="T88" fmla="*/ 2147483647 w 711"/>
              <a:gd name="T89" fmla="*/ 2147483647 h 345"/>
              <a:gd name="T90" fmla="*/ 2147483647 w 711"/>
              <a:gd name="T91" fmla="*/ 2147483647 h 345"/>
              <a:gd name="T92" fmla="*/ 2147483647 w 711"/>
              <a:gd name="T93" fmla="*/ 2147483647 h 345"/>
              <a:gd name="T94" fmla="*/ 2147483647 w 711"/>
              <a:gd name="T95" fmla="*/ 2147483647 h 345"/>
              <a:gd name="T96" fmla="*/ 2147483647 w 711"/>
              <a:gd name="T97" fmla="*/ 2147483647 h 345"/>
              <a:gd name="T98" fmla="*/ 2147483647 w 711"/>
              <a:gd name="T99" fmla="*/ 2147483647 h 345"/>
              <a:gd name="T100" fmla="*/ 2147483647 w 711"/>
              <a:gd name="T101" fmla="*/ 2147483647 h 345"/>
              <a:gd name="T102" fmla="*/ 2147483647 w 711"/>
              <a:gd name="T103" fmla="*/ 2147483647 h 345"/>
              <a:gd name="T104" fmla="*/ 2147483647 w 711"/>
              <a:gd name="T105" fmla="*/ 2147483647 h 345"/>
              <a:gd name="T106" fmla="*/ 2147483647 w 711"/>
              <a:gd name="T107" fmla="*/ 2147483647 h 345"/>
              <a:gd name="T108" fmla="*/ 2147483647 w 711"/>
              <a:gd name="T109" fmla="*/ 2147483647 h 345"/>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711"/>
              <a:gd name="T166" fmla="*/ 0 h 345"/>
              <a:gd name="T167" fmla="*/ 711 w 711"/>
              <a:gd name="T168" fmla="*/ 345 h 345"/>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711" h="345">
                <a:moveTo>
                  <a:pt x="430" y="344"/>
                </a:moveTo>
                <a:lnTo>
                  <a:pt x="427" y="344"/>
                </a:lnTo>
                <a:lnTo>
                  <a:pt x="417" y="344"/>
                </a:lnTo>
                <a:lnTo>
                  <a:pt x="401" y="344"/>
                </a:lnTo>
                <a:lnTo>
                  <a:pt x="397" y="342"/>
                </a:lnTo>
                <a:lnTo>
                  <a:pt x="393" y="342"/>
                </a:lnTo>
                <a:lnTo>
                  <a:pt x="381" y="342"/>
                </a:lnTo>
                <a:lnTo>
                  <a:pt x="376" y="342"/>
                </a:lnTo>
                <a:lnTo>
                  <a:pt x="355" y="342"/>
                </a:lnTo>
                <a:lnTo>
                  <a:pt x="340" y="342"/>
                </a:lnTo>
                <a:lnTo>
                  <a:pt x="315" y="342"/>
                </a:lnTo>
                <a:lnTo>
                  <a:pt x="311" y="342"/>
                </a:lnTo>
                <a:lnTo>
                  <a:pt x="310" y="342"/>
                </a:lnTo>
                <a:lnTo>
                  <a:pt x="294" y="341"/>
                </a:lnTo>
                <a:lnTo>
                  <a:pt x="279" y="341"/>
                </a:lnTo>
                <a:lnTo>
                  <a:pt x="265" y="341"/>
                </a:lnTo>
                <a:lnTo>
                  <a:pt x="262" y="341"/>
                </a:lnTo>
                <a:lnTo>
                  <a:pt x="253" y="339"/>
                </a:lnTo>
                <a:lnTo>
                  <a:pt x="232" y="339"/>
                </a:lnTo>
                <a:lnTo>
                  <a:pt x="217" y="339"/>
                </a:lnTo>
                <a:lnTo>
                  <a:pt x="213" y="339"/>
                </a:lnTo>
                <a:lnTo>
                  <a:pt x="210" y="339"/>
                </a:lnTo>
                <a:lnTo>
                  <a:pt x="157" y="337"/>
                </a:lnTo>
                <a:lnTo>
                  <a:pt x="159" y="299"/>
                </a:lnTo>
                <a:lnTo>
                  <a:pt x="159" y="289"/>
                </a:lnTo>
                <a:lnTo>
                  <a:pt x="159" y="282"/>
                </a:lnTo>
                <a:lnTo>
                  <a:pt x="160" y="268"/>
                </a:lnTo>
                <a:lnTo>
                  <a:pt x="160" y="261"/>
                </a:lnTo>
                <a:lnTo>
                  <a:pt x="160" y="254"/>
                </a:lnTo>
                <a:lnTo>
                  <a:pt x="161" y="227"/>
                </a:lnTo>
                <a:lnTo>
                  <a:pt x="116" y="225"/>
                </a:lnTo>
                <a:lnTo>
                  <a:pt x="113" y="225"/>
                </a:lnTo>
                <a:lnTo>
                  <a:pt x="53" y="222"/>
                </a:lnTo>
                <a:lnTo>
                  <a:pt x="38" y="220"/>
                </a:lnTo>
                <a:lnTo>
                  <a:pt x="34" y="220"/>
                </a:lnTo>
                <a:lnTo>
                  <a:pt x="0" y="219"/>
                </a:lnTo>
                <a:lnTo>
                  <a:pt x="1" y="205"/>
                </a:lnTo>
                <a:lnTo>
                  <a:pt x="1" y="185"/>
                </a:lnTo>
                <a:lnTo>
                  <a:pt x="2" y="176"/>
                </a:lnTo>
                <a:lnTo>
                  <a:pt x="4" y="165"/>
                </a:lnTo>
                <a:lnTo>
                  <a:pt x="4" y="158"/>
                </a:lnTo>
                <a:lnTo>
                  <a:pt x="4" y="151"/>
                </a:lnTo>
                <a:lnTo>
                  <a:pt x="4" y="142"/>
                </a:lnTo>
                <a:lnTo>
                  <a:pt x="4" y="137"/>
                </a:lnTo>
                <a:lnTo>
                  <a:pt x="5" y="123"/>
                </a:lnTo>
                <a:lnTo>
                  <a:pt x="6" y="109"/>
                </a:lnTo>
                <a:lnTo>
                  <a:pt x="6" y="96"/>
                </a:lnTo>
                <a:lnTo>
                  <a:pt x="8" y="82"/>
                </a:lnTo>
                <a:lnTo>
                  <a:pt x="11" y="44"/>
                </a:lnTo>
                <a:lnTo>
                  <a:pt x="11" y="19"/>
                </a:lnTo>
                <a:lnTo>
                  <a:pt x="12" y="5"/>
                </a:lnTo>
                <a:lnTo>
                  <a:pt x="13" y="0"/>
                </a:lnTo>
                <a:lnTo>
                  <a:pt x="15" y="1"/>
                </a:lnTo>
                <a:lnTo>
                  <a:pt x="16" y="1"/>
                </a:lnTo>
                <a:lnTo>
                  <a:pt x="56" y="2"/>
                </a:lnTo>
                <a:lnTo>
                  <a:pt x="76" y="2"/>
                </a:lnTo>
                <a:lnTo>
                  <a:pt x="78" y="4"/>
                </a:lnTo>
                <a:lnTo>
                  <a:pt x="95" y="5"/>
                </a:lnTo>
                <a:lnTo>
                  <a:pt x="105" y="5"/>
                </a:lnTo>
                <a:lnTo>
                  <a:pt x="107" y="5"/>
                </a:lnTo>
                <a:lnTo>
                  <a:pt x="112" y="5"/>
                </a:lnTo>
                <a:lnTo>
                  <a:pt x="137" y="6"/>
                </a:lnTo>
                <a:lnTo>
                  <a:pt x="155" y="8"/>
                </a:lnTo>
                <a:lnTo>
                  <a:pt x="167" y="8"/>
                </a:lnTo>
                <a:lnTo>
                  <a:pt x="193" y="9"/>
                </a:lnTo>
                <a:lnTo>
                  <a:pt x="199" y="9"/>
                </a:lnTo>
                <a:lnTo>
                  <a:pt x="235" y="11"/>
                </a:lnTo>
                <a:lnTo>
                  <a:pt x="265" y="12"/>
                </a:lnTo>
                <a:lnTo>
                  <a:pt x="292" y="12"/>
                </a:lnTo>
                <a:lnTo>
                  <a:pt x="315" y="12"/>
                </a:lnTo>
                <a:lnTo>
                  <a:pt x="368" y="13"/>
                </a:lnTo>
                <a:lnTo>
                  <a:pt x="390" y="13"/>
                </a:lnTo>
                <a:lnTo>
                  <a:pt x="449" y="15"/>
                </a:lnTo>
                <a:lnTo>
                  <a:pt x="459" y="25"/>
                </a:lnTo>
                <a:lnTo>
                  <a:pt x="465" y="27"/>
                </a:lnTo>
                <a:lnTo>
                  <a:pt x="469" y="29"/>
                </a:lnTo>
                <a:lnTo>
                  <a:pt x="477" y="32"/>
                </a:lnTo>
                <a:lnTo>
                  <a:pt x="489" y="40"/>
                </a:lnTo>
                <a:lnTo>
                  <a:pt x="499" y="29"/>
                </a:lnTo>
                <a:lnTo>
                  <a:pt x="517" y="32"/>
                </a:lnTo>
                <a:lnTo>
                  <a:pt x="520" y="32"/>
                </a:lnTo>
                <a:lnTo>
                  <a:pt x="528" y="29"/>
                </a:lnTo>
                <a:lnTo>
                  <a:pt x="530" y="30"/>
                </a:lnTo>
                <a:lnTo>
                  <a:pt x="549" y="29"/>
                </a:lnTo>
                <a:lnTo>
                  <a:pt x="556" y="36"/>
                </a:lnTo>
                <a:lnTo>
                  <a:pt x="559" y="39"/>
                </a:lnTo>
                <a:lnTo>
                  <a:pt x="567" y="40"/>
                </a:lnTo>
                <a:lnTo>
                  <a:pt x="584" y="46"/>
                </a:lnTo>
                <a:lnTo>
                  <a:pt x="592" y="55"/>
                </a:lnTo>
                <a:lnTo>
                  <a:pt x="597" y="65"/>
                </a:lnTo>
                <a:lnTo>
                  <a:pt x="606" y="68"/>
                </a:lnTo>
                <a:lnTo>
                  <a:pt x="613" y="69"/>
                </a:lnTo>
                <a:lnTo>
                  <a:pt x="620" y="92"/>
                </a:lnTo>
                <a:lnTo>
                  <a:pt x="622" y="96"/>
                </a:lnTo>
                <a:lnTo>
                  <a:pt x="620" y="99"/>
                </a:lnTo>
                <a:lnTo>
                  <a:pt x="625" y="109"/>
                </a:lnTo>
                <a:lnTo>
                  <a:pt x="626" y="117"/>
                </a:lnTo>
                <a:lnTo>
                  <a:pt x="629" y="123"/>
                </a:lnTo>
                <a:lnTo>
                  <a:pt x="635" y="123"/>
                </a:lnTo>
                <a:lnTo>
                  <a:pt x="638" y="137"/>
                </a:lnTo>
                <a:lnTo>
                  <a:pt x="639" y="138"/>
                </a:lnTo>
                <a:lnTo>
                  <a:pt x="642" y="151"/>
                </a:lnTo>
                <a:lnTo>
                  <a:pt x="639" y="158"/>
                </a:lnTo>
                <a:lnTo>
                  <a:pt x="640" y="163"/>
                </a:lnTo>
                <a:lnTo>
                  <a:pt x="650" y="173"/>
                </a:lnTo>
                <a:lnTo>
                  <a:pt x="650" y="177"/>
                </a:lnTo>
                <a:lnTo>
                  <a:pt x="649" y="177"/>
                </a:lnTo>
                <a:lnTo>
                  <a:pt x="650" y="180"/>
                </a:lnTo>
                <a:lnTo>
                  <a:pt x="656" y="190"/>
                </a:lnTo>
                <a:lnTo>
                  <a:pt x="660" y="201"/>
                </a:lnTo>
                <a:lnTo>
                  <a:pt x="657" y="204"/>
                </a:lnTo>
                <a:lnTo>
                  <a:pt x="657" y="211"/>
                </a:lnTo>
                <a:lnTo>
                  <a:pt x="660" y="211"/>
                </a:lnTo>
                <a:lnTo>
                  <a:pt x="661" y="213"/>
                </a:lnTo>
                <a:lnTo>
                  <a:pt x="660" y="215"/>
                </a:lnTo>
                <a:lnTo>
                  <a:pt x="661" y="218"/>
                </a:lnTo>
                <a:lnTo>
                  <a:pt x="660" y="225"/>
                </a:lnTo>
                <a:lnTo>
                  <a:pt x="660" y="226"/>
                </a:lnTo>
                <a:lnTo>
                  <a:pt x="661" y="232"/>
                </a:lnTo>
                <a:lnTo>
                  <a:pt x="665" y="243"/>
                </a:lnTo>
                <a:lnTo>
                  <a:pt x="667" y="243"/>
                </a:lnTo>
                <a:lnTo>
                  <a:pt x="665" y="246"/>
                </a:lnTo>
                <a:lnTo>
                  <a:pt x="665" y="255"/>
                </a:lnTo>
                <a:lnTo>
                  <a:pt x="661" y="260"/>
                </a:lnTo>
                <a:lnTo>
                  <a:pt x="672" y="275"/>
                </a:lnTo>
                <a:lnTo>
                  <a:pt x="671" y="278"/>
                </a:lnTo>
                <a:lnTo>
                  <a:pt x="669" y="278"/>
                </a:lnTo>
                <a:lnTo>
                  <a:pt x="672" y="285"/>
                </a:lnTo>
                <a:lnTo>
                  <a:pt x="675" y="285"/>
                </a:lnTo>
                <a:lnTo>
                  <a:pt x="678" y="281"/>
                </a:lnTo>
                <a:lnTo>
                  <a:pt x="683" y="307"/>
                </a:lnTo>
                <a:lnTo>
                  <a:pt x="689" y="313"/>
                </a:lnTo>
                <a:lnTo>
                  <a:pt x="693" y="313"/>
                </a:lnTo>
                <a:lnTo>
                  <a:pt x="704" y="338"/>
                </a:lnTo>
                <a:lnTo>
                  <a:pt x="710" y="341"/>
                </a:lnTo>
                <a:lnTo>
                  <a:pt x="707" y="341"/>
                </a:lnTo>
                <a:lnTo>
                  <a:pt x="669" y="342"/>
                </a:lnTo>
                <a:lnTo>
                  <a:pt x="662" y="342"/>
                </a:lnTo>
                <a:lnTo>
                  <a:pt x="653" y="342"/>
                </a:lnTo>
                <a:lnTo>
                  <a:pt x="651" y="342"/>
                </a:lnTo>
                <a:lnTo>
                  <a:pt x="643" y="342"/>
                </a:lnTo>
                <a:lnTo>
                  <a:pt x="633" y="342"/>
                </a:lnTo>
                <a:lnTo>
                  <a:pt x="632" y="342"/>
                </a:lnTo>
                <a:lnTo>
                  <a:pt x="622" y="342"/>
                </a:lnTo>
                <a:lnTo>
                  <a:pt x="615" y="342"/>
                </a:lnTo>
                <a:lnTo>
                  <a:pt x="613" y="342"/>
                </a:lnTo>
                <a:lnTo>
                  <a:pt x="592" y="342"/>
                </a:lnTo>
                <a:lnTo>
                  <a:pt x="586" y="342"/>
                </a:lnTo>
                <a:lnTo>
                  <a:pt x="581" y="344"/>
                </a:lnTo>
                <a:lnTo>
                  <a:pt x="578" y="344"/>
                </a:lnTo>
                <a:lnTo>
                  <a:pt x="560" y="344"/>
                </a:lnTo>
                <a:lnTo>
                  <a:pt x="550" y="344"/>
                </a:lnTo>
                <a:lnTo>
                  <a:pt x="541" y="344"/>
                </a:lnTo>
                <a:lnTo>
                  <a:pt x="520" y="344"/>
                </a:lnTo>
                <a:lnTo>
                  <a:pt x="503" y="344"/>
                </a:lnTo>
                <a:lnTo>
                  <a:pt x="499" y="344"/>
                </a:lnTo>
                <a:lnTo>
                  <a:pt x="494" y="344"/>
                </a:lnTo>
                <a:lnTo>
                  <a:pt x="489" y="344"/>
                </a:lnTo>
                <a:lnTo>
                  <a:pt x="478" y="344"/>
                </a:lnTo>
                <a:lnTo>
                  <a:pt x="466" y="344"/>
                </a:lnTo>
                <a:lnTo>
                  <a:pt x="458" y="344"/>
                </a:lnTo>
                <a:lnTo>
                  <a:pt x="448" y="344"/>
                </a:lnTo>
                <a:lnTo>
                  <a:pt x="437" y="344"/>
                </a:lnTo>
                <a:lnTo>
                  <a:pt x="430" y="344"/>
                </a:lnTo>
              </a:path>
            </a:pathLst>
          </a:custGeom>
          <a:solidFill>
            <a:schemeClr val="bg1">
              <a:alpha val="80000"/>
            </a:schemeClr>
          </a:solidFill>
          <a:ln w="6350" cap="rnd">
            <a:solidFill>
              <a:schemeClr val="tx1">
                <a:lumMod val="50000"/>
                <a:lumOff val="50000"/>
              </a:schemeClr>
            </a:solidFill>
            <a:round/>
            <a:headEnd/>
            <a:tailEnd/>
          </a:ln>
        </p:spPr>
        <p:txBody>
          <a:bodyPr/>
          <a:lstStyle/>
          <a:p>
            <a:pPr>
              <a:defRPr/>
            </a:pPr>
            <a:endParaRPr lang="en-US"/>
          </a:p>
        </p:txBody>
      </p:sp>
      <p:sp>
        <p:nvSpPr>
          <p:cNvPr id="2085" name="Freeform 238"/>
          <p:cNvSpPr>
            <a:spLocks/>
          </p:cNvSpPr>
          <p:nvPr/>
        </p:nvSpPr>
        <p:spPr bwMode="auto">
          <a:xfrm>
            <a:off x="4130675" y="3795713"/>
            <a:ext cx="685800" cy="590550"/>
          </a:xfrm>
          <a:custGeom>
            <a:avLst/>
            <a:gdLst>
              <a:gd name="T0" fmla="*/ 2147483647 w 434"/>
              <a:gd name="T1" fmla="*/ 2147483647 h 401"/>
              <a:gd name="T2" fmla="*/ 2147483647 w 434"/>
              <a:gd name="T3" fmla="*/ 2147483647 h 401"/>
              <a:gd name="T4" fmla="*/ 2147483647 w 434"/>
              <a:gd name="T5" fmla="*/ 2147483647 h 401"/>
              <a:gd name="T6" fmla="*/ 2147483647 w 434"/>
              <a:gd name="T7" fmla="*/ 2147483647 h 401"/>
              <a:gd name="T8" fmla="*/ 2147483647 w 434"/>
              <a:gd name="T9" fmla="*/ 2147483647 h 401"/>
              <a:gd name="T10" fmla="*/ 2147483647 w 434"/>
              <a:gd name="T11" fmla="*/ 2147483647 h 401"/>
              <a:gd name="T12" fmla="*/ 2147483647 w 434"/>
              <a:gd name="T13" fmla="*/ 2147483647 h 401"/>
              <a:gd name="T14" fmla="*/ 2147483647 w 434"/>
              <a:gd name="T15" fmla="*/ 2147483647 h 401"/>
              <a:gd name="T16" fmla="*/ 2147483647 w 434"/>
              <a:gd name="T17" fmla="*/ 2147483647 h 401"/>
              <a:gd name="T18" fmla="*/ 2147483647 w 434"/>
              <a:gd name="T19" fmla="*/ 2147483647 h 401"/>
              <a:gd name="T20" fmla="*/ 2147483647 w 434"/>
              <a:gd name="T21" fmla="*/ 2147483647 h 401"/>
              <a:gd name="T22" fmla="*/ 2147483647 w 434"/>
              <a:gd name="T23" fmla="*/ 2147483647 h 401"/>
              <a:gd name="T24" fmla="*/ 2147483647 w 434"/>
              <a:gd name="T25" fmla="*/ 2147483647 h 401"/>
              <a:gd name="T26" fmla="*/ 2147483647 w 434"/>
              <a:gd name="T27" fmla="*/ 2147483647 h 401"/>
              <a:gd name="T28" fmla="*/ 2147483647 w 434"/>
              <a:gd name="T29" fmla="*/ 2147483647 h 401"/>
              <a:gd name="T30" fmla="*/ 2147483647 w 434"/>
              <a:gd name="T31" fmla="*/ 2147483647 h 401"/>
              <a:gd name="T32" fmla="*/ 2147483647 w 434"/>
              <a:gd name="T33" fmla="*/ 2147483647 h 401"/>
              <a:gd name="T34" fmla="*/ 2147483647 w 434"/>
              <a:gd name="T35" fmla="*/ 2147483647 h 401"/>
              <a:gd name="T36" fmla="*/ 2147483647 w 434"/>
              <a:gd name="T37" fmla="*/ 2147483647 h 401"/>
              <a:gd name="T38" fmla="*/ 2147483647 w 434"/>
              <a:gd name="T39" fmla="*/ 2147483647 h 401"/>
              <a:gd name="T40" fmla="*/ 2147483647 w 434"/>
              <a:gd name="T41" fmla="*/ 2147483647 h 401"/>
              <a:gd name="T42" fmla="*/ 2147483647 w 434"/>
              <a:gd name="T43" fmla="*/ 2147483647 h 401"/>
              <a:gd name="T44" fmla="*/ 2147483647 w 434"/>
              <a:gd name="T45" fmla="*/ 2147483647 h 401"/>
              <a:gd name="T46" fmla="*/ 2147483647 w 434"/>
              <a:gd name="T47" fmla="*/ 2147483647 h 401"/>
              <a:gd name="T48" fmla="*/ 2147483647 w 434"/>
              <a:gd name="T49" fmla="*/ 2147483647 h 401"/>
              <a:gd name="T50" fmla="*/ 2147483647 w 434"/>
              <a:gd name="T51" fmla="*/ 2147483647 h 401"/>
              <a:gd name="T52" fmla="*/ 2147483647 w 434"/>
              <a:gd name="T53" fmla="*/ 2147483647 h 401"/>
              <a:gd name="T54" fmla="*/ 2147483647 w 434"/>
              <a:gd name="T55" fmla="*/ 2147483647 h 401"/>
              <a:gd name="T56" fmla="*/ 2147483647 w 434"/>
              <a:gd name="T57" fmla="*/ 2147483647 h 401"/>
              <a:gd name="T58" fmla="*/ 2147483647 w 434"/>
              <a:gd name="T59" fmla="*/ 2147483647 h 401"/>
              <a:gd name="T60" fmla="*/ 2147483647 w 434"/>
              <a:gd name="T61" fmla="*/ 2147483647 h 401"/>
              <a:gd name="T62" fmla="*/ 2147483647 w 434"/>
              <a:gd name="T63" fmla="*/ 2147483647 h 401"/>
              <a:gd name="T64" fmla="*/ 2147483647 w 434"/>
              <a:gd name="T65" fmla="*/ 2147483647 h 401"/>
              <a:gd name="T66" fmla="*/ 2147483647 w 434"/>
              <a:gd name="T67" fmla="*/ 2147483647 h 401"/>
              <a:gd name="T68" fmla="*/ 2147483647 w 434"/>
              <a:gd name="T69" fmla="*/ 2147483647 h 401"/>
              <a:gd name="T70" fmla="*/ 2147483647 w 434"/>
              <a:gd name="T71" fmla="*/ 2147483647 h 401"/>
              <a:gd name="T72" fmla="*/ 2147483647 w 434"/>
              <a:gd name="T73" fmla="*/ 2147483647 h 401"/>
              <a:gd name="T74" fmla="*/ 2147483647 w 434"/>
              <a:gd name="T75" fmla="*/ 2147483647 h 401"/>
              <a:gd name="T76" fmla="*/ 2147483647 w 434"/>
              <a:gd name="T77" fmla="*/ 2147483647 h 401"/>
              <a:gd name="T78" fmla="*/ 2147483647 w 434"/>
              <a:gd name="T79" fmla="*/ 2147483647 h 401"/>
              <a:gd name="T80" fmla="*/ 2147483647 w 434"/>
              <a:gd name="T81" fmla="*/ 2147483647 h 401"/>
              <a:gd name="T82" fmla="*/ 2147483647 w 434"/>
              <a:gd name="T83" fmla="*/ 2147483647 h 401"/>
              <a:gd name="T84" fmla="*/ 2147483647 w 434"/>
              <a:gd name="T85" fmla="*/ 2147483647 h 401"/>
              <a:gd name="T86" fmla="*/ 2147483647 w 434"/>
              <a:gd name="T87" fmla="*/ 2147483647 h 401"/>
              <a:gd name="T88" fmla="*/ 2147483647 w 434"/>
              <a:gd name="T89" fmla="*/ 2147483647 h 401"/>
              <a:gd name="T90" fmla="*/ 2147483647 w 434"/>
              <a:gd name="T91" fmla="*/ 2147483647 h 401"/>
              <a:gd name="T92" fmla="*/ 2147483647 w 434"/>
              <a:gd name="T93" fmla="*/ 2147483647 h 401"/>
              <a:gd name="T94" fmla="*/ 2147483647 w 434"/>
              <a:gd name="T95" fmla="*/ 2147483647 h 401"/>
              <a:gd name="T96" fmla="*/ 2147483647 w 434"/>
              <a:gd name="T97" fmla="*/ 2147483647 h 401"/>
              <a:gd name="T98" fmla="*/ 2147483647 w 434"/>
              <a:gd name="T99" fmla="*/ 2147483647 h 401"/>
              <a:gd name="T100" fmla="*/ 2147483647 w 434"/>
              <a:gd name="T101" fmla="*/ 2147483647 h 401"/>
              <a:gd name="T102" fmla="*/ 2147483647 w 434"/>
              <a:gd name="T103" fmla="*/ 2147483647 h 401"/>
              <a:gd name="T104" fmla="*/ 2147483647 w 434"/>
              <a:gd name="T105" fmla="*/ 2147483647 h 401"/>
              <a:gd name="T106" fmla="*/ 2147483647 w 434"/>
              <a:gd name="T107" fmla="*/ 2147483647 h 401"/>
              <a:gd name="T108" fmla="*/ 2147483647 w 434"/>
              <a:gd name="T109" fmla="*/ 2147483647 h 401"/>
              <a:gd name="T110" fmla="*/ 2147483647 w 434"/>
              <a:gd name="T111" fmla="*/ 2147483647 h 401"/>
              <a:gd name="T112" fmla="*/ 2147483647 w 434"/>
              <a:gd name="T113" fmla="*/ 2147483647 h 401"/>
              <a:gd name="T114" fmla="*/ 2147483647 w 434"/>
              <a:gd name="T115" fmla="*/ 2147483647 h 401"/>
              <a:gd name="T116" fmla="*/ 2147483647 w 434"/>
              <a:gd name="T117" fmla="*/ 2147483647 h 401"/>
              <a:gd name="T118" fmla="*/ 2147483647 w 434"/>
              <a:gd name="T119" fmla="*/ 2147483647 h 401"/>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434"/>
              <a:gd name="T181" fmla="*/ 0 h 401"/>
              <a:gd name="T182" fmla="*/ 434 w 434"/>
              <a:gd name="T183" fmla="*/ 401 h 401"/>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434" h="401">
                <a:moveTo>
                  <a:pt x="13" y="102"/>
                </a:moveTo>
                <a:lnTo>
                  <a:pt x="15" y="108"/>
                </a:lnTo>
                <a:lnTo>
                  <a:pt x="15" y="111"/>
                </a:lnTo>
                <a:lnTo>
                  <a:pt x="15" y="115"/>
                </a:lnTo>
                <a:lnTo>
                  <a:pt x="18" y="129"/>
                </a:lnTo>
                <a:lnTo>
                  <a:pt x="18" y="130"/>
                </a:lnTo>
                <a:lnTo>
                  <a:pt x="19" y="141"/>
                </a:lnTo>
                <a:lnTo>
                  <a:pt x="20" y="141"/>
                </a:lnTo>
                <a:lnTo>
                  <a:pt x="19" y="141"/>
                </a:lnTo>
                <a:lnTo>
                  <a:pt x="19" y="143"/>
                </a:lnTo>
                <a:lnTo>
                  <a:pt x="19" y="144"/>
                </a:lnTo>
                <a:lnTo>
                  <a:pt x="20" y="158"/>
                </a:lnTo>
                <a:lnTo>
                  <a:pt x="20" y="193"/>
                </a:lnTo>
                <a:lnTo>
                  <a:pt x="20" y="198"/>
                </a:lnTo>
                <a:lnTo>
                  <a:pt x="20" y="215"/>
                </a:lnTo>
                <a:lnTo>
                  <a:pt x="20" y="219"/>
                </a:lnTo>
                <a:lnTo>
                  <a:pt x="20" y="225"/>
                </a:lnTo>
                <a:lnTo>
                  <a:pt x="20" y="238"/>
                </a:lnTo>
                <a:lnTo>
                  <a:pt x="22" y="244"/>
                </a:lnTo>
                <a:lnTo>
                  <a:pt x="22" y="268"/>
                </a:lnTo>
                <a:lnTo>
                  <a:pt x="22" y="275"/>
                </a:lnTo>
                <a:lnTo>
                  <a:pt x="22" y="281"/>
                </a:lnTo>
                <a:lnTo>
                  <a:pt x="22" y="298"/>
                </a:lnTo>
                <a:lnTo>
                  <a:pt x="22" y="301"/>
                </a:lnTo>
                <a:lnTo>
                  <a:pt x="22" y="304"/>
                </a:lnTo>
                <a:lnTo>
                  <a:pt x="22" y="306"/>
                </a:lnTo>
                <a:lnTo>
                  <a:pt x="22" y="334"/>
                </a:lnTo>
                <a:lnTo>
                  <a:pt x="31" y="344"/>
                </a:lnTo>
                <a:lnTo>
                  <a:pt x="43" y="338"/>
                </a:lnTo>
                <a:lnTo>
                  <a:pt x="62" y="343"/>
                </a:lnTo>
                <a:lnTo>
                  <a:pt x="62" y="345"/>
                </a:lnTo>
                <a:lnTo>
                  <a:pt x="62" y="362"/>
                </a:lnTo>
                <a:lnTo>
                  <a:pt x="62" y="373"/>
                </a:lnTo>
                <a:lnTo>
                  <a:pt x="63" y="375"/>
                </a:lnTo>
                <a:lnTo>
                  <a:pt x="63" y="388"/>
                </a:lnTo>
                <a:lnTo>
                  <a:pt x="65" y="400"/>
                </a:lnTo>
                <a:lnTo>
                  <a:pt x="68" y="400"/>
                </a:lnTo>
                <a:lnTo>
                  <a:pt x="74" y="400"/>
                </a:lnTo>
                <a:lnTo>
                  <a:pt x="86" y="400"/>
                </a:lnTo>
                <a:lnTo>
                  <a:pt x="97" y="400"/>
                </a:lnTo>
                <a:lnTo>
                  <a:pt x="98" y="400"/>
                </a:lnTo>
                <a:lnTo>
                  <a:pt x="111" y="398"/>
                </a:lnTo>
                <a:lnTo>
                  <a:pt x="112" y="398"/>
                </a:lnTo>
                <a:lnTo>
                  <a:pt x="113" y="398"/>
                </a:lnTo>
                <a:lnTo>
                  <a:pt x="127" y="398"/>
                </a:lnTo>
                <a:lnTo>
                  <a:pt x="134" y="398"/>
                </a:lnTo>
                <a:lnTo>
                  <a:pt x="137" y="398"/>
                </a:lnTo>
                <a:lnTo>
                  <a:pt x="138" y="398"/>
                </a:lnTo>
                <a:lnTo>
                  <a:pt x="141" y="398"/>
                </a:lnTo>
                <a:lnTo>
                  <a:pt x="158" y="397"/>
                </a:lnTo>
                <a:lnTo>
                  <a:pt x="174" y="395"/>
                </a:lnTo>
                <a:lnTo>
                  <a:pt x="181" y="395"/>
                </a:lnTo>
                <a:lnTo>
                  <a:pt x="202" y="395"/>
                </a:lnTo>
                <a:lnTo>
                  <a:pt x="231" y="393"/>
                </a:lnTo>
                <a:lnTo>
                  <a:pt x="241" y="393"/>
                </a:lnTo>
                <a:lnTo>
                  <a:pt x="284" y="390"/>
                </a:lnTo>
                <a:lnTo>
                  <a:pt x="285" y="390"/>
                </a:lnTo>
                <a:lnTo>
                  <a:pt x="296" y="390"/>
                </a:lnTo>
                <a:lnTo>
                  <a:pt x="298" y="390"/>
                </a:lnTo>
                <a:lnTo>
                  <a:pt x="301" y="390"/>
                </a:lnTo>
                <a:lnTo>
                  <a:pt x="313" y="388"/>
                </a:lnTo>
                <a:lnTo>
                  <a:pt x="317" y="388"/>
                </a:lnTo>
                <a:lnTo>
                  <a:pt x="319" y="388"/>
                </a:lnTo>
                <a:lnTo>
                  <a:pt x="323" y="388"/>
                </a:lnTo>
                <a:lnTo>
                  <a:pt x="323" y="345"/>
                </a:lnTo>
                <a:lnTo>
                  <a:pt x="319" y="347"/>
                </a:lnTo>
                <a:lnTo>
                  <a:pt x="323" y="337"/>
                </a:lnTo>
                <a:lnTo>
                  <a:pt x="313" y="341"/>
                </a:lnTo>
                <a:lnTo>
                  <a:pt x="316" y="333"/>
                </a:lnTo>
                <a:lnTo>
                  <a:pt x="313" y="331"/>
                </a:lnTo>
                <a:lnTo>
                  <a:pt x="312" y="327"/>
                </a:lnTo>
                <a:lnTo>
                  <a:pt x="320" y="311"/>
                </a:lnTo>
                <a:lnTo>
                  <a:pt x="320" y="302"/>
                </a:lnTo>
                <a:lnTo>
                  <a:pt x="331" y="304"/>
                </a:lnTo>
                <a:lnTo>
                  <a:pt x="323" y="281"/>
                </a:lnTo>
                <a:lnTo>
                  <a:pt x="330" y="276"/>
                </a:lnTo>
                <a:lnTo>
                  <a:pt x="333" y="265"/>
                </a:lnTo>
                <a:lnTo>
                  <a:pt x="341" y="251"/>
                </a:lnTo>
                <a:lnTo>
                  <a:pt x="349" y="245"/>
                </a:lnTo>
                <a:lnTo>
                  <a:pt x="346" y="238"/>
                </a:lnTo>
                <a:lnTo>
                  <a:pt x="355" y="236"/>
                </a:lnTo>
                <a:lnTo>
                  <a:pt x="353" y="241"/>
                </a:lnTo>
                <a:lnTo>
                  <a:pt x="356" y="243"/>
                </a:lnTo>
                <a:lnTo>
                  <a:pt x="363" y="219"/>
                </a:lnTo>
                <a:lnTo>
                  <a:pt x="360" y="205"/>
                </a:lnTo>
                <a:lnTo>
                  <a:pt x="364" y="204"/>
                </a:lnTo>
                <a:lnTo>
                  <a:pt x="366" y="208"/>
                </a:lnTo>
                <a:lnTo>
                  <a:pt x="371" y="201"/>
                </a:lnTo>
                <a:lnTo>
                  <a:pt x="362" y="195"/>
                </a:lnTo>
                <a:lnTo>
                  <a:pt x="364" y="194"/>
                </a:lnTo>
                <a:lnTo>
                  <a:pt x="367" y="195"/>
                </a:lnTo>
                <a:lnTo>
                  <a:pt x="371" y="194"/>
                </a:lnTo>
                <a:lnTo>
                  <a:pt x="370" y="191"/>
                </a:lnTo>
                <a:lnTo>
                  <a:pt x="374" y="184"/>
                </a:lnTo>
                <a:lnTo>
                  <a:pt x="376" y="184"/>
                </a:lnTo>
                <a:lnTo>
                  <a:pt x="377" y="181"/>
                </a:lnTo>
                <a:lnTo>
                  <a:pt x="384" y="180"/>
                </a:lnTo>
                <a:lnTo>
                  <a:pt x="388" y="175"/>
                </a:lnTo>
                <a:lnTo>
                  <a:pt x="388" y="170"/>
                </a:lnTo>
                <a:lnTo>
                  <a:pt x="383" y="165"/>
                </a:lnTo>
                <a:lnTo>
                  <a:pt x="395" y="150"/>
                </a:lnTo>
                <a:lnTo>
                  <a:pt x="401" y="150"/>
                </a:lnTo>
                <a:lnTo>
                  <a:pt x="398" y="125"/>
                </a:lnTo>
                <a:lnTo>
                  <a:pt x="395" y="118"/>
                </a:lnTo>
                <a:lnTo>
                  <a:pt x="394" y="122"/>
                </a:lnTo>
                <a:lnTo>
                  <a:pt x="391" y="122"/>
                </a:lnTo>
                <a:lnTo>
                  <a:pt x="394" y="116"/>
                </a:lnTo>
                <a:lnTo>
                  <a:pt x="401" y="108"/>
                </a:lnTo>
                <a:lnTo>
                  <a:pt x="403" y="101"/>
                </a:lnTo>
                <a:lnTo>
                  <a:pt x="413" y="104"/>
                </a:lnTo>
                <a:lnTo>
                  <a:pt x="413" y="80"/>
                </a:lnTo>
                <a:lnTo>
                  <a:pt x="423" y="62"/>
                </a:lnTo>
                <a:lnTo>
                  <a:pt x="433" y="61"/>
                </a:lnTo>
                <a:lnTo>
                  <a:pt x="423" y="51"/>
                </a:lnTo>
                <a:lnTo>
                  <a:pt x="409" y="54"/>
                </a:lnTo>
                <a:lnTo>
                  <a:pt x="403" y="54"/>
                </a:lnTo>
                <a:lnTo>
                  <a:pt x="387" y="55"/>
                </a:lnTo>
                <a:lnTo>
                  <a:pt x="380" y="56"/>
                </a:lnTo>
                <a:lnTo>
                  <a:pt x="376" y="56"/>
                </a:lnTo>
                <a:lnTo>
                  <a:pt x="367" y="56"/>
                </a:lnTo>
                <a:lnTo>
                  <a:pt x="374" y="43"/>
                </a:lnTo>
                <a:lnTo>
                  <a:pt x="377" y="41"/>
                </a:lnTo>
                <a:lnTo>
                  <a:pt x="383" y="33"/>
                </a:lnTo>
                <a:lnTo>
                  <a:pt x="387" y="27"/>
                </a:lnTo>
                <a:lnTo>
                  <a:pt x="383" y="0"/>
                </a:lnTo>
                <a:lnTo>
                  <a:pt x="377" y="1"/>
                </a:lnTo>
                <a:lnTo>
                  <a:pt x="374" y="1"/>
                </a:lnTo>
                <a:lnTo>
                  <a:pt x="370" y="1"/>
                </a:lnTo>
                <a:lnTo>
                  <a:pt x="346" y="2"/>
                </a:lnTo>
                <a:lnTo>
                  <a:pt x="335" y="4"/>
                </a:lnTo>
                <a:lnTo>
                  <a:pt x="334" y="4"/>
                </a:lnTo>
                <a:lnTo>
                  <a:pt x="330" y="4"/>
                </a:lnTo>
                <a:lnTo>
                  <a:pt x="321" y="5"/>
                </a:lnTo>
                <a:lnTo>
                  <a:pt x="310" y="5"/>
                </a:lnTo>
                <a:lnTo>
                  <a:pt x="299" y="6"/>
                </a:lnTo>
                <a:lnTo>
                  <a:pt x="294" y="6"/>
                </a:lnTo>
                <a:lnTo>
                  <a:pt x="291" y="6"/>
                </a:lnTo>
                <a:lnTo>
                  <a:pt x="276" y="8"/>
                </a:lnTo>
                <a:lnTo>
                  <a:pt x="274" y="8"/>
                </a:lnTo>
                <a:lnTo>
                  <a:pt x="272" y="8"/>
                </a:lnTo>
                <a:lnTo>
                  <a:pt x="267" y="9"/>
                </a:lnTo>
                <a:lnTo>
                  <a:pt x="263" y="9"/>
                </a:lnTo>
                <a:lnTo>
                  <a:pt x="253" y="9"/>
                </a:lnTo>
                <a:lnTo>
                  <a:pt x="247" y="9"/>
                </a:lnTo>
                <a:lnTo>
                  <a:pt x="224" y="11"/>
                </a:lnTo>
                <a:lnTo>
                  <a:pt x="215" y="11"/>
                </a:lnTo>
                <a:lnTo>
                  <a:pt x="213" y="11"/>
                </a:lnTo>
                <a:lnTo>
                  <a:pt x="212" y="11"/>
                </a:lnTo>
                <a:lnTo>
                  <a:pt x="192" y="13"/>
                </a:lnTo>
                <a:lnTo>
                  <a:pt x="187" y="13"/>
                </a:lnTo>
                <a:lnTo>
                  <a:pt x="179" y="13"/>
                </a:lnTo>
                <a:lnTo>
                  <a:pt x="162" y="15"/>
                </a:lnTo>
                <a:lnTo>
                  <a:pt x="160" y="15"/>
                </a:lnTo>
                <a:lnTo>
                  <a:pt x="158" y="15"/>
                </a:lnTo>
                <a:lnTo>
                  <a:pt x="151" y="15"/>
                </a:lnTo>
                <a:lnTo>
                  <a:pt x="134" y="16"/>
                </a:lnTo>
                <a:lnTo>
                  <a:pt x="126" y="16"/>
                </a:lnTo>
                <a:lnTo>
                  <a:pt x="113" y="16"/>
                </a:lnTo>
                <a:lnTo>
                  <a:pt x="112" y="16"/>
                </a:lnTo>
                <a:lnTo>
                  <a:pt x="106" y="18"/>
                </a:lnTo>
                <a:lnTo>
                  <a:pt x="101" y="18"/>
                </a:lnTo>
                <a:lnTo>
                  <a:pt x="88" y="18"/>
                </a:lnTo>
                <a:lnTo>
                  <a:pt x="79" y="18"/>
                </a:lnTo>
                <a:lnTo>
                  <a:pt x="70" y="18"/>
                </a:lnTo>
                <a:lnTo>
                  <a:pt x="65" y="19"/>
                </a:lnTo>
                <a:lnTo>
                  <a:pt x="59" y="19"/>
                </a:lnTo>
                <a:lnTo>
                  <a:pt x="52" y="19"/>
                </a:lnTo>
                <a:lnTo>
                  <a:pt x="45" y="20"/>
                </a:lnTo>
                <a:lnTo>
                  <a:pt x="20" y="20"/>
                </a:lnTo>
                <a:lnTo>
                  <a:pt x="9" y="20"/>
                </a:lnTo>
                <a:lnTo>
                  <a:pt x="0" y="20"/>
                </a:lnTo>
                <a:lnTo>
                  <a:pt x="2" y="34"/>
                </a:lnTo>
                <a:lnTo>
                  <a:pt x="2" y="41"/>
                </a:lnTo>
                <a:lnTo>
                  <a:pt x="5" y="58"/>
                </a:lnTo>
                <a:lnTo>
                  <a:pt x="6" y="62"/>
                </a:lnTo>
                <a:lnTo>
                  <a:pt x="8" y="65"/>
                </a:lnTo>
                <a:lnTo>
                  <a:pt x="11" y="90"/>
                </a:lnTo>
                <a:lnTo>
                  <a:pt x="12" y="97"/>
                </a:lnTo>
                <a:lnTo>
                  <a:pt x="13" y="102"/>
                </a:lnTo>
              </a:path>
            </a:pathLst>
          </a:custGeom>
          <a:solidFill>
            <a:schemeClr val="bg1">
              <a:alpha val="80000"/>
            </a:schemeClr>
          </a:solidFill>
          <a:ln w="6350" cap="rnd">
            <a:solidFill>
              <a:schemeClr val="tx1">
                <a:lumMod val="50000"/>
                <a:lumOff val="50000"/>
              </a:schemeClr>
            </a:solidFill>
            <a:round/>
            <a:headEnd/>
            <a:tailEnd/>
          </a:ln>
        </p:spPr>
        <p:txBody>
          <a:bodyPr/>
          <a:lstStyle/>
          <a:p>
            <a:pPr>
              <a:defRPr/>
            </a:pPr>
            <a:endParaRPr lang="en-US"/>
          </a:p>
        </p:txBody>
      </p:sp>
      <p:sp>
        <p:nvSpPr>
          <p:cNvPr id="2086" name="Freeform 239"/>
          <p:cNvSpPr>
            <a:spLocks/>
          </p:cNvSpPr>
          <p:nvPr/>
        </p:nvSpPr>
        <p:spPr bwMode="auto">
          <a:xfrm>
            <a:off x="2994025" y="3744912"/>
            <a:ext cx="1178984" cy="571158"/>
          </a:xfrm>
          <a:custGeom>
            <a:avLst/>
            <a:gdLst>
              <a:gd name="T0" fmla="*/ 2147483647 w 744"/>
              <a:gd name="T1" fmla="*/ 2147483647 h 379"/>
              <a:gd name="T2" fmla="*/ 2147483647 w 744"/>
              <a:gd name="T3" fmla="*/ 2147483647 h 379"/>
              <a:gd name="T4" fmla="*/ 2147483647 w 744"/>
              <a:gd name="T5" fmla="*/ 2147483647 h 379"/>
              <a:gd name="T6" fmla="*/ 2147483647 w 744"/>
              <a:gd name="T7" fmla="*/ 2147483647 h 379"/>
              <a:gd name="T8" fmla="*/ 2147483647 w 744"/>
              <a:gd name="T9" fmla="*/ 2147483647 h 379"/>
              <a:gd name="T10" fmla="*/ 2147483647 w 744"/>
              <a:gd name="T11" fmla="*/ 2147483647 h 379"/>
              <a:gd name="T12" fmla="*/ 2147483647 w 744"/>
              <a:gd name="T13" fmla="*/ 2147483647 h 379"/>
              <a:gd name="T14" fmla="*/ 2147483647 w 744"/>
              <a:gd name="T15" fmla="*/ 2147483647 h 379"/>
              <a:gd name="T16" fmla="*/ 2147483647 w 744"/>
              <a:gd name="T17" fmla="*/ 2147483647 h 379"/>
              <a:gd name="T18" fmla="*/ 2147483647 w 744"/>
              <a:gd name="T19" fmla="*/ 2147483647 h 379"/>
              <a:gd name="T20" fmla="*/ 2147483647 w 744"/>
              <a:gd name="T21" fmla="*/ 2147483647 h 379"/>
              <a:gd name="T22" fmla="*/ 2147483647 w 744"/>
              <a:gd name="T23" fmla="*/ 2147483647 h 379"/>
              <a:gd name="T24" fmla="*/ 2147483647 w 744"/>
              <a:gd name="T25" fmla="*/ 2147483647 h 379"/>
              <a:gd name="T26" fmla="*/ 2147483647 w 744"/>
              <a:gd name="T27" fmla="*/ 2147483647 h 379"/>
              <a:gd name="T28" fmla="*/ 2147483647 w 744"/>
              <a:gd name="T29" fmla="*/ 2147483647 h 379"/>
              <a:gd name="T30" fmla="*/ 2147483647 w 744"/>
              <a:gd name="T31" fmla="*/ 2147483647 h 379"/>
              <a:gd name="T32" fmla="*/ 2147483647 w 744"/>
              <a:gd name="T33" fmla="*/ 2147483647 h 379"/>
              <a:gd name="T34" fmla="*/ 2147483647 w 744"/>
              <a:gd name="T35" fmla="*/ 2147483647 h 379"/>
              <a:gd name="T36" fmla="*/ 2147483647 w 744"/>
              <a:gd name="T37" fmla="*/ 2147483647 h 379"/>
              <a:gd name="T38" fmla="*/ 0 w 744"/>
              <a:gd name="T39" fmla="*/ 2147483647 h 379"/>
              <a:gd name="T40" fmla="*/ 2147483647 w 744"/>
              <a:gd name="T41" fmla="*/ 2147483647 h 379"/>
              <a:gd name="T42" fmla="*/ 2147483647 w 744"/>
              <a:gd name="T43" fmla="*/ 2147483647 h 379"/>
              <a:gd name="T44" fmla="*/ 2147483647 w 744"/>
              <a:gd name="T45" fmla="*/ 2147483647 h 379"/>
              <a:gd name="T46" fmla="*/ 2147483647 w 744"/>
              <a:gd name="T47" fmla="*/ 2147483647 h 379"/>
              <a:gd name="T48" fmla="*/ 2147483647 w 744"/>
              <a:gd name="T49" fmla="*/ 2147483647 h 379"/>
              <a:gd name="T50" fmla="*/ 2147483647 w 744"/>
              <a:gd name="T51" fmla="*/ 2147483647 h 379"/>
              <a:gd name="T52" fmla="*/ 2147483647 w 744"/>
              <a:gd name="T53" fmla="*/ 2147483647 h 379"/>
              <a:gd name="T54" fmla="*/ 2147483647 w 744"/>
              <a:gd name="T55" fmla="*/ 2147483647 h 379"/>
              <a:gd name="T56" fmla="*/ 2147483647 w 744"/>
              <a:gd name="T57" fmla="*/ 2147483647 h 379"/>
              <a:gd name="T58" fmla="*/ 2147483647 w 744"/>
              <a:gd name="T59" fmla="*/ 2147483647 h 379"/>
              <a:gd name="T60" fmla="*/ 2147483647 w 744"/>
              <a:gd name="T61" fmla="*/ 2147483647 h 379"/>
              <a:gd name="T62" fmla="*/ 2147483647 w 744"/>
              <a:gd name="T63" fmla="*/ 2147483647 h 379"/>
              <a:gd name="T64" fmla="*/ 2147483647 w 744"/>
              <a:gd name="T65" fmla="*/ 2147483647 h 379"/>
              <a:gd name="T66" fmla="*/ 2147483647 w 744"/>
              <a:gd name="T67" fmla="*/ 2147483647 h 379"/>
              <a:gd name="T68" fmla="*/ 2147483647 w 744"/>
              <a:gd name="T69" fmla="*/ 2147483647 h 379"/>
              <a:gd name="T70" fmla="*/ 2147483647 w 744"/>
              <a:gd name="T71" fmla="*/ 2147483647 h 379"/>
              <a:gd name="T72" fmla="*/ 2147483647 w 744"/>
              <a:gd name="T73" fmla="*/ 2147483647 h 379"/>
              <a:gd name="T74" fmla="*/ 2147483647 w 744"/>
              <a:gd name="T75" fmla="*/ 2147483647 h 379"/>
              <a:gd name="T76" fmla="*/ 2147483647 w 744"/>
              <a:gd name="T77" fmla="*/ 2147483647 h 379"/>
              <a:gd name="T78" fmla="*/ 2147483647 w 744"/>
              <a:gd name="T79" fmla="*/ 2147483647 h 379"/>
              <a:gd name="T80" fmla="*/ 2147483647 w 744"/>
              <a:gd name="T81" fmla="*/ 2147483647 h 379"/>
              <a:gd name="T82" fmla="*/ 2147483647 w 744"/>
              <a:gd name="T83" fmla="*/ 2147483647 h 379"/>
              <a:gd name="T84" fmla="*/ 2147483647 w 744"/>
              <a:gd name="T85" fmla="*/ 2147483647 h 379"/>
              <a:gd name="T86" fmla="*/ 2147483647 w 744"/>
              <a:gd name="T87" fmla="*/ 2147483647 h 379"/>
              <a:gd name="T88" fmla="*/ 2147483647 w 744"/>
              <a:gd name="T89" fmla="*/ 2147483647 h 379"/>
              <a:gd name="T90" fmla="*/ 2147483647 w 744"/>
              <a:gd name="T91" fmla="*/ 2147483647 h 379"/>
              <a:gd name="T92" fmla="*/ 2147483647 w 744"/>
              <a:gd name="T93" fmla="*/ 2147483647 h 379"/>
              <a:gd name="T94" fmla="*/ 2147483647 w 744"/>
              <a:gd name="T95" fmla="*/ 2147483647 h 379"/>
              <a:gd name="T96" fmla="*/ 2147483647 w 744"/>
              <a:gd name="T97" fmla="*/ 2147483647 h 379"/>
              <a:gd name="T98" fmla="*/ 2147483647 w 744"/>
              <a:gd name="T99" fmla="*/ 2147483647 h 379"/>
              <a:gd name="T100" fmla="*/ 2147483647 w 744"/>
              <a:gd name="T101" fmla="*/ 2147483647 h 379"/>
              <a:gd name="T102" fmla="*/ 2147483647 w 744"/>
              <a:gd name="T103" fmla="*/ 2147483647 h 379"/>
              <a:gd name="T104" fmla="*/ 2147483647 w 744"/>
              <a:gd name="T105" fmla="*/ 2147483647 h 379"/>
              <a:gd name="T106" fmla="*/ 2147483647 w 744"/>
              <a:gd name="T107" fmla="*/ 2147483647 h 379"/>
              <a:gd name="T108" fmla="*/ 2147483647 w 744"/>
              <a:gd name="T109" fmla="*/ 2147483647 h 379"/>
              <a:gd name="T110" fmla="*/ 2147483647 w 744"/>
              <a:gd name="T111" fmla="*/ 2147483647 h 379"/>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744"/>
              <a:gd name="T169" fmla="*/ 0 h 379"/>
              <a:gd name="T170" fmla="*/ 744 w 744"/>
              <a:gd name="T171" fmla="*/ 379 h 379"/>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744" h="379">
                <a:moveTo>
                  <a:pt x="726" y="97"/>
                </a:moveTo>
                <a:lnTo>
                  <a:pt x="723" y="80"/>
                </a:lnTo>
                <a:lnTo>
                  <a:pt x="723" y="73"/>
                </a:lnTo>
                <a:lnTo>
                  <a:pt x="720" y="59"/>
                </a:lnTo>
                <a:lnTo>
                  <a:pt x="720" y="50"/>
                </a:lnTo>
                <a:lnTo>
                  <a:pt x="720" y="44"/>
                </a:lnTo>
                <a:lnTo>
                  <a:pt x="720" y="41"/>
                </a:lnTo>
                <a:lnTo>
                  <a:pt x="720" y="40"/>
                </a:lnTo>
                <a:lnTo>
                  <a:pt x="719" y="34"/>
                </a:lnTo>
                <a:lnTo>
                  <a:pt x="719" y="32"/>
                </a:lnTo>
                <a:lnTo>
                  <a:pt x="719" y="20"/>
                </a:lnTo>
                <a:lnTo>
                  <a:pt x="719" y="9"/>
                </a:lnTo>
                <a:lnTo>
                  <a:pt x="719" y="5"/>
                </a:lnTo>
                <a:lnTo>
                  <a:pt x="706" y="5"/>
                </a:lnTo>
                <a:lnTo>
                  <a:pt x="686" y="6"/>
                </a:lnTo>
                <a:lnTo>
                  <a:pt x="680" y="6"/>
                </a:lnTo>
                <a:lnTo>
                  <a:pt x="665" y="6"/>
                </a:lnTo>
                <a:lnTo>
                  <a:pt x="659" y="6"/>
                </a:lnTo>
                <a:lnTo>
                  <a:pt x="651" y="6"/>
                </a:lnTo>
                <a:lnTo>
                  <a:pt x="643" y="6"/>
                </a:lnTo>
                <a:lnTo>
                  <a:pt x="641" y="6"/>
                </a:lnTo>
                <a:lnTo>
                  <a:pt x="633" y="8"/>
                </a:lnTo>
                <a:lnTo>
                  <a:pt x="629" y="8"/>
                </a:lnTo>
                <a:lnTo>
                  <a:pt x="619" y="8"/>
                </a:lnTo>
                <a:lnTo>
                  <a:pt x="611" y="8"/>
                </a:lnTo>
                <a:lnTo>
                  <a:pt x="604" y="8"/>
                </a:lnTo>
                <a:lnTo>
                  <a:pt x="601" y="8"/>
                </a:lnTo>
                <a:lnTo>
                  <a:pt x="590" y="9"/>
                </a:lnTo>
                <a:lnTo>
                  <a:pt x="563" y="9"/>
                </a:lnTo>
                <a:lnTo>
                  <a:pt x="556" y="9"/>
                </a:lnTo>
                <a:lnTo>
                  <a:pt x="547" y="9"/>
                </a:lnTo>
                <a:lnTo>
                  <a:pt x="537" y="9"/>
                </a:lnTo>
                <a:lnTo>
                  <a:pt x="526" y="9"/>
                </a:lnTo>
                <a:lnTo>
                  <a:pt x="515" y="9"/>
                </a:lnTo>
                <a:lnTo>
                  <a:pt x="502" y="9"/>
                </a:lnTo>
                <a:lnTo>
                  <a:pt x="488" y="9"/>
                </a:lnTo>
                <a:lnTo>
                  <a:pt x="483" y="9"/>
                </a:lnTo>
                <a:lnTo>
                  <a:pt x="474" y="9"/>
                </a:lnTo>
                <a:lnTo>
                  <a:pt x="473" y="9"/>
                </a:lnTo>
                <a:lnTo>
                  <a:pt x="456" y="9"/>
                </a:lnTo>
                <a:lnTo>
                  <a:pt x="447" y="9"/>
                </a:lnTo>
                <a:lnTo>
                  <a:pt x="430" y="9"/>
                </a:lnTo>
                <a:lnTo>
                  <a:pt x="426" y="9"/>
                </a:lnTo>
                <a:lnTo>
                  <a:pt x="420" y="11"/>
                </a:lnTo>
                <a:lnTo>
                  <a:pt x="419" y="9"/>
                </a:lnTo>
                <a:lnTo>
                  <a:pt x="404" y="9"/>
                </a:lnTo>
                <a:lnTo>
                  <a:pt x="399" y="9"/>
                </a:lnTo>
                <a:lnTo>
                  <a:pt x="398" y="9"/>
                </a:lnTo>
                <a:lnTo>
                  <a:pt x="387" y="9"/>
                </a:lnTo>
                <a:lnTo>
                  <a:pt x="383" y="9"/>
                </a:lnTo>
                <a:lnTo>
                  <a:pt x="365" y="9"/>
                </a:lnTo>
                <a:lnTo>
                  <a:pt x="361" y="9"/>
                </a:lnTo>
                <a:lnTo>
                  <a:pt x="344" y="9"/>
                </a:lnTo>
                <a:lnTo>
                  <a:pt x="315" y="9"/>
                </a:lnTo>
                <a:lnTo>
                  <a:pt x="312" y="9"/>
                </a:lnTo>
                <a:lnTo>
                  <a:pt x="305" y="9"/>
                </a:lnTo>
                <a:lnTo>
                  <a:pt x="301" y="9"/>
                </a:lnTo>
                <a:lnTo>
                  <a:pt x="298" y="9"/>
                </a:lnTo>
                <a:lnTo>
                  <a:pt x="265" y="9"/>
                </a:lnTo>
                <a:lnTo>
                  <a:pt x="258" y="8"/>
                </a:lnTo>
                <a:lnTo>
                  <a:pt x="255" y="8"/>
                </a:lnTo>
                <a:lnTo>
                  <a:pt x="251" y="8"/>
                </a:lnTo>
                <a:lnTo>
                  <a:pt x="248" y="8"/>
                </a:lnTo>
                <a:lnTo>
                  <a:pt x="209" y="6"/>
                </a:lnTo>
                <a:lnTo>
                  <a:pt x="205" y="6"/>
                </a:lnTo>
                <a:lnTo>
                  <a:pt x="177" y="6"/>
                </a:lnTo>
                <a:lnTo>
                  <a:pt x="173" y="6"/>
                </a:lnTo>
                <a:lnTo>
                  <a:pt x="166" y="6"/>
                </a:lnTo>
                <a:lnTo>
                  <a:pt x="162" y="6"/>
                </a:lnTo>
                <a:lnTo>
                  <a:pt x="141" y="5"/>
                </a:lnTo>
                <a:lnTo>
                  <a:pt x="126" y="5"/>
                </a:lnTo>
                <a:lnTo>
                  <a:pt x="109" y="5"/>
                </a:lnTo>
                <a:lnTo>
                  <a:pt x="104" y="5"/>
                </a:lnTo>
                <a:lnTo>
                  <a:pt x="86" y="4"/>
                </a:lnTo>
                <a:lnTo>
                  <a:pt x="83" y="4"/>
                </a:lnTo>
                <a:lnTo>
                  <a:pt x="34" y="2"/>
                </a:lnTo>
                <a:lnTo>
                  <a:pt x="23" y="0"/>
                </a:lnTo>
                <a:lnTo>
                  <a:pt x="2" y="0"/>
                </a:lnTo>
                <a:lnTo>
                  <a:pt x="1" y="13"/>
                </a:lnTo>
                <a:lnTo>
                  <a:pt x="0" y="30"/>
                </a:lnTo>
                <a:lnTo>
                  <a:pt x="0" y="55"/>
                </a:lnTo>
                <a:lnTo>
                  <a:pt x="33" y="55"/>
                </a:lnTo>
                <a:lnTo>
                  <a:pt x="52" y="57"/>
                </a:lnTo>
                <a:lnTo>
                  <a:pt x="72" y="57"/>
                </a:lnTo>
                <a:lnTo>
                  <a:pt x="74" y="58"/>
                </a:lnTo>
                <a:lnTo>
                  <a:pt x="76" y="58"/>
                </a:lnTo>
                <a:lnTo>
                  <a:pt x="83" y="58"/>
                </a:lnTo>
                <a:lnTo>
                  <a:pt x="94" y="58"/>
                </a:lnTo>
                <a:lnTo>
                  <a:pt x="98" y="59"/>
                </a:lnTo>
                <a:lnTo>
                  <a:pt x="118" y="59"/>
                </a:lnTo>
                <a:lnTo>
                  <a:pt x="138" y="59"/>
                </a:lnTo>
                <a:lnTo>
                  <a:pt x="149" y="61"/>
                </a:lnTo>
                <a:lnTo>
                  <a:pt x="165" y="61"/>
                </a:lnTo>
                <a:lnTo>
                  <a:pt x="172" y="62"/>
                </a:lnTo>
                <a:lnTo>
                  <a:pt x="176" y="62"/>
                </a:lnTo>
                <a:lnTo>
                  <a:pt x="181" y="62"/>
                </a:lnTo>
                <a:lnTo>
                  <a:pt x="204" y="62"/>
                </a:lnTo>
                <a:lnTo>
                  <a:pt x="211" y="62"/>
                </a:lnTo>
                <a:lnTo>
                  <a:pt x="224" y="62"/>
                </a:lnTo>
                <a:lnTo>
                  <a:pt x="226" y="62"/>
                </a:lnTo>
                <a:lnTo>
                  <a:pt x="258" y="64"/>
                </a:lnTo>
                <a:lnTo>
                  <a:pt x="258" y="78"/>
                </a:lnTo>
                <a:lnTo>
                  <a:pt x="256" y="112"/>
                </a:lnTo>
                <a:lnTo>
                  <a:pt x="256" y="118"/>
                </a:lnTo>
                <a:lnTo>
                  <a:pt x="256" y="128"/>
                </a:lnTo>
                <a:lnTo>
                  <a:pt x="256" y="131"/>
                </a:lnTo>
                <a:lnTo>
                  <a:pt x="255" y="138"/>
                </a:lnTo>
                <a:lnTo>
                  <a:pt x="255" y="146"/>
                </a:lnTo>
                <a:lnTo>
                  <a:pt x="255" y="160"/>
                </a:lnTo>
                <a:lnTo>
                  <a:pt x="255" y="174"/>
                </a:lnTo>
                <a:lnTo>
                  <a:pt x="255" y="177"/>
                </a:lnTo>
                <a:lnTo>
                  <a:pt x="255" y="182"/>
                </a:lnTo>
                <a:lnTo>
                  <a:pt x="255" y="196"/>
                </a:lnTo>
                <a:lnTo>
                  <a:pt x="255" y="200"/>
                </a:lnTo>
                <a:lnTo>
                  <a:pt x="255" y="209"/>
                </a:lnTo>
                <a:lnTo>
                  <a:pt x="255" y="214"/>
                </a:lnTo>
                <a:lnTo>
                  <a:pt x="254" y="225"/>
                </a:lnTo>
                <a:lnTo>
                  <a:pt x="254" y="242"/>
                </a:lnTo>
                <a:lnTo>
                  <a:pt x="254" y="249"/>
                </a:lnTo>
                <a:lnTo>
                  <a:pt x="254" y="256"/>
                </a:lnTo>
                <a:lnTo>
                  <a:pt x="252" y="277"/>
                </a:lnTo>
                <a:lnTo>
                  <a:pt x="256" y="276"/>
                </a:lnTo>
                <a:lnTo>
                  <a:pt x="268" y="283"/>
                </a:lnTo>
                <a:lnTo>
                  <a:pt x="274" y="292"/>
                </a:lnTo>
                <a:lnTo>
                  <a:pt x="297" y="295"/>
                </a:lnTo>
                <a:lnTo>
                  <a:pt x="299" y="295"/>
                </a:lnTo>
                <a:lnTo>
                  <a:pt x="319" y="299"/>
                </a:lnTo>
                <a:lnTo>
                  <a:pt x="322" y="302"/>
                </a:lnTo>
                <a:lnTo>
                  <a:pt x="323" y="315"/>
                </a:lnTo>
                <a:lnTo>
                  <a:pt x="330" y="319"/>
                </a:lnTo>
                <a:lnTo>
                  <a:pt x="336" y="318"/>
                </a:lnTo>
                <a:lnTo>
                  <a:pt x="345" y="319"/>
                </a:lnTo>
                <a:lnTo>
                  <a:pt x="363" y="326"/>
                </a:lnTo>
                <a:lnTo>
                  <a:pt x="374" y="323"/>
                </a:lnTo>
                <a:lnTo>
                  <a:pt x="374" y="324"/>
                </a:lnTo>
                <a:lnTo>
                  <a:pt x="380" y="326"/>
                </a:lnTo>
                <a:lnTo>
                  <a:pt x="386" y="331"/>
                </a:lnTo>
                <a:lnTo>
                  <a:pt x="391" y="333"/>
                </a:lnTo>
                <a:lnTo>
                  <a:pt x="408" y="326"/>
                </a:lnTo>
                <a:lnTo>
                  <a:pt x="413" y="327"/>
                </a:lnTo>
                <a:lnTo>
                  <a:pt x="418" y="326"/>
                </a:lnTo>
                <a:lnTo>
                  <a:pt x="422" y="324"/>
                </a:lnTo>
                <a:lnTo>
                  <a:pt x="423" y="341"/>
                </a:lnTo>
                <a:lnTo>
                  <a:pt x="431" y="341"/>
                </a:lnTo>
                <a:lnTo>
                  <a:pt x="431" y="352"/>
                </a:lnTo>
                <a:lnTo>
                  <a:pt x="441" y="357"/>
                </a:lnTo>
                <a:lnTo>
                  <a:pt x="463" y="343"/>
                </a:lnTo>
                <a:lnTo>
                  <a:pt x="468" y="351"/>
                </a:lnTo>
                <a:lnTo>
                  <a:pt x="472" y="350"/>
                </a:lnTo>
                <a:lnTo>
                  <a:pt x="474" y="350"/>
                </a:lnTo>
                <a:lnTo>
                  <a:pt x="484" y="359"/>
                </a:lnTo>
                <a:lnTo>
                  <a:pt x="502" y="354"/>
                </a:lnTo>
                <a:lnTo>
                  <a:pt x="501" y="366"/>
                </a:lnTo>
                <a:lnTo>
                  <a:pt x="508" y="371"/>
                </a:lnTo>
                <a:lnTo>
                  <a:pt x="523" y="345"/>
                </a:lnTo>
                <a:lnTo>
                  <a:pt x="524" y="345"/>
                </a:lnTo>
                <a:lnTo>
                  <a:pt x="541" y="359"/>
                </a:lnTo>
                <a:lnTo>
                  <a:pt x="554" y="351"/>
                </a:lnTo>
                <a:lnTo>
                  <a:pt x="555" y="351"/>
                </a:lnTo>
                <a:lnTo>
                  <a:pt x="554" y="354"/>
                </a:lnTo>
                <a:lnTo>
                  <a:pt x="563" y="365"/>
                </a:lnTo>
                <a:lnTo>
                  <a:pt x="570" y="365"/>
                </a:lnTo>
                <a:lnTo>
                  <a:pt x="573" y="369"/>
                </a:lnTo>
                <a:lnTo>
                  <a:pt x="584" y="365"/>
                </a:lnTo>
                <a:lnTo>
                  <a:pt x="606" y="352"/>
                </a:lnTo>
                <a:lnTo>
                  <a:pt x="620" y="355"/>
                </a:lnTo>
                <a:lnTo>
                  <a:pt x="629" y="352"/>
                </a:lnTo>
                <a:lnTo>
                  <a:pt x="630" y="350"/>
                </a:lnTo>
                <a:lnTo>
                  <a:pt x="643" y="347"/>
                </a:lnTo>
                <a:lnTo>
                  <a:pt x="643" y="344"/>
                </a:lnTo>
                <a:lnTo>
                  <a:pt x="645" y="345"/>
                </a:lnTo>
                <a:lnTo>
                  <a:pt x="648" y="350"/>
                </a:lnTo>
                <a:lnTo>
                  <a:pt x="647" y="350"/>
                </a:lnTo>
                <a:lnTo>
                  <a:pt x="669" y="350"/>
                </a:lnTo>
                <a:lnTo>
                  <a:pt x="672" y="350"/>
                </a:lnTo>
                <a:lnTo>
                  <a:pt x="673" y="344"/>
                </a:lnTo>
                <a:lnTo>
                  <a:pt x="683" y="343"/>
                </a:lnTo>
                <a:lnTo>
                  <a:pt x="686" y="344"/>
                </a:lnTo>
                <a:lnTo>
                  <a:pt x="686" y="347"/>
                </a:lnTo>
                <a:lnTo>
                  <a:pt x="697" y="351"/>
                </a:lnTo>
                <a:lnTo>
                  <a:pt x="708" y="364"/>
                </a:lnTo>
                <a:lnTo>
                  <a:pt x="712" y="365"/>
                </a:lnTo>
                <a:lnTo>
                  <a:pt x="712" y="362"/>
                </a:lnTo>
                <a:lnTo>
                  <a:pt x="719" y="364"/>
                </a:lnTo>
                <a:lnTo>
                  <a:pt x="719" y="366"/>
                </a:lnTo>
                <a:lnTo>
                  <a:pt x="720" y="366"/>
                </a:lnTo>
                <a:lnTo>
                  <a:pt x="719" y="368"/>
                </a:lnTo>
                <a:lnTo>
                  <a:pt x="730" y="371"/>
                </a:lnTo>
                <a:lnTo>
                  <a:pt x="740" y="378"/>
                </a:lnTo>
                <a:lnTo>
                  <a:pt x="743" y="375"/>
                </a:lnTo>
                <a:lnTo>
                  <a:pt x="743" y="347"/>
                </a:lnTo>
                <a:lnTo>
                  <a:pt x="743" y="344"/>
                </a:lnTo>
                <a:lnTo>
                  <a:pt x="743" y="341"/>
                </a:lnTo>
                <a:lnTo>
                  <a:pt x="743" y="338"/>
                </a:lnTo>
                <a:lnTo>
                  <a:pt x="743" y="322"/>
                </a:lnTo>
                <a:lnTo>
                  <a:pt x="743" y="315"/>
                </a:lnTo>
                <a:lnTo>
                  <a:pt x="743" y="308"/>
                </a:lnTo>
                <a:lnTo>
                  <a:pt x="743" y="284"/>
                </a:lnTo>
                <a:lnTo>
                  <a:pt x="741" y="278"/>
                </a:lnTo>
                <a:lnTo>
                  <a:pt x="741" y="265"/>
                </a:lnTo>
                <a:lnTo>
                  <a:pt x="741" y="259"/>
                </a:lnTo>
                <a:lnTo>
                  <a:pt x="741" y="255"/>
                </a:lnTo>
                <a:lnTo>
                  <a:pt x="741" y="238"/>
                </a:lnTo>
                <a:lnTo>
                  <a:pt x="741" y="232"/>
                </a:lnTo>
                <a:lnTo>
                  <a:pt x="741" y="198"/>
                </a:lnTo>
                <a:lnTo>
                  <a:pt x="740" y="184"/>
                </a:lnTo>
                <a:lnTo>
                  <a:pt x="740" y="182"/>
                </a:lnTo>
                <a:lnTo>
                  <a:pt x="740" y="181"/>
                </a:lnTo>
                <a:lnTo>
                  <a:pt x="741" y="181"/>
                </a:lnTo>
                <a:lnTo>
                  <a:pt x="740" y="181"/>
                </a:lnTo>
                <a:lnTo>
                  <a:pt x="738" y="170"/>
                </a:lnTo>
                <a:lnTo>
                  <a:pt x="738" y="168"/>
                </a:lnTo>
                <a:lnTo>
                  <a:pt x="736" y="154"/>
                </a:lnTo>
                <a:lnTo>
                  <a:pt x="736" y="150"/>
                </a:lnTo>
                <a:lnTo>
                  <a:pt x="736" y="147"/>
                </a:lnTo>
                <a:lnTo>
                  <a:pt x="734" y="142"/>
                </a:lnTo>
                <a:lnTo>
                  <a:pt x="733" y="136"/>
                </a:lnTo>
                <a:lnTo>
                  <a:pt x="731" y="129"/>
                </a:lnTo>
                <a:lnTo>
                  <a:pt x="729" y="104"/>
                </a:lnTo>
                <a:lnTo>
                  <a:pt x="727" y="101"/>
                </a:lnTo>
                <a:lnTo>
                  <a:pt x="726" y="97"/>
                </a:lnTo>
              </a:path>
            </a:pathLst>
          </a:custGeom>
          <a:solidFill>
            <a:schemeClr val="bg1">
              <a:alpha val="80000"/>
            </a:schemeClr>
          </a:solidFill>
          <a:ln w="6350" cap="rnd">
            <a:solidFill>
              <a:schemeClr val="tx1">
                <a:lumMod val="50000"/>
                <a:lumOff val="50000"/>
              </a:schemeClr>
            </a:solidFill>
            <a:round/>
            <a:headEnd/>
            <a:tailEnd/>
          </a:ln>
        </p:spPr>
        <p:txBody>
          <a:bodyPr/>
          <a:lstStyle/>
          <a:p>
            <a:pPr>
              <a:defRPr/>
            </a:pPr>
            <a:endParaRPr lang="en-US"/>
          </a:p>
        </p:txBody>
      </p:sp>
      <p:sp>
        <p:nvSpPr>
          <p:cNvPr id="4131" name="Freeform 236"/>
          <p:cNvSpPr>
            <a:spLocks/>
          </p:cNvSpPr>
          <p:nvPr/>
        </p:nvSpPr>
        <p:spPr bwMode="auto">
          <a:xfrm>
            <a:off x="2922588" y="2301875"/>
            <a:ext cx="950912" cy="569913"/>
          </a:xfrm>
          <a:custGeom>
            <a:avLst/>
            <a:gdLst>
              <a:gd name="T0" fmla="*/ 2147483647 w 601"/>
              <a:gd name="T1" fmla="*/ 2147483647 h 388"/>
              <a:gd name="T2" fmla="*/ 2147483647 w 601"/>
              <a:gd name="T3" fmla="*/ 2147483647 h 388"/>
              <a:gd name="T4" fmla="*/ 2147483647 w 601"/>
              <a:gd name="T5" fmla="*/ 2147483647 h 388"/>
              <a:gd name="T6" fmla="*/ 2147483647 w 601"/>
              <a:gd name="T7" fmla="*/ 2147483647 h 388"/>
              <a:gd name="T8" fmla="*/ 2147483647 w 601"/>
              <a:gd name="T9" fmla="*/ 2147483647 h 388"/>
              <a:gd name="T10" fmla="*/ 2147483647 w 601"/>
              <a:gd name="T11" fmla="*/ 2147483647 h 388"/>
              <a:gd name="T12" fmla="*/ 2147483647 w 601"/>
              <a:gd name="T13" fmla="*/ 2147483647 h 388"/>
              <a:gd name="T14" fmla="*/ 2147483647 w 601"/>
              <a:gd name="T15" fmla="*/ 2147483647 h 388"/>
              <a:gd name="T16" fmla="*/ 2147483647 w 601"/>
              <a:gd name="T17" fmla="*/ 2147483647 h 388"/>
              <a:gd name="T18" fmla="*/ 2147483647 w 601"/>
              <a:gd name="T19" fmla="*/ 2147483647 h 388"/>
              <a:gd name="T20" fmla="*/ 2147483647 w 601"/>
              <a:gd name="T21" fmla="*/ 2147483647 h 388"/>
              <a:gd name="T22" fmla="*/ 2147483647 w 601"/>
              <a:gd name="T23" fmla="*/ 2147483647 h 388"/>
              <a:gd name="T24" fmla="*/ 2147483647 w 601"/>
              <a:gd name="T25" fmla="*/ 2147483647 h 388"/>
              <a:gd name="T26" fmla="*/ 2147483647 w 601"/>
              <a:gd name="T27" fmla="*/ 2147483647 h 388"/>
              <a:gd name="T28" fmla="*/ 2147483647 w 601"/>
              <a:gd name="T29" fmla="*/ 2147483647 h 388"/>
              <a:gd name="T30" fmla="*/ 2147483647 w 601"/>
              <a:gd name="T31" fmla="*/ 2147483647 h 388"/>
              <a:gd name="T32" fmla="*/ 2147483647 w 601"/>
              <a:gd name="T33" fmla="*/ 2147483647 h 388"/>
              <a:gd name="T34" fmla="*/ 2147483647 w 601"/>
              <a:gd name="T35" fmla="*/ 2147483647 h 388"/>
              <a:gd name="T36" fmla="*/ 2147483647 w 601"/>
              <a:gd name="T37" fmla="*/ 2147483647 h 388"/>
              <a:gd name="T38" fmla="*/ 2147483647 w 601"/>
              <a:gd name="T39" fmla="*/ 2147483647 h 388"/>
              <a:gd name="T40" fmla="*/ 2147483647 w 601"/>
              <a:gd name="T41" fmla="*/ 2147483647 h 388"/>
              <a:gd name="T42" fmla="*/ 2147483647 w 601"/>
              <a:gd name="T43" fmla="*/ 2147483647 h 388"/>
              <a:gd name="T44" fmla="*/ 2147483647 w 601"/>
              <a:gd name="T45" fmla="*/ 2147483647 h 388"/>
              <a:gd name="T46" fmla="*/ 2147483647 w 601"/>
              <a:gd name="T47" fmla="*/ 2147483647 h 388"/>
              <a:gd name="T48" fmla="*/ 2147483647 w 601"/>
              <a:gd name="T49" fmla="*/ 0 h 388"/>
              <a:gd name="T50" fmla="*/ 2147483647 w 601"/>
              <a:gd name="T51" fmla="*/ 2147483647 h 388"/>
              <a:gd name="T52" fmla="*/ 2147483647 w 601"/>
              <a:gd name="T53" fmla="*/ 2147483647 h 388"/>
              <a:gd name="T54" fmla="*/ 2147483647 w 601"/>
              <a:gd name="T55" fmla="*/ 2147483647 h 388"/>
              <a:gd name="T56" fmla="*/ 2147483647 w 601"/>
              <a:gd name="T57" fmla="*/ 2147483647 h 388"/>
              <a:gd name="T58" fmla="*/ 2147483647 w 601"/>
              <a:gd name="T59" fmla="*/ 2147483647 h 388"/>
              <a:gd name="T60" fmla="*/ 2147483647 w 601"/>
              <a:gd name="T61" fmla="*/ 2147483647 h 388"/>
              <a:gd name="T62" fmla="*/ 2147483647 w 601"/>
              <a:gd name="T63" fmla="*/ 2147483647 h 388"/>
              <a:gd name="T64" fmla="*/ 2147483647 w 601"/>
              <a:gd name="T65" fmla="*/ 2147483647 h 388"/>
              <a:gd name="T66" fmla="*/ 2147483647 w 601"/>
              <a:gd name="T67" fmla="*/ 2147483647 h 388"/>
              <a:gd name="T68" fmla="*/ 2147483647 w 601"/>
              <a:gd name="T69" fmla="*/ 2147483647 h 388"/>
              <a:gd name="T70" fmla="*/ 2147483647 w 601"/>
              <a:gd name="T71" fmla="*/ 2147483647 h 388"/>
              <a:gd name="T72" fmla="*/ 2147483647 w 601"/>
              <a:gd name="T73" fmla="*/ 2147483647 h 388"/>
              <a:gd name="T74" fmla="*/ 2147483647 w 601"/>
              <a:gd name="T75" fmla="*/ 2147483647 h 388"/>
              <a:gd name="T76" fmla="*/ 2147483647 w 601"/>
              <a:gd name="T77" fmla="*/ 2147483647 h 388"/>
              <a:gd name="T78" fmla="*/ 2147483647 w 601"/>
              <a:gd name="T79" fmla="*/ 2147483647 h 388"/>
              <a:gd name="T80" fmla="*/ 2147483647 w 601"/>
              <a:gd name="T81" fmla="*/ 2147483647 h 388"/>
              <a:gd name="T82" fmla="*/ 2147483647 w 601"/>
              <a:gd name="T83" fmla="*/ 2147483647 h 388"/>
              <a:gd name="T84" fmla="*/ 2147483647 w 601"/>
              <a:gd name="T85" fmla="*/ 2147483647 h 388"/>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601"/>
              <a:gd name="T130" fmla="*/ 0 h 388"/>
              <a:gd name="T131" fmla="*/ 601 w 601"/>
              <a:gd name="T132" fmla="*/ 388 h 388"/>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601" h="388">
                <a:moveTo>
                  <a:pt x="543" y="353"/>
                </a:moveTo>
                <a:lnTo>
                  <a:pt x="545" y="356"/>
                </a:lnTo>
                <a:lnTo>
                  <a:pt x="554" y="357"/>
                </a:lnTo>
                <a:lnTo>
                  <a:pt x="570" y="363"/>
                </a:lnTo>
                <a:lnTo>
                  <a:pt x="579" y="373"/>
                </a:lnTo>
                <a:lnTo>
                  <a:pt x="584" y="382"/>
                </a:lnTo>
                <a:lnTo>
                  <a:pt x="593" y="385"/>
                </a:lnTo>
                <a:lnTo>
                  <a:pt x="600" y="387"/>
                </a:lnTo>
                <a:lnTo>
                  <a:pt x="597" y="385"/>
                </a:lnTo>
                <a:lnTo>
                  <a:pt x="595" y="378"/>
                </a:lnTo>
                <a:lnTo>
                  <a:pt x="595" y="375"/>
                </a:lnTo>
                <a:lnTo>
                  <a:pt x="584" y="363"/>
                </a:lnTo>
                <a:lnTo>
                  <a:pt x="591" y="341"/>
                </a:lnTo>
                <a:lnTo>
                  <a:pt x="594" y="335"/>
                </a:lnTo>
                <a:lnTo>
                  <a:pt x="594" y="325"/>
                </a:lnTo>
                <a:lnTo>
                  <a:pt x="597" y="321"/>
                </a:lnTo>
                <a:lnTo>
                  <a:pt x="598" y="317"/>
                </a:lnTo>
                <a:lnTo>
                  <a:pt x="594" y="306"/>
                </a:lnTo>
                <a:lnTo>
                  <a:pt x="590" y="303"/>
                </a:lnTo>
                <a:lnTo>
                  <a:pt x="591" y="289"/>
                </a:lnTo>
                <a:lnTo>
                  <a:pt x="586" y="277"/>
                </a:lnTo>
                <a:lnTo>
                  <a:pt x="593" y="277"/>
                </a:lnTo>
                <a:lnTo>
                  <a:pt x="597" y="277"/>
                </a:lnTo>
                <a:lnTo>
                  <a:pt x="597" y="263"/>
                </a:lnTo>
                <a:lnTo>
                  <a:pt x="597" y="249"/>
                </a:lnTo>
                <a:lnTo>
                  <a:pt x="597" y="238"/>
                </a:lnTo>
                <a:lnTo>
                  <a:pt x="595" y="223"/>
                </a:lnTo>
                <a:lnTo>
                  <a:pt x="595" y="209"/>
                </a:lnTo>
                <a:lnTo>
                  <a:pt x="595" y="201"/>
                </a:lnTo>
                <a:lnTo>
                  <a:pt x="595" y="165"/>
                </a:lnTo>
                <a:lnTo>
                  <a:pt x="595" y="155"/>
                </a:lnTo>
                <a:lnTo>
                  <a:pt x="595" y="135"/>
                </a:lnTo>
                <a:lnTo>
                  <a:pt x="595" y="117"/>
                </a:lnTo>
                <a:lnTo>
                  <a:pt x="594" y="86"/>
                </a:lnTo>
                <a:lnTo>
                  <a:pt x="593" y="79"/>
                </a:lnTo>
                <a:lnTo>
                  <a:pt x="590" y="74"/>
                </a:lnTo>
                <a:lnTo>
                  <a:pt x="580" y="70"/>
                </a:lnTo>
                <a:lnTo>
                  <a:pt x="563" y="51"/>
                </a:lnTo>
                <a:lnTo>
                  <a:pt x="563" y="48"/>
                </a:lnTo>
                <a:lnTo>
                  <a:pt x="579" y="34"/>
                </a:lnTo>
                <a:lnTo>
                  <a:pt x="584" y="13"/>
                </a:lnTo>
                <a:lnTo>
                  <a:pt x="570" y="13"/>
                </a:lnTo>
                <a:lnTo>
                  <a:pt x="551" y="15"/>
                </a:lnTo>
                <a:lnTo>
                  <a:pt x="534" y="15"/>
                </a:lnTo>
                <a:lnTo>
                  <a:pt x="533" y="15"/>
                </a:lnTo>
                <a:lnTo>
                  <a:pt x="514" y="15"/>
                </a:lnTo>
                <a:lnTo>
                  <a:pt x="478" y="15"/>
                </a:lnTo>
                <a:lnTo>
                  <a:pt x="476" y="15"/>
                </a:lnTo>
                <a:lnTo>
                  <a:pt x="475" y="15"/>
                </a:lnTo>
                <a:lnTo>
                  <a:pt x="457" y="15"/>
                </a:lnTo>
                <a:lnTo>
                  <a:pt x="447" y="15"/>
                </a:lnTo>
                <a:lnTo>
                  <a:pt x="421" y="13"/>
                </a:lnTo>
                <a:lnTo>
                  <a:pt x="418" y="13"/>
                </a:lnTo>
                <a:lnTo>
                  <a:pt x="400" y="13"/>
                </a:lnTo>
                <a:lnTo>
                  <a:pt x="381" y="13"/>
                </a:lnTo>
                <a:lnTo>
                  <a:pt x="353" y="13"/>
                </a:lnTo>
                <a:lnTo>
                  <a:pt x="346" y="13"/>
                </a:lnTo>
                <a:lnTo>
                  <a:pt x="333" y="13"/>
                </a:lnTo>
                <a:lnTo>
                  <a:pt x="324" y="13"/>
                </a:lnTo>
                <a:lnTo>
                  <a:pt x="324" y="12"/>
                </a:lnTo>
                <a:lnTo>
                  <a:pt x="288" y="11"/>
                </a:lnTo>
                <a:lnTo>
                  <a:pt x="286" y="11"/>
                </a:lnTo>
                <a:lnTo>
                  <a:pt x="285" y="11"/>
                </a:lnTo>
                <a:lnTo>
                  <a:pt x="239" y="11"/>
                </a:lnTo>
                <a:lnTo>
                  <a:pt x="230" y="9"/>
                </a:lnTo>
                <a:lnTo>
                  <a:pt x="173" y="8"/>
                </a:lnTo>
                <a:lnTo>
                  <a:pt x="163" y="8"/>
                </a:lnTo>
                <a:lnTo>
                  <a:pt x="135" y="5"/>
                </a:lnTo>
                <a:lnTo>
                  <a:pt x="102" y="4"/>
                </a:lnTo>
                <a:lnTo>
                  <a:pt x="98" y="4"/>
                </a:lnTo>
                <a:lnTo>
                  <a:pt x="49" y="1"/>
                </a:lnTo>
                <a:lnTo>
                  <a:pt x="22" y="1"/>
                </a:lnTo>
                <a:lnTo>
                  <a:pt x="18" y="0"/>
                </a:lnTo>
                <a:lnTo>
                  <a:pt x="18" y="6"/>
                </a:lnTo>
                <a:lnTo>
                  <a:pt x="18" y="20"/>
                </a:lnTo>
                <a:lnTo>
                  <a:pt x="13" y="74"/>
                </a:lnTo>
                <a:lnTo>
                  <a:pt x="13" y="79"/>
                </a:lnTo>
                <a:lnTo>
                  <a:pt x="12" y="101"/>
                </a:lnTo>
                <a:lnTo>
                  <a:pt x="13" y="102"/>
                </a:lnTo>
                <a:lnTo>
                  <a:pt x="11" y="102"/>
                </a:lnTo>
                <a:lnTo>
                  <a:pt x="9" y="129"/>
                </a:lnTo>
                <a:lnTo>
                  <a:pt x="9" y="148"/>
                </a:lnTo>
                <a:lnTo>
                  <a:pt x="8" y="155"/>
                </a:lnTo>
                <a:lnTo>
                  <a:pt x="6" y="183"/>
                </a:lnTo>
                <a:lnTo>
                  <a:pt x="6" y="191"/>
                </a:lnTo>
                <a:lnTo>
                  <a:pt x="6" y="194"/>
                </a:lnTo>
                <a:lnTo>
                  <a:pt x="5" y="209"/>
                </a:lnTo>
                <a:lnTo>
                  <a:pt x="4" y="226"/>
                </a:lnTo>
                <a:lnTo>
                  <a:pt x="4" y="237"/>
                </a:lnTo>
                <a:lnTo>
                  <a:pt x="2" y="249"/>
                </a:lnTo>
                <a:lnTo>
                  <a:pt x="1" y="263"/>
                </a:lnTo>
                <a:lnTo>
                  <a:pt x="1" y="264"/>
                </a:lnTo>
                <a:lnTo>
                  <a:pt x="1" y="266"/>
                </a:lnTo>
                <a:lnTo>
                  <a:pt x="1" y="277"/>
                </a:lnTo>
                <a:lnTo>
                  <a:pt x="0" y="305"/>
                </a:lnTo>
                <a:lnTo>
                  <a:pt x="0" y="317"/>
                </a:lnTo>
                <a:lnTo>
                  <a:pt x="1" y="319"/>
                </a:lnTo>
                <a:lnTo>
                  <a:pt x="2" y="319"/>
                </a:lnTo>
                <a:lnTo>
                  <a:pt x="42" y="320"/>
                </a:lnTo>
                <a:lnTo>
                  <a:pt x="62" y="320"/>
                </a:lnTo>
                <a:lnTo>
                  <a:pt x="65" y="321"/>
                </a:lnTo>
                <a:lnTo>
                  <a:pt x="81" y="323"/>
                </a:lnTo>
                <a:lnTo>
                  <a:pt x="91" y="323"/>
                </a:lnTo>
                <a:lnTo>
                  <a:pt x="94" y="323"/>
                </a:lnTo>
                <a:lnTo>
                  <a:pt x="98" y="323"/>
                </a:lnTo>
                <a:lnTo>
                  <a:pt x="123" y="324"/>
                </a:lnTo>
                <a:lnTo>
                  <a:pt x="141" y="325"/>
                </a:lnTo>
                <a:lnTo>
                  <a:pt x="153" y="325"/>
                </a:lnTo>
                <a:lnTo>
                  <a:pt x="180" y="327"/>
                </a:lnTo>
                <a:lnTo>
                  <a:pt x="185" y="327"/>
                </a:lnTo>
                <a:lnTo>
                  <a:pt x="221" y="328"/>
                </a:lnTo>
                <a:lnTo>
                  <a:pt x="252" y="330"/>
                </a:lnTo>
                <a:lnTo>
                  <a:pt x="278" y="330"/>
                </a:lnTo>
                <a:lnTo>
                  <a:pt x="302" y="330"/>
                </a:lnTo>
                <a:lnTo>
                  <a:pt x="354" y="331"/>
                </a:lnTo>
                <a:lnTo>
                  <a:pt x="376" y="331"/>
                </a:lnTo>
                <a:lnTo>
                  <a:pt x="436" y="332"/>
                </a:lnTo>
                <a:lnTo>
                  <a:pt x="446" y="342"/>
                </a:lnTo>
                <a:lnTo>
                  <a:pt x="451" y="345"/>
                </a:lnTo>
                <a:lnTo>
                  <a:pt x="455" y="346"/>
                </a:lnTo>
                <a:lnTo>
                  <a:pt x="464" y="349"/>
                </a:lnTo>
                <a:lnTo>
                  <a:pt x="476" y="357"/>
                </a:lnTo>
                <a:lnTo>
                  <a:pt x="486" y="346"/>
                </a:lnTo>
                <a:lnTo>
                  <a:pt x="504" y="349"/>
                </a:lnTo>
                <a:lnTo>
                  <a:pt x="507" y="349"/>
                </a:lnTo>
                <a:lnTo>
                  <a:pt x="515" y="346"/>
                </a:lnTo>
                <a:lnTo>
                  <a:pt x="516" y="348"/>
                </a:lnTo>
                <a:lnTo>
                  <a:pt x="536" y="346"/>
                </a:lnTo>
                <a:lnTo>
                  <a:pt x="543" y="353"/>
                </a:lnTo>
              </a:path>
            </a:pathLst>
          </a:custGeom>
          <a:noFill/>
          <a:ln w="6350" cap="rnd">
            <a:solidFill>
              <a:schemeClr val="tx1">
                <a:lumMod val="50000"/>
                <a:lumOff val="50000"/>
              </a:schemeClr>
            </a:solidFill>
            <a:round/>
            <a:headEnd/>
            <a:tailEnd/>
          </a:ln>
        </p:spPr>
        <p:txBody>
          <a:bodyPr/>
          <a:lstStyle/>
          <a:p>
            <a:endParaRPr lang="en-US"/>
          </a:p>
        </p:txBody>
      </p:sp>
      <p:sp>
        <p:nvSpPr>
          <p:cNvPr id="4136" name="Freeform 240" descr="70%"/>
          <p:cNvSpPr>
            <a:spLocks/>
          </p:cNvSpPr>
          <p:nvPr/>
        </p:nvSpPr>
        <p:spPr bwMode="auto">
          <a:xfrm>
            <a:off x="2432050" y="3822700"/>
            <a:ext cx="1884363" cy="1717675"/>
          </a:xfrm>
          <a:custGeom>
            <a:avLst/>
            <a:gdLst>
              <a:gd name="T0" fmla="*/ 1374863588 w 1194"/>
              <a:gd name="T1" fmla="*/ 1973596710 h 1167"/>
              <a:gd name="T2" fmla="*/ 1227911741 w 1194"/>
              <a:gd name="T3" fmla="*/ 1754789734 h 1167"/>
              <a:gd name="T4" fmla="*/ 1160663367 w 1194"/>
              <a:gd name="T5" fmla="*/ 1689797767 h 1167"/>
              <a:gd name="T6" fmla="*/ 1011221132 w 1194"/>
              <a:gd name="T7" fmla="*/ 1642137089 h 1167"/>
              <a:gd name="T8" fmla="*/ 829400694 w 1194"/>
              <a:gd name="T9" fmla="*/ 1683299454 h 1167"/>
              <a:gd name="T10" fmla="*/ 602748334 w 1194"/>
              <a:gd name="T11" fmla="*/ 1765622710 h 1167"/>
              <a:gd name="T12" fmla="*/ 398511146 w 1194"/>
              <a:gd name="T13" fmla="*/ 1564147023 h 1167"/>
              <a:gd name="T14" fmla="*/ 211708353 w 1194"/>
              <a:gd name="T15" fmla="*/ 1282512836 h 1167"/>
              <a:gd name="T16" fmla="*/ 27397440 w 1194"/>
              <a:gd name="T17" fmla="*/ 1113533132 h 1167"/>
              <a:gd name="T18" fmla="*/ 59777234 w 1194"/>
              <a:gd name="T19" fmla="*/ 1050707761 h 1167"/>
              <a:gd name="T20" fmla="*/ 381076850 w 1194"/>
              <a:gd name="T21" fmla="*/ 1070205645 h 1167"/>
              <a:gd name="T22" fmla="*/ 637618505 w 1194"/>
              <a:gd name="T23" fmla="*/ 1087536934 h 1167"/>
              <a:gd name="T24" fmla="*/ 779587996 w 1194"/>
              <a:gd name="T25" fmla="*/ 1096201843 h 1167"/>
              <a:gd name="T26" fmla="*/ 802003069 w 1194"/>
              <a:gd name="T27" fmla="*/ 944553429 h 1167"/>
              <a:gd name="T28" fmla="*/ 816946977 w 1194"/>
              <a:gd name="T29" fmla="*/ 730079460 h 1167"/>
              <a:gd name="T30" fmla="*/ 824419720 w 1194"/>
              <a:gd name="T31" fmla="*/ 606593839 h 1167"/>
              <a:gd name="T32" fmla="*/ 834383049 w 1194"/>
              <a:gd name="T33" fmla="*/ 426782632 h 1167"/>
              <a:gd name="T34" fmla="*/ 841854213 w 1194"/>
              <a:gd name="T35" fmla="*/ 320628209 h 1167"/>
              <a:gd name="T36" fmla="*/ 851817345 w 1194"/>
              <a:gd name="T37" fmla="*/ 173312939 h 1167"/>
              <a:gd name="T38" fmla="*/ 1046091303 w 1194"/>
              <a:gd name="T39" fmla="*/ 2166596 h 1167"/>
              <a:gd name="T40" fmla="*/ 1155682591 w 1194"/>
              <a:gd name="T41" fmla="*/ 8664912 h 1167"/>
              <a:gd name="T42" fmla="*/ 1312595990 w 1194"/>
              <a:gd name="T43" fmla="*/ 12998105 h 1167"/>
              <a:gd name="T44" fmla="*/ 1496906817 w 1194"/>
              <a:gd name="T45" fmla="*/ 47660689 h 1167"/>
              <a:gd name="T46" fmla="*/ 1489435652 w 1194"/>
              <a:gd name="T47" fmla="*/ 201475779 h 1167"/>
              <a:gd name="T48" fmla="*/ 1489435652 w 1194"/>
              <a:gd name="T49" fmla="*/ 324961399 h 1167"/>
              <a:gd name="T50" fmla="*/ 1484453297 w 1194"/>
              <a:gd name="T51" fmla="*/ 444113921 h 1167"/>
              <a:gd name="T52" fmla="*/ 1591554197 w 1194"/>
              <a:gd name="T53" fmla="*/ 535102087 h 1167"/>
              <a:gd name="T54" fmla="*/ 1688690781 w 1194"/>
              <a:gd name="T55" fmla="*/ 582764236 h 1167"/>
              <a:gd name="T56" fmla="*/ 1813225977 w 1194"/>
              <a:gd name="T57" fmla="*/ 613093625 h 1167"/>
              <a:gd name="T58" fmla="*/ 1900400614 w 1194"/>
              <a:gd name="T59" fmla="*/ 634758104 h 1167"/>
              <a:gd name="T60" fmla="*/ 2019953455 w 1194"/>
              <a:gd name="T61" fmla="*/ 652089394 h 1167"/>
              <a:gd name="T62" fmla="*/ 2109618480 w 1194"/>
              <a:gd name="T63" fmla="*/ 701916666 h 1167"/>
              <a:gd name="T64" fmla="*/ 2147483647 w 1194"/>
              <a:gd name="T65" fmla="*/ 660754302 h 1167"/>
              <a:gd name="T66" fmla="*/ 2147483647 w 1194"/>
              <a:gd name="T67" fmla="*/ 665087493 h 1167"/>
              <a:gd name="T68" fmla="*/ 2147483647 w 1194"/>
              <a:gd name="T69" fmla="*/ 652089394 h 1167"/>
              <a:gd name="T70" fmla="*/ 2147483647 w 1194"/>
              <a:gd name="T71" fmla="*/ 639089823 h 1167"/>
              <a:gd name="T72" fmla="*/ 2147483647 w 1194"/>
              <a:gd name="T73" fmla="*/ 682418782 h 1167"/>
              <a:gd name="T74" fmla="*/ 2147483647 w 1194"/>
              <a:gd name="T75" fmla="*/ 712748170 h 1167"/>
              <a:gd name="T76" fmla="*/ 2147483647 w 1194"/>
              <a:gd name="T77" fmla="*/ 797238206 h 1167"/>
              <a:gd name="T78" fmla="*/ 2147483647 w 1194"/>
              <a:gd name="T79" fmla="*/ 927222140 h 1167"/>
              <a:gd name="T80" fmla="*/ 2147483647 w 1194"/>
              <a:gd name="T81" fmla="*/ 1013878587 h 1167"/>
              <a:gd name="T82" fmla="*/ 2147483647 w 1194"/>
              <a:gd name="T83" fmla="*/ 1120032918 h 1167"/>
              <a:gd name="T84" fmla="*/ 2147483647 w 1194"/>
              <a:gd name="T85" fmla="*/ 1304177315 h 1167"/>
              <a:gd name="T86" fmla="*/ 2147483647 w 1194"/>
              <a:gd name="T87" fmla="*/ 1490488308 h 1167"/>
              <a:gd name="T88" fmla="*/ 2147483647 w 1194"/>
              <a:gd name="T89" fmla="*/ 1583644908 h 1167"/>
              <a:gd name="T90" fmla="*/ 2147483647 w 1194"/>
              <a:gd name="T91" fmla="*/ 1670299883 h 1167"/>
              <a:gd name="T92" fmla="*/ 2147483647 w 1194"/>
              <a:gd name="T93" fmla="*/ 1722293751 h 1167"/>
              <a:gd name="T94" fmla="*/ 2147483647 w 1194"/>
              <a:gd name="T95" fmla="*/ 1657301784 h 1167"/>
              <a:gd name="T96" fmla="*/ 2147483647 w 1194"/>
              <a:gd name="T97" fmla="*/ 1689797767 h 1167"/>
              <a:gd name="T98" fmla="*/ 2147483647 w 1194"/>
              <a:gd name="T99" fmla="*/ 1763456115 h 1167"/>
              <a:gd name="T100" fmla="*/ 2147483647 w 1194"/>
              <a:gd name="T101" fmla="*/ 1980096496 h 1167"/>
              <a:gd name="T102" fmla="*/ 2141996684 w 1194"/>
              <a:gd name="T103" fmla="*/ 2136078100 h 1167"/>
              <a:gd name="T104" fmla="*/ 2064785178 w 1194"/>
              <a:gd name="T105" fmla="*/ 2147483647 h 1167"/>
              <a:gd name="T106" fmla="*/ 2007499935 w 1194"/>
              <a:gd name="T107" fmla="*/ 2147483647 h 1167"/>
              <a:gd name="T108" fmla="*/ 1758431122 w 1194"/>
              <a:gd name="T109" fmla="*/ 2147483647 h 1167"/>
              <a:gd name="T110" fmla="*/ 1586571842 w 1194"/>
              <a:gd name="T111" fmla="*/ 2147483647 h 1167"/>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1194"/>
              <a:gd name="T169" fmla="*/ 0 h 1167"/>
              <a:gd name="T170" fmla="*/ 1194 w 1194"/>
              <a:gd name="T171" fmla="*/ 1167 h 1167"/>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1194" h="1167">
                <a:moveTo>
                  <a:pt x="615" y="964"/>
                </a:moveTo>
                <a:lnTo>
                  <a:pt x="606" y="951"/>
                </a:lnTo>
                <a:lnTo>
                  <a:pt x="593" y="934"/>
                </a:lnTo>
                <a:lnTo>
                  <a:pt x="574" y="913"/>
                </a:lnTo>
                <a:lnTo>
                  <a:pt x="570" y="906"/>
                </a:lnTo>
                <a:lnTo>
                  <a:pt x="561" y="881"/>
                </a:lnTo>
                <a:lnTo>
                  <a:pt x="563" y="880"/>
                </a:lnTo>
                <a:lnTo>
                  <a:pt x="539" y="836"/>
                </a:lnTo>
                <a:lnTo>
                  <a:pt x="534" y="816"/>
                </a:lnTo>
                <a:lnTo>
                  <a:pt x="524" y="806"/>
                </a:lnTo>
                <a:lnTo>
                  <a:pt x="521" y="798"/>
                </a:lnTo>
                <a:lnTo>
                  <a:pt x="502" y="783"/>
                </a:lnTo>
                <a:lnTo>
                  <a:pt x="498" y="773"/>
                </a:lnTo>
                <a:lnTo>
                  <a:pt x="491" y="772"/>
                </a:lnTo>
                <a:lnTo>
                  <a:pt x="488" y="768"/>
                </a:lnTo>
                <a:lnTo>
                  <a:pt x="481" y="766"/>
                </a:lnTo>
                <a:lnTo>
                  <a:pt x="479" y="755"/>
                </a:lnTo>
                <a:lnTo>
                  <a:pt x="475" y="755"/>
                </a:lnTo>
                <a:lnTo>
                  <a:pt x="464" y="740"/>
                </a:lnTo>
                <a:lnTo>
                  <a:pt x="455" y="740"/>
                </a:lnTo>
                <a:lnTo>
                  <a:pt x="455" y="737"/>
                </a:lnTo>
                <a:lnTo>
                  <a:pt x="434" y="737"/>
                </a:lnTo>
                <a:lnTo>
                  <a:pt x="413" y="732"/>
                </a:lnTo>
                <a:lnTo>
                  <a:pt x="412" y="734"/>
                </a:lnTo>
                <a:lnTo>
                  <a:pt x="407" y="733"/>
                </a:lnTo>
                <a:lnTo>
                  <a:pt x="407" y="736"/>
                </a:lnTo>
                <a:lnTo>
                  <a:pt x="381" y="723"/>
                </a:lnTo>
                <a:lnTo>
                  <a:pt x="362" y="737"/>
                </a:lnTo>
                <a:lnTo>
                  <a:pt x="355" y="737"/>
                </a:lnTo>
                <a:lnTo>
                  <a:pt x="339" y="752"/>
                </a:lnTo>
                <a:lnTo>
                  <a:pt x="325" y="790"/>
                </a:lnTo>
                <a:lnTo>
                  <a:pt x="305" y="809"/>
                </a:lnTo>
                <a:lnTo>
                  <a:pt x="299" y="819"/>
                </a:lnTo>
                <a:lnTo>
                  <a:pt x="278" y="812"/>
                </a:lnTo>
                <a:lnTo>
                  <a:pt x="266" y="799"/>
                </a:lnTo>
                <a:lnTo>
                  <a:pt x="245" y="788"/>
                </a:lnTo>
                <a:lnTo>
                  <a:pt x="241" y="784"/>
                </a:lnTo>
                <a:lnTo>
                  <a:pt x="221" y="777"/>
                </a:lnTo>
                <a:lnTo>
                  <a:pt x="212" y="770"/>
                </a:lnTo>
                <a:lnTo>
                  <a:pt x="199" y="755"/>
                </a:lnTo>
                <a:lnTo>
                  <a:pt x="177" y="740"/>
                </a:lnTo>
                <a:lnTo>
                  <a:pt x="163" y="698"/>
                </a:lnTo>
                <a:lnTo>
                  <a:pt x="162" y="671"/>
                </a:lnTo>
                <a:lnTo>
                  <a:pt x="148" y="640"/>
                </a:lnTo>
                <a:lnTo>
                  <a:pt x="140" y="629"/>
                </a:lnTo>
                <a:lnTo>
                  <a:pt x="138" y="623"/>
                </a:lnTo>
                <a:lnTo>
                  <a:pt x="106" y="603"/>
                </a:lnTo>
                <a:lnTo>
                  <a:pt x="86" y="573"/>
                </a:lnTo>
                <a:lnTo>
                  <a:pt x="73" y="565"/>
                </a:lnTo>
                <a:lnTo>
                  <a:pt x="54" y="539"/>
                </a:lnTo>
                <a:lnTo>
                  <a:pt x="43" y="533"/>
                </a:lnTo>
                <a:lnTo>
                  <a:pt x="33" y="525"/>
                </a:lnTo>
                <a:lnTo>
                  <a:pt x="19" y="496"/>
                </a:lnTo>
                <a:lnTo>
                  <a:pt x="11" y="496"/>
                </a:lnTo>
                <a:lnTo>
                  <a:pt x="9" y="492"/>
                </a:lnTo>
                <a:lnTo>
                  <a:pt x="0" y="479"/>
                </a:lnTo>
                <a:lnTo>
                  <a:pt x="2" y="476"/>
                </a:lnTo>
                <a:lnTo>
                  <a:pt x="0" y="470"/>
                </a:lnTo>
                <a:lnTo>
                  <a:pt x="2" y="468"/>
                </a:lnTo>
                <a:lnTo>
                  <a:pt x="24" y="470"/>
                </a:lnTo>
                <a:lnTo>
                  <a:pt x="36" y="470"/>
                </a:lnTo>
                <a:lnTo>
                  <a:pt x="47" y="471"/>
                </a:lnTo>
                <a:lnTo>
                  <a:pt x="59" y="472"/>
                </a:lnTo>
                <a:lnTo>
                  <a:pt x="115" y="478"/>
                </a:lnTo>
                <a:lnTo>
                  <a:pt x="140" y="479"/>
                </a:lnTo>
                <a:lnTo>
                  <a:pt x="156" y="479"/>
                </a:lnTo>
                <a:lnTo>
                  <a:pt x="163" y="479"/>
                </a:lnTo>
                <a:lnTo>
                  <a:pt x="206" y="483"/>
                </a:lnTo>
                <a:lnTo>
                  <a:pt x="216" y="483"/>
                </a:lnTo>
                <a:lnTo>
                  <a:pt x="238" y="485"/>
                </a:lnTo>
                <a:lnTo>
                  <a:pt x="241" y="485"/>
                </a:lnTo>
                <a:lnTo>
                  <a:pt x="262" y="486"/>
                </a:lnTo>
                <a:lnTo>
                  <a:pt x="263" y="486"/>
                </a:lnTo>
                <a:lnTo>
                  <a:pt x="264" y="486"/>
                </a:lnTo>
                <a:lnTo>
                  <a:pt x="274" y="486"/>
                </a:lnTo>
                <a:lnTo>
                  <a:pt x="298" y="489"/>
                </a:lnTo>
                <a:lnTo>
                  <a:pt x="301" y="489"/>
                </a:lnTo>
                <a:lnTo>
                  <a:pt x="319" y="489"/>
                </a:lnTo>
                <a:lnTo>
                  <a:pt x="324" y="489"/>
                </a:lnTo>
                <a:lnTo>
                  <a:pt x="324" y="479"/>
                </a:lnTo>
                <a:lnTo>
                  <a:pt x="325" y="463"/>
                </a:lnTo>
                <a:lnTo>
                  <a:pt x="327" y="438"/>
                </a:lnTo>
                <a:lnTo>
                  <a:pt x="327" y="432"/>
                </a:lnTo>
                <a:lnTo>
                  <a:pt x="328" y="421"/>
                </a:lnTo>
                <a:lnTo>
                  <a:pt x="328" y="400"/>
                </a:lnTo>
                <a:lnTo>
                  <a:pt x="330" y="385"/>
                </a:lnTo>
                <a:lnTo>
                  <a:pt x="331" y="367"/>
                </a:lnTo>
                <a:lnTo>
                  <a:pt x="332" y="339"/>
                </a:lnTo>
                <a:lnTo>
                  <a:pt x="332" y="338"/>
                </a:lnTo>
                <a:lnTo>
                  <a:pt x="334" y="325"/>
                </a:lnTo>
                <a:lnTo>
                  <a:pt x="334" y="323"/>
                </a:lnTo>
                <a:lnTo>
                  <a:pt x="334" y="318"/>
                </a:lnTo>
                <a:lnTo>
                  <a:pt x="335" y="307"/>
                </a:lnTo>
                <a:lnTo>
                  <a:pt x="335" y="303"/>
                </a:lnTo>
                <a:lnTo>
                  <a:pt x="335" y="291"/>
                </a:lnTo>
                <a:lnTo>
                  <a:pt x="337" y="271"/>
                </a:lnTo>
                <a:lnTo>
                  <a:pt x="338" y="245"/>
                </a:lnTo>
                <a:lnTo>
                  <a:pt x="338" y="238"/>
                </a:lnTo>
                <a:lnTo>
                  <a:pt x="339" y="225"/>
                </a:lnTo>
                <a:lnTo>
                  <a:pt x="341" y="217"/>
                </a:lnTo>
                <a:lnTo>
                  <a:pt x="341" y="191"/>
                </a:lnTo>
                <a:lnTo>
                  <a:pt x="342" y="177"/>
                </a:lnTo>
                <a:lnTo>
                  <a:pt x="342" y="167"/>
                </a:lnTo>
                <a:lnTo>
                  <a:pt x="344" y="162"/>
                </a:lnTo>
                <a:lnTo>
                  <a:pt x="344" y="148"/>
                </a:lnTo>
                <a:lnTo>
                  <a:pt x="344" y="142"/>
                </a:lnTo>
                <a:lnTo>
                  <a:pt x="345" y="133"/>
                </a:lnTo>
                <a:lnTo>
                  <a:pt x="345" y="127"/>
                </a:lnTo>
                <a:lnTo>
                  <a:pt x="346" y="94"/>
                </a:lnTo>
                <a:lnTo>
                  <a:pt x="346" y="81"/>
                </a:lnTo>
                <a:lnTo>
                  <a:pt x="348" y="80"/>
                </a:lnTo>
                <a:lnTo>
                  <a:pt x="348" y="77"/>
                </a:lnTo>
                <a:lnTo>
                  <a:pt x="349" y="47"/>
                </a:lnTo>
                <a:lnTo>
                  <a:pt x="350" y="0"/>
                </a:lnTo>
                <a:lnTo>
                  <a:pt x="355" y="0"/>
                </a:lnTo>
                <a:lnTo>
                  <a:pt x="388" y="0"/>
                </a:lnTo>
                <a:lnTo>
                  <a:pt x="407" y="1"/>
                </a:lnTo>
                <a:lnTo>
                  <a:pt x="427" y="1"/>
                </a:lnTo>
                <a:lnTo>
                  <a:pt x="430" y="2"/>
                </a:lnTo>
                <a:lnTo>
                  <a:pt x="431" y="2"/>
                </a:lnTo>
                <a:lnTo>
                  <a:pt x="438" y="2"/>
                </a:lnTo>
                <a:lnTo>
                  <a:pt x="449" y="2"/>
                </a:lnTo>
                <a:lnTo>
                  <a:pt x="453" y="4"/>
                </a:lnTo>
                <a:lnTo>
                  <a:pt x="473" y="4"/>
                </a:lnTo>
                <a:lnTo>
                  <a:pt x="493" y="4"/>
                </a:lnTo>
                <a:lnTo>
                  <a:pt x="504" y="5"/>
                </a:lnTo>
                <a:lnTo>
                  <a:pt x="520" y="5"/>
                </a:lnTo>
                <a:lnTo>
                  <a:pt x="527" y="6"/>
                </a:lnTo>
                <a:lnTo>
                  <a:pt x="531" y="6"/>
                </a:lnTo>
                <a:lnTo>
                  <a:pt x="536" y="6"/>
                </a:lnTo>
                <a:lnTo>
                  <a:pt x="559" y="6"/>
                </a:lnTo>
                <a:lnTo>
                  <a:pt x="565" y="6"/>
                </a:lnTo>
                <a:lnTo>
                  <a:pt x="579" y="6"/>
                </a:lnTo>
                <a:lnTo>
                  <a:pt x="581" y="6"/>
                </a:lnTo>
                <a:lnTo>
                  <a:pt x="613" y="8"/>
                </a:lnTo>
                <a:lnTo>
                  <a:pt x="613" y="22"/>
                </a:lnTo>
                <a:lnTo>
                  <a:pt x="611" y="56"/>
                </a:lnTo>
                <a:lnTo>
                  <a:pt x="611" y="62"/>
                </a:lnTo>
                <a:lnTo>
                  <a:pt x="611" y="72"/>
                </a:lnTo>
                <a:lnTo>
                  <a:pt x="611" y="74"/>
                </a:lnTo>
                <a:lnTo>
                  <a:pt x="610" y="81"/>
                </a:lnTo>
                <a:lnTo>
                  <a:pt x="610" y="90"/>
                </a:lnTo>
                <a:lnTo>
                  <a:pt x="610" y="103"/>
                </a:lnTo>
                <a:lnTo>
                  <a:pt x="610" y="117"/>
                </a:lnTo>
                <a:lnTo>
                  <a:pt x="610" y="120"/>
                </a:lnTo>
                <a:lnTo>
                  <a:pt x="610" y="126"/>
                </a:lnTo>
                <a:lnTo>
                  <a:pt x="610" y="140"/>
                </a:lnTo>
                <a:lnTo>
                  <a:pt x="610" y="144"/>
                </a:lnTo>
                <a:lnTo>
                  <a:pt x="610" y="152"/>
                </a:lnTo>
                <a:lnTo>
                  <a:pt x="610" y="158"/>
                </a:lnTo>
                <a:lnTo>
                  <a:pt x="608" y="169"/>
                </a:lnTo>
                <a:lnTo>
                  <a:pt x="608" y="185"/>
                </a:lnTo>
                <a:lnTo>
                  <a:pt x="608" y="192"/>
                </a:lnTo>
                <a:lnTo>
                  <a:pt x="608" y="199"/>
                </a:lnTo>
                <a:lnTo>
                  <a:pt x="607" y="220"/>
                </a:lnTo>
                <a:lnTo>
                  <a:pt x="611" y="219"/>
                </a:lnTo>
                <a:lnTo>
                  <a:pt x="622" y="225"/>
                </a:lnTo>
                <a:lnTo>
                  <a:pt x="629" y="235"/>
                </a:lnTo>
                <a:lnTo>
                  <a:pt x="651" y="238"/>
                </a:lnTo>
                <a:lnTo>
                  <a:pt x="654" y="238"/>
                </a:lnTo>
                <a:lnTo>
                  <a:pt x="674" y="242"/>
                </a:lnTo>
                <a:lnTo>
                  <a:pt x="676" y="245"/>
                </a:lnTo>
                <a:lnTo>
                  <a:pt x="678" y="257"/>
                </a:lnTo>
                <a:lnTo>
                  <a:pt x="685" y="262"/>
                </a:lnTo>
                <a:lnTo>
                  <a:pt x="690" y="260"/>
                </a:lnTo>
                <a:lnTo>
                  <a:pt x="700" y="262"/>
                </a:lnTo>
                <a:lnTo>
                  <a:pt x="718" y="268"/>
                </a:lnTo>
                <a:lnTo>
                  <a:pt x="729" y="266"/>
                </a:lnTo>
                <a:lnTo>
                  <a:pt x="729" y="267"/>
                </a:lnTo>
                <a:lnTo>
                  <a:pt x="735" y="268"/>
                </a:lnTo>
                <a:lnTo>
                  <a:pt x="740" y="274"/>
                </a:lnTo>
                <a:lnTo>
                  <a:pt x="746" y="275"/>
                </a:lnTo>
                <a:lnTo>
                  <a:pt x="762" y="268"/>
                </a:lnTo>
                <a:lnTo>
                  <a:pt x="768" y="270"/>
                </a:lnTo>
                <a:lnTo>
                  <a:pt x="772" y="268"/>
                </a:lnTo>
                <a:lnTo>
                  <a:pt x="776" y="267"/>
                </a:lnTo>
                <a:lnTo>
                  <a:pt x="778" y="284"/>
                </a:lnTo>
                <a:lnTo>
                  <a:pt x="786" y="284"/>
                </a:lnTo>
                <a:lnTo>
                  <a:pt x="786" y="295"/>
                </a:lnTo>
                <a:lnTo>
                  <a:pt x="796" y="299"/>
                </a:lnTo>
                <a:lnTo>
                  <a:pt x="818" y="285"/>
                </a:lnTo>
                <a:lnTo>
                  <a:pt x="822" y="293"/>
                </a:lnTo>
                <a:lnTo>
                  <a:pt x="826" y="292"/>
                </a:lnTo>
                <a:lnTo>
                  <a:pt x="829" y="292"/>
                </a:lnTo>
                <a:lnTo>
                  <a:pt x="839" y="302"/>
                </a:lnTo>
                <a:lnTo>
                  <a:pt x="857" y="296"/>
                </a:lnTo>
                <a:lnTo>
                  <a:pt x="855" y="309"/>
                </a:lnTo>
                <a:lnTo>
                  <a:pt x="862" y="313"/>
                </a:lnTo>
                <a:lnTo>
                  <a:pt x="878" y="288"/>
                </a:lnTo>
                <a:lnTo>
                  <a:pt x="879" y="288"/>
                </a:lnTo>
                <a:lnTo>
                  <a:pt x="896" y="302"/>
                </a:lnTo>
                <a:lnTo>
                  <a:pt x="908" y="293"/>
                </a:lnTo>
                <a:lnTo>
                  <a:pt x="910" y="293"/>
                </a:lnTo>
                <a:lnTo>
                  <a:pt x="908" y="296"/>
                </a:lnTo>
                <a:lnTo>
                  <a:pt x="918" y="307"/>
                </a:lnTo>
                <a:lnTo>
                  <a:pt x="925" y="307"/>
                </a:lnTo>
                <a:lnTo>
                  <a:pt x="928" y="311"/>
                </a:lnTo>
                <a:lnTo>
                  <a:pt x="939" y="307"/>
                </a:lnTo>
                <a:lnTo>
                  <a:pt x="961" y="295"/>
                </a:lnTo>
                <a:lnTo>
                  <a:pt x="975" y="298"/>
                </a:lnTo>
                <a:lnTo>
                  <a:pt x="983" y="295"/>
                </a:lnTo>
                <a:lnTo>
                  <a:pt x="984" y="292"/>
                </a:lnTo>
                <a:lnTo>
                  <a:pt x="997" y="289"/>
                </a:lnTo>
                <a:lnTo>
                  <a:pt x="997" y="286"/>
                </a:lnTo>
                <a:lnTo>
                  <a:pt x="1000" y="288"/>
                </a:lnTo>
                <a:lnTo>
                  <a:pt x="1002" y="292"/>
                </a:lnTo>
                <a:lnTo>
                  <a:pt x="1001" y="292"/>
                </a:lnTo>
                <a:lnTo>
                  <a:pt x="1023" y="292"/>
                </a:lnTo>
                <a:lnTo>
                  <a:pt x="1026" y="292"/>
                </a:lnTo>
                <a:lnTo>
                  <a:pt x="1027" y="286"/>
                </a:lnTo>
                <a:lnTo>
                  <a:pt x="1037" y="285"/>
                </a:lnTo>
                <a:lnTo>
                  <a:pt x="1040" y="286"/>
                </a:lnTo>
                <a:lnTo>
                  <a:pt x="1040" y="289"/>
                </a:lnTo>
                <a:lnTo>
                  <a:pt x="1051" y="293"/>
                </a:lnTo>
                <a:lnTo>
                  <a:pt x="1062" y="306"/>
                </a:lnTo>
                <a:lnTo>
                  <a:pt x="1066" y="307"/>
                </a:lnTo>
                <a:lnTo>
                  <a:pt x="1066" y="305"/>
                </a:lnTo>
                <a:lnTo>
                  <a:pt x="1073" y="306"/>
                </a:lnTo>
                <a:lnTo>
                  <a:pt x="1073" y="309"/>
                </a:lnTo>
                <a:lnTo>
                  <a:pt x="1075" y="309"/>
                </a:lnTo>
                <a:lnTo>
                  <a:pt x="1073" y="310"/>
                </a:lnTo>
                <a:lnTo>
                  <a:pt x="1084" y="313"/>
                </a:lnTo>
                <a:lnTo>
                  <a:pt x="1094" y="320"/>
                </a:lnTo>
                <a:lnTo>
                  <a:pt x="1097" y="317"/>
                </a:lnTo>
                <a:lnTo>
                  <a:pt x="1106" y="327"/>
                </a:lnTo>
                <a:lnTo>
                  <a:pt x="1118" y="321"/>
                </a:lnTo>
                <a:lnTo>
                  <a:pt x="1137" y="325"/>
                </a:lnTo>
                <a:lnTo>
                  <a:pt x="1137" y="328"/>
                </a:lnTo>
                <a:lnTo>
                  <a:pt x="1137" y="345"/>
                </a:lnTo>
                <a:lnTo>
                  <a:pt x="1137" y="356"/>
                </a:lnTo>
                <a:lnTo>
                  <a:pt x="1138" y="357"/>
                </a:lnTo>
                <a:lnTo>
                  <a:pt x="1138" y="371"/>
                </a:lnTo>
                <a:lnTo>
                  <a:pt x="1140" y="382"/>
                </a:lnTo>
                <a:lnTo>
                  <a:pt x="1140" y="385"/>
                </a:lnTo>
                <a:lnTo>
                  <a:pt x="1140" y="397"/>
                </a:lnTo>
                <a:lnTo>
                  <a:pt x="1140" y="413"/>
                </a:lnTo>
                <a:lnTo>
                  <a:pt x="1140" y="414"/>
                </a:lnTo>
                <a:lnTo>
                  <a:pt x="1140" y="418"/>
                </a:lnTo>
                <a:lnTo>
                  <a:pt x="1141" y="425"/>
                </a:lnTo>
                <a:lnTo>
                  <a:pt x="1141" y="439"/>
                </a:lnTo>
                <a:lnTo>
                  <a:pt x="1143" y="451"/>
                </a:lnTo>
                <a:lnTo>
                  <a:pt x="1143" y="453"/>
                </a:lnTo>
                <a:lnTo>
                  <a:pt x="1143" y="467"/>
                </a:lnTo>
                <a:lnTo>
                  <a:pt x="1143" y="472"/>
                </a:lnTo>
                <a:lnTo>
                  <a:pt x="1144" y="493"/>
                </a:lnTo>
                <a:lnTo>
                  <a:pt x="1145" y="496"/>
                </a:lnTo>
                <a:lnTo>
                  <a:pt x="1147" y="496"/>
                </a:lnTo>
                <a:lnTo>
                  <a:pt x="1147" y="499"/>
                </a:lnTo>
                <a:lnTo>
                  <a:pt x="1159" y="510"/>
                </a:lnTo>
                <a:lnTo>
                  <a:pt x="1163" y="521"/>
                </a:lnTo>
                <a:lnTo>
                  <a:pt x="1163" y="539"/>
                </a:lnTo>
                <a:lnTo>
                  <a:pt x="1174" y="547"/>
                </a:lnTo>
                <a:lnTo>
                  <a:pt x="1173" y="549"/>
                </a:lnTo>
                <a:lnTo>
                  <a:pt x="1187" y="582"/>
                </a:lnTo>
                <a:lnTo>
                  <a:pt x="1193" y="582"/>
                </a:lnTo>
                <a:lnTo>
                  <a:pt x="1190" y="601"/>
                </a:lnTo>
                <a:lnTo>
                  <a:pt x="1193" y="615"/>
                </a:lnTo>
                <a:lnTo>
                  <a:pt x="1188" y="629"/>
                </a:lnTo>
                <a:lnTo>
                  <a:pt x="1180" y="657"/>
                </a:lnTo>
                <a:lnTo>
                  <a:pt x="1177" y="666"/>
                </a:lnTo>
                <a:lnTo>
                  <a:pt x="1177" y="668"/>
                </a:lnTo>
                <a:lnTo>
                  <a:pt x="1177" y="676"/>
                </a:lnTo>
                <a:lnTo>
                  <a:pt x="1183" y="684"/>
                </a:lnTo>
                <a:lnTo>
                  <a:pt x="1183" y="697"/>
                </a:lnTo>
                <a:lnTo>
                  <a:pt x="1181" y="705"/>
                </a:lnTo>
                <a:lnTo>
                  <a:pt x="1180" y="707"/>
                </a:lnTo>
                <a:lnTo>
                  <a:pt x="1177" y="711"/>
                </a:lnTo>
                <a:lnTo>
                  <a:pt x="1170" y="726"/>
                </a:lnTo>
                <a:lnTo>
                  <a:pt x="1166" y="727"/>
                </a:lnTo>
                <a:lnTo>
                  <a:pt x="1169" y="740"/>
                </a:lnTo>
                <a:lnTo>
                  <a:pt x="1173" y="750"/>
                </a:lnTo>
                <a:lnTo>
                  <a:pt x="1169" y="747"/>
                </a:lnTo>
                <a:lnTo>
                  <a:pt x="1154" y="747"/>
                </a:lnTo>
                <a:lnTo>
                  <a:pt x="1125" y="761"/>
                </a:lnTo>
                <a:lnTo>
                  <a:pt x="1123" y="761"/>
                </a:lnTo>
                <a:lnTo>
                  <a:pt x="1090" y="784"/>
                </a:lnTo>
                <a:lnTo>
                  <a:pt x="1084" y="783"/>
                </a:lnTo>
                <a:lnTo>
                  <a:pt x="1102" y="768"/>
                </a:lnTo>
                <a:lnTo>
                  <a:pt x="1111" y="765"/>
                </a:lnTo>
                <a:lnTo>
                  <a:pt x="1111" y="763"/>
                </a:lnTo>
                <a:lnTo>
                  <a:pt x="1100" y="762"/>
                </a:lnTo>
                <a:lnTo>
                  <a:pt x="1087" y="766"/>
                </a:lnTo>
                <a:lnTo>
                  <a:pt x="1087" y="738"/>
                </a:lnTo>
                <a:lnTo>
                  <a:pt x="1080" y="741"/>
                </a:lnTo>
                <a:lnTo>
                  <a:pt x="1076" y="751"/>
                </a:lnTo>
                <a:lnTo>
                  <a:pt x="1070" y="750"/>
                </a:lnTo>
                <a:lnTo>
                  <a:pt x="1068" y="750"/>
                </a:lnTo>
                <a:lnTo>
                  <a:pt x="1066" y="750"/>
                </a:lnTo>
                <a:lnTo>
                  <a:pt x="1063" y="755"/>
                </a:lnTo>
                <a:lnTo>
                  <a:pt x="1065" y="761"/>
                </a:lnTo>
                <a:lnTo>
                  <a:pt x="1063" y="763"/>
                </a:lnTo>
                <a:lnTo>
                  <a:pt x="1065" y="766"/>
                </a:lnTo>
                <a:lnTo>
                  <a:pt x="1073" y="769"/>
                </a:lnTo>
                <a:lnTo>
                  <a:pt x="1077" y="781"/>
                </a:lnTo>
                <a:lnTo>
                  <a:pt x="1090" y="787"/>
                </a:lnTo>
                <a:lnTo>
                  <a:pt x="1054" y="816"/>
                </a:lnTo>
                <a:lnTo>
                  <a:pt x="1030" y="838"/>
                </a:lnTo>
                <a:lnTo>
                  <a:pt x="1020" y="844"/>
                </a:lnTo>
                <a:lnTo>
                  <a:pt x="1019" y="844"/>
                </a:lnTo>
                <a:lnTo>
                  <a:pt x="982" y="866"/>
                </a:lnTo>
                <a:lnTo>
                  <a:pt x="950" y="884"/>
                </a:lnTo>
                <a:lnTo>
                  <a:pt x="937" y="894"/>
                </a:lnTo>
                <a:lnTo>
                  <a:pt x="926" y="903"/>
                </a:lnTo>
                <a:lnTo>
                  <a:pt x="915" y="910"/>
                </a:lnTo>
                <a:lnTo>
                  <a:pt x="893" y="930"/>
                </a:lnTo>
                <a:lnTo>
                  <a:pt x="876" y="951"/>
                </a:lnTo>
                <a:lnTo>
                  <a:pt x="875" y="953"/>
                </a:lnTo>
                <a:lnTo>
                  <a:pt x="876" y="953"/>
                </a:lnTo>
                <a:lnTo>
                  <a:pt x="867" y="964"/>
                </a:lnTo>
                <a:lnTo>
                  <a:pt x="858" y="981"/>
                </a:lnTo>
                <a:lnTo>
                  <a:pt x="846" y="1014"/>
                </a:lnTo>
                <a:lnTo>
                  <a:pt x="846" y="1017"/>
                </a:lnTo>
                <a:lnTo>
                  <a:pt x="844" y="1043"/>
                </a:lnTo>
                <a:lnTo>
                  <a:pt x="853" y="1088"/>
                </a:lnTo>
                <a:lnTo>
                  <a:pt x="860" y="1107"/>
                </a:lnTo>
                <a:lnTo>
                  <a:pt x="867" y="1152"/>
                </a:lnTo>
                <a:lnTo>
                  <a:pt x="846" y="1166"/>
                </a:lnTo>
                <a:lnTo>
                  <a:pt x="833" y="1164"/>
                </a:lnTo>
                <a:lnTo>
                  <a:pt x="821" y="1152"/>
                </a:lnTo>
                <a:lnTo>
                  <a:pt x="797" y="1145"/>
                </a:lnTo>
                <a:lnTo>
                  <a:pt x="760" y="1145"/>
                </a:lnTo>
                <a:lnTo>
                  <a:pt x="757" y="1139"/>
                </a:lnTo>
                <a:lnTo>
                  <a:pt x="753" y="1139"/>
                </a:lnTo>
                <a:lnTo>
                  <a:pt x="726" y="1124"/>
                </a:lnTo>
                <a:lnTo>
                  <a:pt x="718" y="1125"/>
                </a:lnTo>
                <a:lnTo>
                  <a:pt x="711" y="1120"/>
                </a:lnTo>
                <a:lnTo>
                  <a:pt x="711" y="1116"/>
                </a:lnTo>
                <a:lnTo>
                  <a:pt x="688" y="1109"/>
                </a:lnTo>
                <a:lnTo>
                  <a:pt x="671" y="1091"/>
                </a:lnTo>
                <a:lnTo>
                  <a:pt x="663" y="1062"/>
                </a:lnTo>
                <a:lnTo>
                  <a:pt x="649" y="1043"/>
                </a:lnTo>
                <a:lnTo>
                  <a:pt x="645" y="1014"/>
                </a:lnTo>
                <a:lnTo>
                  <a:pt x="640" y="989"/>
                </a:lnTo>
                <a:lnTo>
                  <a:pt x="629" y="974"/>
                </a:lnTo>
                <a:lnTo>
                  <a:pt x="617" y="967"/>
                </a:lnTo>
                <a:lnTo>
                  <a:pt x="615" y="964"/>
                </a:lnTo>
              </a:path>
            </a:pathLst>
          </a:custGeom>
          <a:solidFill>
            <a:schemeClr val="bg1"/>
          </a:solidFill>
          <a:ln w="6350" cap="rnd">
            <a:solidFill>
              <a:schemeClr val="tx1">
                <a:lumMod val="50000"/>
                <a:lumOff val="50000"/>
              </a:schemeClr>
            </a:solidFill>
            <a:round/>
            <a:headEnd/>
            <a:tailEnd/>
          </a:ln>
        </p:spPr>
        <p:txBody>
          <a:bodyPr/>
          <a:lstStyle/>
          <a:p>
            <a:pPr>
              <a:defRPr/>
            </a:pPr>
            <a:endParaRPr lang="en-US"/>
          </a:p>
        </p:txBody>
      </p:sp>
      <p:sp>
        <p:nvSpPr>
          <p:cNvPr id="2088" name="Freeform 241"/>
          <p:cNvSpPr>
            <a:spLocks/>
          </p:cNvSpPr>
          <p:nvPr/>
        </p:nvSpPr>
        <p:spPr bwMode="auto">
          <a:xfrm>
            <a:off x="1287463" y="3595688"/>
            <a:ext cx="900112" cy="992187"/>
          </a:xfrm>
          <a:custGeom>
            <a:avLst/>
            <a:gdLst>
              <a:gd name="T0" fmla="*/ 2147483647 w 570"/>
              <a:gd name="T1" fmla="*/ 2147483647 h 673"/>
              <a:gd name="T2" fmla="*/ 2147483647 w 570"/>
              <a:gd name="T3" fmla="*/ 2147483647 h 673"/>
              <a:gd name="T4" fmla="*/ 2147483647 w 570"/>
              <a:gd name="T5" fmla="*/ 2147483647 h 673"/>
              <a:gd name="T6" fmla="*/ 2147483647 w 570"/>
              <a:gd name="T7" fmla="*/ 2147483647 h 673"/>
              <a:gd name="T8" fmla="*/ 2147483647 w 570"/>
              <a:gd name="T9" fmla="*/ 2147483647 h 673"/>
              <a:gd name="T10" fmla="*/ 2147483647 w 570"/>
              <a:gd name="T11" fmla="*/ 2147483647 h 673"/>
              <a:gd name="T12" fmla="*/ 2147483647 w 570"/>
              <a:gd name="T13" fmla="*/ 2147483647 h 673"/>
              <a:gd name="T14" fmla="*/ 2147483647 w 570"/>
              <a:gd name="T15" fmla="*/ 2147483647 h 673"/>
              <a:gd name="T16" fmla="*/ 2147483647 w 570"/>
              <a:gd name="T17" fmla="*/ 2147483647 h 673"/>
              <a:gd name="T18" fmla="*/ 2147483647 w 570"/>
              <a:gd name="T19" fmla="*/ 2147483647 h 673"/>
              <a:gd name="T20" fmla="*/ 2147483647 w 570"/>
              <a:gd name="T21" fmla="*/ 2147483647 h 673"/>
              <a:gd name="T22" fmla="*/ 2147483647 w 570"/>
              <a:gd name="T23" fmla="*/ 2147483647 h 673"/>
              <a:gd name="T24" fmla="*/ 2147483647 w 570"/>
              <a:gd name="T25" fmla="*/ 2147483647 h 673"/>
              <a:gd name="T26" fmla="*/ 2147483647 w 570"/>
              <a:gd name="T27" fmla="*/ 2147483647 h 673"/>
              <a:gd name="T28" fmla="*/ 2147483647 w 570"/>
              <a:gd name="T29" fmla="*/ 2147483647 h 673"/>
              <a:gd name="T30" fmla="*/ 2147483647 w 570"/>
              <a:gd name="T31" fmla="*/ 2147483647 h 673"/>
              <a:gd name="T32" fmla="*/ 2147483647 w 570"/>
              <a:gd name="T33" fmla="*/ 2147483647 h 673"/>
              <a:gd name="T34" fmla="*/ 2147483647 w 570"/>
              <a:gd name="T35" fmla="*/ 2147483647 h 673"/>
              <a:gd name="T36" fmla="*/ 2147483647 w 570"/>
              <a:gd name="T37" fmla="*/ 2147483647 h 673"/>
              <a:gd name="T38" fmla="*/ 2147483647 w 570"/>
              <a:gd name="T39" fmla="*/ 2147483647 h 673"/>
              <a:gd name="T40" fmla="*/ 2147483647 w 570"/>
              <a:gd name="T41" fmla="*/ 2147483647 h 673"/>
              <a:gd name="T42" fmla="*/ 2147483647 w 570"/>
              <a:gd name="T43" fmla="*/ 2147483647 h 673"/>
              <a:gd name="T44" fmla="*/ 2147483647 w 570"/>
              <a:gd name="T45" fmla="*/ 2147483647 h 673"/>
              <a:gd name="T46" fmla="*/ 2147483647 w 570"/>
              <a:gd name="T47" fmla="*/ 2147483647 h 673"/>
              <a:gd name="T48" fmla="*/ 2147483647 w 570"/>
              <a:gd name="T49" fmla="*/ 2147483647 h 673"/>
              <a:gd name="T50" fmla="*/ 2147483647 w 570"/>
              <a:gd name="T51" fmla="*/ 2147483647 h 673"/>
              <a:gd name="T52" fmla="*/ 2147483647 w 570"/>
              <a:gd name="T53" fmla="*/ 2147483647 h 673"/>
              <a:gd name="T54" fmla="*/ 2147483647 w 570"/>
              <a:gd name="T55" fmla="*/ 2147483647 h 673"/>
              <a:gd name="T56" fmla="*/ 2147483647 w 570"/>
              <a:gd name="T57" fmla="*/ 2147483647 h 673"/>
              <a:gd name="T58" fmla="*/ 2147483647 w 570"/>
              <a:gd name="T59" fmla="*/ 2147483647 h 673"/>
              <a:gd name="T60" fmla="*/ 2147483647 w 570"/>
              <a:gd name="T61" fmla="*/ 2147483647 h 673"/>
              <a:gd name="T62" fmla="*/ 2147483647 w 570"/>
              <a:gd name="T63" fmla="*/ 2147483647 h 673"/>
              <a:gd name="T64" fmla="*/ 2147483647 w 570"/>
              <a:gd name="T65" fmla="*/ 2147483647 h 673"/>
              <a:gd name="T66" fmla="*/ 2147483647 w 570"/>
              <a:gd name="T67" fmla="*/ 2147483647 h 673"/>
              <a:gd name="T68" fmla="*/ 2147483647 w 570"/>
              <a:gd name="T69" fmla="*/ 2147483647 h 673"/>
              <a:gd name="T70" fmla="*/ 2147483647 w 570"/>
              <a:gd name="T71" fmla="*/ 2147483647 h 673"/>
              <a:gd name="T72" fmla="*/ 2147483647 w 570"/>
              <a:gd name="T73" fmla="*/ 2147483647 h 673"/>
              <a:gd name="T74" fmla="*/ 2147483647 w 570"/>
              <a:gd name="T75" fmla="*/ 2147483647 h 673"/>
              <a:gd name="T76" fmla="*/ 2147483647 w 570"/>
              <a:gd name="T77" fmla="*/ 2147483647 h 673"/>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570"/>
              <a:gd name="T118" fmla="*/ 0 h 673"/>
              <a:gd name="T119" fmla="*/ 570 w 570"/>
              <a:gd name="T120" fmla="*/ 673 h 673"/>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570" h="673">
                <a:moveTo>
                  <a:pt x="0" y="465"/>
                </a:moveTo>
                <a:lnTo>
                  <a:pt x="11" y="451"/>
                </a:lnTo>
                <a:lnTo>
                  <a:pt x="27" y="451"/>
                </a:lnTo>
                <a:lnTo>
                  <a:pt x="36" y="423"/>
                </a:lnTo>
                <a:lnTo>
                  <a:pt x="29" y="421"/>
                </a:lnTo>
                <a:lnTo>
                  <a:pt x="19" y="411"/>
                </a:lnTo>
                <a:lnTo>
                  <a:pt x="23" y="381"/>
                </a:lnTo>
                <a:lnTo>
                  <a:pt x="31" y="376"/>
                </a:lnTo>
                <a:lnTo>
                  <a:pt x="47" y="350"/>
                </a:lnTo>
                <a:lnTo>
                  <a:pt x="52" y="321"/>
                </a:lnTo>
                <a:lnTo>
                  <a:pt x="56" y="318"/>
                </a:lnTo>
                <a:lnTo>
                  <a:pt x="61" y="308"/>
                </a:lnTo>
                <a:lnTo>
                  <a:pt x="77" y="302"/>
                </a:lnTo>
                <a:lnTo>
                  <a:pt x="87" y="295"/>
                </a:lnTo>
                <a:lnTo>
                  <a:pt x="90" y="289"/>
                </a:lnTo>
                <a:lnTo>
                  <a:pt x="72" y="270"/>
                </a:lnTo>
                <a:lnTo>
                  <a:pt x="72" y="264"/>
                </a:lnTo>
                <a:lnTo>
                  <a:pt x="66" y="238"/>
                </a:lnTo>
                <a:lnTo>
                  <a:pt x="58" y="223"/>
                </a:lnTo>
                <a:lnTo>
                  <a:pt x="59" y="206"/>
                </a:lnTo>
                <a:lnTo>
                  <a:pt x="68" y="181"/>
                </a:lnTo>
                <a:lnTo>
                  <a:pt x="68" y="126"/>
                </a:lnTo>
                <a:lnTo>
                  <a:pt x="72" y="112"/>
                </a:lnTo>
                <a:lnTo>
                  <a:pt x="69" y="88"/>
                </a:lnTo>
                <a:lnTo>
                  <a:pt x="91" y="85"/>
                </a:lnTo>
                <a:lnTo>
                  <a:pt x="111" y="102"/>
                </a:lnTo>
                <a:lnTo>
                  <a:pt x="130" y="87"/>
                </a:lnTo>
                <a:lnTo>
                  <a:pt x="141" y="16"/>
                </a:lnTo>
                <a:lnTo>
                  <a:pt x="145" y="0"/>
                </a:lnTo>
                <a:lnTo>
                  <a:pt x="172" y="4"/>
                </a:lnTo>
                <a:lnTo>
                  <a:pt x="201" y="8"/>
                </a:lnTo>
                <a:lnTo>
                  <a:pt x="241" y="15"/>
                </a:lnTo>
                <a:lnTo>
                  <a:pt x="244" y="15"/>
                </a:lnTo>
                <a:lnTo>
                  <a:pt x="255" y="16"/>
                </a:lnTo>
                <a:lnTo>
                  <a:pt x="272" y="19"/>
                </a:lnTo>
                <a:lnTo>
                  <a:pt x="338" y="27"/>
                </a:lnTo>
                <a:lnTo>
                  <a:pt x="360" y="31"/>
                </a:lnTo>
                <a:lnTo>
                  <a:pt x="367" y="31"/>
                </a:lnTo>
                <a:lnTo>
                  <a:pt x="381" y="33"/>
                </a:lnTo>
                <a:lnTo>
                  <a:pt x="403" y="36"/>
                </a:lnTo>
                <a:lnTo>
                  <a:pt x="424" y="38"/>
                </a:lnTo>
                <a:lnTo>
                  <a:pt x="446" y="41"/>
                </a:lnTo>
                <a:lnTo>
                  <a:pt x="448" y="42"/>
                </a:lnTo>
                <a:lnTo>
                  <a:pt x="487" y="47"/>
                </a:lnTo>
                <a:lnTo>
                  <a:pt x="519" y="51"/>
                </a:lnTo>
                <a:lnTo>
                  <a:pt x="530" y="52"/>
                </a:lnTo>
                <a:lnTo>
                  <a:pt x="569" y="56"/>
                </a:lnTo>
                <a:lnTo>
                  <a:pt x="566" y="83"/>
                </a:lnTo>
                <a:lnTo>
                  <a:pt x="563" y="110"/>
                </a:lnTo>
                <a:lnTo>
                  <a:pt x="556" y="164"/>
                </a:lnTo>
                <a:lnTo>
                  <a:pt x="550" y="216"/>
                </a:lnTo>
                <a:lnTo>
                  <a:pt x="550" y="218"/>
                </a:lnTo>
                <a:lnTo>
                  <a:pt x="544" y="277"/>
                </a:lnTo>
                <a:lnTo>
                  <a:pt x="541" y="296"/>
                </a:lnTo>
                <a:lnTo>
                  <a:pt x="541" y="297"/>
                </a:lnTo>
                <a:lnTo>
                  <a:pt x="539" y="320"/>
                </a:lnTo>
                <a:lnTo>
                  <a:pt x="537" y="340"/>
                </a:lnTo>
                <a:lnTo>
                  <a:pt x="532" y="382"/>
                </a:lnTo>
                <a:lnTo>
                  <a:pt x="530" y="405"/>
                </a:lnTo>
                <a:lnTo>
                  <a:pt x="530" y="408"/>
                </a:lnTo>
                <a:lnTo>
                  <a:pt x="530" y="410"/>
                </a:lnTo>
                <a:lnTo>
                  <a:pt x="523" y="468"/>
                </a:lnTo>
                <a:lnTo>
                  <a:pt x="523" y="473"/>
                </a:lnTo>
                <a:lnTo>
                  <a:pt x="520" y="490"/>
                </a:lnTo>
                <a:lnTo>
                  <a:pt x="517" y="515"/>
                </a:lnTo>
                <a:lnTo>
                  <a:pt x="517" y="518"/>
                </a:lnTo>
                <a:lnTo>
                  <a:pt x="514" y="544"/>
                </a:lnTo>
                <a:lnTo>
                  <a:pt x="513" y="552"/>
                </a:lnTo>
                <a:lnTo>
                  <a:pt x="503" y="648"/>
                </a:lnTo>
                <a:lnTo>
                  <a:pt x="503" y="651"/>
                </a:lnTo>
                <a:lnTo>
                  <a:pt x="500" y="672"/>
                </a:lnTo>
                <a:lnTo>
                  <a:pt x="371" y="656"/>
                </a:lnTo>
                <a:lnTo>
                  <a:pt x="316" y="649"/>
                </a:lnTo>
                <a:lnTo>
                  <a:pt x="294" y="637"/>
                </a:lnTo>
                <a:lnTo>
                  <a:pt x="291" y="635"/>
                </a:lnTo>
                <a:lnTo>
                  <a:pt x="278" y="630"/>
                </a:lnTo>
                <a:lnTo>
                  <a:pt x="123" y="544"/>
                </a:lnTo>
                <a:lnTo>
                  <a:pt x="11" y="480"/>
                </a:lnTo>
                <a:lnTo>
                  <a:pt x="0" y="465"/>
                </a:lnTo>
              </a:path>
            </a:pathLst>
          </a:custGeom>
          <a:solidFill>
            <a:srgbClr val="95B7C3"/>
          </a:solidFill>
          <a:ln w="6350" cap="rnd">
            <a:solidFill>
              <a:schemeClr val="tx1">
                <a:lumMod val="50000"/>
                <a:lumOff val="50000"/>
              </a:schemeClr>
            </a:solidFill>
            <a:round/>
            <a:headEnd/>
            <a:tailEnd/>
          </a:ln>
        </p:spPr>
        <p:txBody>
          <a:bodyPr/>
          <a:lstStyle/>
          <a:p>
            <a:pPr>
              <a:defRPr/>
            </a:pPr>
            <a:endParaRPr lang="en-US"/>
          </a:p>
        </p:txBody>
      </p:sp>
      <p:grpSp>
        <p:nvGrpSpPr>
          <p:cNvPr id="2" name="Group 242"/>
          <p:cNvGrpSpPr>
            <a:grpSpLocks/>
          </p:cNvGrpSpPr>
          <p:nvPr/>
        </p:nvGrpSpPr>
        <p:grpSpPr bwMode="auto">
          <a:xfrm>
            <a:off x="301625" y="2551113"/>
            <a:ext cx="1133475" cy="1711325"/>
            <a:chOff x="514" y="1479"/>
            <a:chExt cx="717" cy="1163"/>
          </a:xfrm>
          <a:solidFill>
            <a:schemeClr val="bg1">
              <a:alpha val="80000"/>
            </a:schemeClr>
          </a:solidFill>
        </p:grpSpPr>
        <p:sp>
          <p:nvSpPr>
            <p:cNvPr id="4226" name="Freeform 243"/>
            <p:cNvSpPr>
              <a:spLocks/>
            </p:cNvSpPr>
            <p:nvPr/>
          </p:nvSpPr>
          <p:spPr bwMode="auto">
            <a:xfrm>
              <a:off x="514" y="1479"/>
              <a:ext cx="717" cy="1163"/>
            </a:xfrm>
            <a:custGeom>
              <a:avLst/>
              <a:gdLst>
                <a:gd name="T0" fmla="*/ 637 w 717"/>
                <a:gd name="T1" fmla="*/ 1162 h 1163"/>
                <a:gd name="T2" fmla="*/ 661 w 717"/>
                <a:gd name="T3" fmla="*/ 1134 h 1163"/>
                <a:gd name="T4" fmla="*/ 649 w 717"/>
                <a:gd name="T5" fmla="*/ 1091 h 1163"/>
                <a:gd name="T6" fmla="*/ 678 w 717"/>
                <a:gd name="T7" fmla="*/ 1031 h 1163"/>
                <a:gd name="T8" fmla="*/ 703 w 717"/>
                <a:gd name="T9" fmla="*/ 1011 h 1163"/>
                <a:gd name="T10" fmla="*/ 697 w 717"/>
                <a:gd name="T11" fmla="*/ 979 h 1163"/>
                <a:gd name="T12" fmla="*/ 684 w 717"/>
                <a:gd name="T13" fmla="*/ 932 h 1163"/>
                <a:gd name="T14" fmla="*/ 641 w 717"/>
                <a:gd name="T15" fmla="*/ 854 h 1163"/>
                <a:gd name="T16" fmla="*/ 596 w 717"/>
                <a:gd name="T17" fmla="*/ 789 h 1163"/>
                <a:gd name="T18" fmla="*/ 551 w 717"/>
                <a:gd name="T19" fmla="*/ 725 h 1163"/>
                <a:gd name="T20" fmla="*/ 477 w 717"/>
                <a:gd name="T21" fmla="*/ 622 h 1163"/>
                <a:gd name="T22" fmla="*/ 448 w 717"/>
                <a:gd name="T23" fmla="*/ 581 h 1163"/>
                <a:gd name="T24" fmla="*/ 390 w 717"/>
                <a:gd name="T25" fmla="*/ 498 h 1163"/>
                <a:gd name="T26" fmla="*/ 367 w 717"/>
                <a:gd name="T27" fmla="*/ 465 h 1163"/>
                <a:gd name="T28" fmla="*/ 346 w 717"/>
                <a:gd name="T29" fmla="*/ 437 h 1163"/>
                <a:gd name="T30" fmla="*/ 325 w 717"/>
                <a:gd name="T31" fmla="*/ 408 h 1163"/>
                <a:gd name="T32" fmla="*/ 321 w 717"/>
                <a:gd name="T33" fmla="*/ 391 h 1163"/>
                <a:gd name="T34" fmla="*/ 322 w 717"/>
                <a:gd name="T35" fmla="*/ 382 h 1163"/>
                <a:gd name="T36" fmla="*/ 328 w 717"/>
                <a:gd name="T37" fmla="*/ 359 h 1163"/>
                <a:gd name="T38" fmla="*/ 333 w 717"/>
                <a:gd name="T39" fmla="*/ 332 h 1163"/>
                <a:gd name="T40" fmla="*/ 354 w 717"/>
                <a:gd name="T41" fmla="*/ 239 h 1163"/>
                <a:gd name="T42" fmla="*/ 385 w 717"/>
                <a:gd name="T43" fmla="*/ 104 h 1163"/>
                <a:gd name="T44" fmla="*/ 369 w 717"/>
                <a:gd name="T45" fmla="*/ 76 h 1163"/>
                <a:gd name="T46" fmla="*/ 288 w 717"/>
                <a:gd name="T47" fmla="*/ 56 h 1163"/>
                <a:gd name="T48" fmla="*/ 221 w 717"/>
                <a:gd name="T49" fmla="*/ 40 h 1163"/>
                <a:gd name="T50" fmla="*/ 145 w 717"/>
                <a:gd name="T51" fmla="*/ 20 h 1163"/>
                <a:gd name="T52" fmla="*/ 123 w 717"/>
                <a:gd name="T53" fmla="*/ 15 h 1163"/>
                <a:gd name="T54" fmla="*/ 105 w 717"/>
                <a:gd name="T55" fmla="*/ 11 h 1163"/>
                <a:gd name="T56" fmla="*/ 69 w 717"/>
                <a:gd name="T57" fmla="*/ 2 h 1163"/>
                <a:gd name="T58" fmla="*/ 59 w 717"/>
                <a:gd name="T59" fmla="*/ 33 h 1163"/>
                <a:gd name="T60" fmla="*/ 44 w 717"/>
                <a:gd name="T61" fmla="*/ 93 h 1163"/>
                <a:gd name="T62" fmla="*/ 42 w 717"/>
                <a:gd name="T63" fmla="*/ 101 h 1163"/>
                <a:gd name="T64" fmla="*/ 6 w 717"/>
                <a:gd name="T65" fmla="*/ 154 h 1163"/>
                <a:gd name="T66" fmla="*/ 16 w 717"/>
                <a:gd name="T67" fmla="*/ 201 h 1163"/>
                <a:gd name="T68" fmla="*/ 30 w 717"/>
                <a:gd name="T69" fmla="*/ 259 h 1163"/>
                <a:gd name="T70" fmla="*/ 26 w 717"/>
                <a:gd name="T71" fmla="*/ 355 h 1163"/>
                <a:gd name="T72" fmla="*/ 52 w 717"/>
                <a:gd name="T73" fmla="*/ 415 h 1163"/>
                <a:gd name="T74" fmla="*/ 56 w 717"/>
                <a:gd name="T75" fmla="*/ 422 h 1163"/>
                <a:gd name="T76" fmla="*/ 56 w 717"/>
                <a:gd name="T77" fmla="*/ 447 h 1163"/>
                <a:gd name="T78" fmla="*/ 76 w 717"/>
                <a:gd name="T79" fmla="*/ 467 h 1163"/>
                <a:gd name="T80" fmla="*/ 85 w 717"/>
                <a:gd name="T81" fmla="*/ 480 h 1163"/>
                <a:gd name="T82" fmla="*/ 77 w 717"/>
                <a:gd name="T83" fmla="*/ 512 h 1163"/>
                <a:gd name="T84" fmla="*/ 77 w 717"/>
                <a:gd name="T85" fmla="*/ 540 h 1163"/>
                <a:gd name="T86" fmla="*/ 90 w 717"/>
                <a:gd name="T87" fmla="*/ 571 h 1163"/>
                <a:gd name="T88" fmla="*/ 117 w 717"/>
                <a:gd name="T89" fmla="*/ 594 h 1163"/>
                <a:gd name="T90" fmla="*/ 102 w 717"/>
                <a:gd name="T91" fmla="*/ 615 h 1163"/>
                <a:gd name="T92" fmla="*/ 106 w 717"/>
                <a:gd name="T93" fmla="*/ 664 h 1163"/>
                <a:gd name="T94" fmla="*/ 130 w 717"/>
                <a:gd name="T95" fmla="*/ 717 h 1163"/>
                <a:gd name="T96" fmla="*/ 148 w 717"/>
                <a:gd name="T97" fmla="*/ 754 h 1163"/>
                <a:gd name="T98" fmla="*/ 155 w 717"/>
                <a:gd name="T99" fmla="*/ 783 h 1163"/>
                <a:gd name="T100" fmla="*/ 168 w 717"/>
                <a:gd name="T101" fmla="*/ 818 h 1163"/>
                <a:gd name="T102" fmla="*/ 180 w 717"/>
                <a:gd name="T103" fmla="*/ 878 h 1163"/>
                <a:gd name="T104" fmla="*/ 243 w 717"/>
                <a:gd name="T105" fmla="*/ 896 h 1163"/>
                <a:gd name="T106" fmla="*/ 275 w 717"/>
                <a:gd name="T107" fmla="*/ 936 h 1163"/>
                <a:gd name="T108" fmla="*/ 330 w 717"/>
                <a:gd name="T109" fmla="*/ 961 h 1163"/>
                <a:gd name="T110" fmla="*/ 344 w 717"/>
                <a:gd name="T111" fmla="*/ 999 h 1163"/>
                <a:gd name="T112" fmla="*/ 376 w 717"/>
                <a:gd name="T113" fmla="*/ 1017 h 1163"/>
                <a:gd name="T114" fmla="*/ 414 w 717"/>
                <a:gd name="T115" fmla="*/ 1077 h 1163"/>
                <a:gd name="T116" fmla="*/ 421 w 717"/>
                <a:gd name="T117" fmla="*/ 1143 h 1163"/>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717"/>
                <a:gd name="T178" fmla="*/ 0 h 1163"/>
                <a:gd name="T179" fmla="*/ 717 w 717"/>
                <a:gd name="T180" fmla="*/ 1163 h 1163"/>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717" h="1163">
                  <a:moveTo>
                    <a:pt x="634" y="1162"/>
                  </a:moveTo>
                  <a:lnTo>
                    <a:pt x="637" y="1162"/>
                  </a:lnTo>
                  <a:lnTo>
                    <a:pt x="653" y="1162"/>
                  </a:lnTo>
                  <a:lnTo>
                    <a:pt x="661" y="1134"/>
                  </a:lnTo>
                  <a:lnTo>
                    <a:pt x="655" y="1131"/>
                  </a:lnTo>
                  <a:lnTo>
                    <a:pt x="645" y="1121"/>
                  </a:lnTo>
                  <a:lnTo>
                    <a:pt x="649" y="1091"/>
                  </a:lnTo>
                  <a:lnTo>
                    <a:pt x="657" y="1086"/>
                  </a:lnTo>
                  <a:lnTo>
                    <a:pt x="673" y="1060"/>
                  </a:lnTo>
                  <a:lnTo>
                    <a:pt x="678" y="1031"/>
                  </a:lnTo>
                  <a:lnTo>
                    <a:pt x="682" y="1028"/>
                  </a:lnTo>
                  <a:lnTo>
                    <a:pt x="686" y="1018"/>
                  </a:lnTo>
                  <a:lnTo>
                    <a:pt x="703" y="1011"/>
                  </a:lnTo>
                  <a:lnTo>
                    <a:pt x="713" y="1004"/>
                  </a:lnTo>
                  <a:lnTo>
                    <a:pt x="716" y="999"/>
                  </a:lnTo>
                  <a:lnTo>
                    <a:pt x="697" y="979"/>
                  </a:lnTo>
                  <a:lnTo>
                    <a:pt x="697" y="974"/>
                  </a:lnTo>
                  <a:lnTo>
                    <a:pt x="692" y="947"/>
                  </a:lnTo>
                  <a:lnTo>
                    <a:pt x="684" y="932"/>
                  </a:lnTo>
                  <a:lnTo>
                    <a:pt x="685" y="915"/>
                  </a:lnTo>
                  <a:lnTo>
                    <a:pt x="664" y="886"/>
                  </a:lnTo>
                  <a:lnTo>
                    <a:pt x="641" y="854"/>
                  </a:lnTo>
                  <a:lnTo>
                    <a:pt x="614" y="815"/>
                  </a:lnTo>
                  <a:lnTo>
                    <a:pt x="606" y="804"/>
                  </a:lnTo>
                  <a:lnTo>
                    <a:pt x="596" y="789"/>
                  </a:lnTo>
                  <a:lnTo>
                    <a:pt x="595" y="789"/>
                  </a:lnTo>
                  <a:lnTo>
                    <a:pt x="570" y="754"/>
                  </a:lnTo>
                  <a:lnTo>
                    <a:pt x="551" y="725"/>
                  </a:lnTo>
                  <a:lnTo>
                    <a:pt x="508" y="665"/>
                  </a:lnTo>
                  <a:lnTo>
                    <a:pt x="483" y="629"/>
                  </a:lnTo>
                  <a:lnTo>
                    <a:pt x="477" y="622"/>
                  </a:lnTo>
                  <a:lnTo>
                    <a:pt x="462" y="601"/>
                  </a:lnTo>
                  <a:lnTo>
                    <a:pt x="459" y="597"/>
                  </a:lnTo>
                  <a:lnTo>
                    <a:pt x="448" y="581"/>
                  </a:lnTo>
                  <a:lnTo>
                    <a:pt x="423" y="546"/>
                  </a:lnTo>
                  <a:lnTo>
                    <a:pt x="401" y="514"/>
                  </a:lnTo>
                  <a:lnTo>
                    <a:pt x="390" y="498"/>
                  </a:lnTo>
                  <a:lnTo>
                    <a:pt x="373" y="476"/>
                  </a:lnTo>
                  <a:lnTo>
                    <a:pt x="368" y="468"/>
                  </a:lnTo>
                  <a:lnTo>
                    <a:pt x="367" y="465"/>
                  </a:lnTo>
                  <a:lnTo>
                    <a:pt x="362" y="461"/>
                  </a:lnTo>
                  <a:lnTo>
                    <a:pt x="351" y="446"/>
                  </a:lnTo>
                  <a:lnTo>
                    <a:pt x="346" y="437"/>
                  </a:lnTo>
                  <a:lnTo>
                    <a:pt x="342" y="432"/>
                  </a:lnTo>
                  <a:lnTo>
                    <a:pt x="329" y="414"/>
                  </a:lnTo>
                  <a:lnTo>
                    <a:pt x="325" y="408"/>
                  </a:lnTo>
                  <a:lnTo>
                    <a:pt x="324" y="405"/>
                  </a:lnTo>
                  <a:lnTo>
                    <a:pt x="318" y="400"/>
                  </a:lnTo>
                  <a:lnTo>
                    <a:pt x="321" y="391"/>
                  </a:lnTo>
                  <a:lnTo>
                    <a:pt x="321" y="387"/>
                  </a:lnTo>
                  <a:lnTo>
                    <a:pt x="321" y="386"/>
                  </a:lnTo>
                  <a:lnTo>
                    <a:pt x="322" y="382"/>
                  </a:lnTo>
                  <a:lnTo>
                    <a:pt x="325" y="372"/>
                  </a:lnTo>
                  <a:lnTo>
                    <a:pt x="325" y="365"/>
                  </a:lnTo>
                  <a:lnTo>
                    <a:pt x="328" y="359"/>
                  </a:lnTo>
                  <a:lnTo>
                    <a:pt x="329" y="351"/>
                  </a:lnTo>
                  <a:lnTo>
                    <a:pt x="330" y="346"/>
                  </a:lnTo>
                  <a:lnTo>
                    <a:pt x="333" y="332"/>
                  </a:lnTo>
                  <a:lnTo>
                    <a:pt x="336" y="322"/>
                  </a:lnTo>
                  <a:lnTo>
                    <a:pt x="342" y="297"/>
                  </a:lnTo>
                  <a:lnTo>
                    <a:pt x="354" y="239"/>
                  </a:lnTo>
                  <a:lnTo>
                    <a:pt x="371" y="165"/>
                  </a:lnTo>
                  <a:lnTo>
                    <a:pt x="373" y="148"/>
                  </a:lnTo>
                  <a:lnTo>
                    <a:pt x="385" y="104"/>
                  </a:lnTo>
                  <a:lnTo>
                    <a:pt x="390" y="80"/>
                  </a:lnTo>
                  <a:lnTo>
                    <a:pt x="373" y="76"/>
                  </a:lnTo>
                  <a:lnTo>
                    <a:pt x="369" y="76"/>
                  </a:lnTo>
                  <a:lnTo>
                    <a:pt x="321" y="63"/>
                  </a:lnTo>
                  <a:lnTo>
                    <a:pt x="306" y="61"/>
                  </a:lnTo>
                  <a:lnTo>
                    <a:pt x="288" y="56"/>
                  </a:lnTo>
                  <a:lnTo>
                    <a:pt x="276" y="54"/>
                  </a:lnTo>
                  <a:lnTo>
                    <a:pt x="234" y="43"/>
                  </a:lnTo>
                  <a:lnTo>
                    <a:pt x="221" y="40"/>
                  </a:lnTo>
                  <a:lnTo>
                    <a:pt x="211" y="37"/>
                  </a:lnTo>
                  <a:lnTo>
                    <a:pt x="153" y="23"/>
                  </a:lnTo>
                  <a:lnTo>
                    <a:pt x="145" y="20"/>
                  </a:lnTo>
                  <a:lnTo>
                    <a:pt x="138" y="19"/>
                  </a:lnTo>
                  <a:lnTo>
                    <a:pt x="130" y="18"/>
                  </a:lnTo>
                  <a:lnTo>
                    <a:pt x="123" y="15"/>
                  </a:lnTo>
                  <a:lnTo>
                    <a:pt x="116" y="13"/>
                  </a:lnTo>
                  <a:lnTo>
                    <a:pt x="108" y="11"/>
                  </a:lnTo>
                  <a:lnTo>
                    <a:pt x="105" y="11"/>
                  </a:lnTo>
                  <a:lnTo>
                    <a:pt x="92" y="8"/>
                  </a:lnTo>
                  <a:lnTo>
                    <a:pt x="78" y="4"/>
                  </a:lnTo>
                  <a:lnTo>
                    <a:pt x="69" y="2"/>
                  </a:lnTo>
                  <a:lnTo>
                    <a:pt x="62" y="0"/>
                  </a:lnTo>
                  <a:lnTo>
                    <a:pt x="52" y="23"/>
                  </a:lnTo>
                  <a:lnTo>
                    <a:pt x="59" y="33"/>
                  </a:lnTo>
                  <a:lnTo>
                    <a:pt x="59" y="59"/>
                  </a:lnTo>
                  <a:lnTo>
                    <a:pt x="56" y="68"/>
                  </a:lnTo>
                  <a:lnTo>
                    <a:pt x="44" y="93"/>
                  </a:lnTo>
                  <a:lnTo>
                    <a:pt x="40" y="93"/>
                  </a:lnTo>
                  <a:lnTo>
                    <a:pt x="40" y="101"/>
                  </a:lnTo>
                  <a:lnTo>
                    <a:pt x="42" y="101"/>
                  </a:lnTo>
                  <a:lnTo>
                    <a:pt x="42" y="107"/>
                  </a:lnTo>
                  <a:lnTo>
                    <a:pt x="36" y="119"/>
                  </a:lnTo>
                  <a:lnTo>
                    <a:pt x="6" y="154"/>
                  </a:lnTo>
                  <a:lnTo>
                    <a:pt x="5" y="168"/>
                  </a:lnTo>
                  <a:lnTo>
                    <a:pt x="0" y="179"/>
                  </a:lnTo>
                  <a:lnTo>
                    <a:pt x="16" y="201"/>
                  </a:lnTo>
                  <a:lnTo>
                    <a:pt x="22" y="215"/>
                  </a:lnTo>
                  <a:lnTo>
                    <a:pt x="30" y="246"/>
                  </a:lnTo>
                  <a:lnTo>
                    <a:pt x="30" y="259"/>
                  </a:lnTo>
                  <a:lnTo>
                    <a:pt x="20" y="284"/>
                  </a:lnTo>
                  <a:lnTo>
                    <a:pt x="19" y="341"/>
                  </a:lnTo>
                  <a:lnTo>
                    <a:pt x="26" y="355"/>
                  </a:lnTo>
                  <a:lnTo>
                    <a:pt x="42" y="389"/>
                  </a:lnTo>
                  <a:lnTo>
                    <a:pt x="51" y="400"/>
                  </a:lnTo>
                  <a:lnTo>
                    <a:pt x="52" y="415"/>
                  </a:lnTo>
                  <a:lnTo>
                    <a:pt x="56" y="416"/>
                  </a:lnTo>
                  <a:lnTo>
                    <a:pt x="59" y="422"/>
                  </a:lnTo>
                  <a:lnTo>
                    <a:pt x="56" y="422"/>
                  </a:lnTo>
                  <a:lnTo>
                    <a:pt x="56" y="436"/>
                  </a:lnTo>
                  <a:lnTo>
                    <a:pt x="52" y="450"/>
                  </a:lnTo>
                  <a:lnTo>
                    <a:pt x="56" y="447"/>
                  </a:lnTo>
                  <a:lnTo>
                    <a:pt x="60" y="448"/>
                  </a:lnTo>
                  <a:lnTo>
                    <a:pt x="69" y="460"/>
                  </a:lnTo>
                  <a:lnTo>
                    <a:pt x="76" y="467"/>
                  </a:lnTo>
                  <a:lnTo>
                    <a:pt x="83" y="478"/>
                  </a:lnTo>
                  <a:lnTo>
                    <a:pt x="87" y="478"/>
                  </a:lnTo>
                  <a:lnTo>
                    <a:pt x="85" y="480"/>
                  </a:lnTo>
                  <a:lnTo>
                    <a:pt x="83" y="480"/>
                  </a:lnTo>
                  <a:lnTo>
                    <a:pt x="83" y="489"/>
                  </a:lnTo>
                  <a:lnTo>
                    <a:pt x="77" y="512"/>
                  </a:lnTo>
                  <a:lnTo>
                    <a:pt x="80" y="512"/>
                  </a:lnTo>
                  <a:lnTo>
                    <a:pt x="81" y="526"/>
                  </a:lnTo>
                  <a:lnTo>
                    <a:pt x="77" y="540"/>
                  </a:lnTo>
                  <a:lnTo>
                    <a:pt x="81" y="554"/>
                  </a:lnTo>
                  <a:lnTo>
                    <a:pt x="84" y="557"/>
                  </a:lnTo>
                  <a:lnTo>
                    <a:pt x="90" y="571"/>
                  </a:lnTo>
                  <a:lnTo>
                    <a:pt x="101" y="579"/>
                  </a:lnTo>
                  <a:lnTo>
                    <a:pt x="113" y="581"/>
                  </a:lnTo>
                  <a:lnTo>
                    <a:pt x="117" y="594"/>
                  </a:lnTo>
                  <a:lnTo>
                    <a:pt x="112" y="614"/>
                  </a:lnTo>
                  <a:lnTo>
                    <a:pt x="106" y="619"/>
                  </a:lnTo>
                  <a:lnTo>
                    <a:pt x="102" y="615"/>
                  </a:lnTo>
                  <a:lnTo>
                    <a:pt x="96" y="619"/>
                  </a:lnTo>
                  <a:lnTo>
                    <a:pt x="99" y="658"/>
                  </a:lnTo>
                  <a:lnTo>
                    <a:pt x="106" y="664"/>
                  </a:lnTo>
                  <a:lnTo>
                    <a:pt x="121" y="692"/>
                  </a:lnTo>
                  <a:lnTo>
                    <a:pt x="123" y="706"/>
                  </a:lnTo>
                  <a:lnTo>
                    <a:pt x="130" y="717"/>
                  </a:lnTo>
                  <a:lnTo>
                    <a:pt x="131" y="728"/>
                  </a:lnTo>
                  <a:lnTo>
                    <a:pt x="141" y="738"/>
                  </a:lnTo>
                  <a:lnTo>
                    <a:pt x="148" y="754"/>
                  </a:lnTo>
                  <a:lnTo>
                    <a:pt x="159" y="764"/>
                  </a:lnTo>
                  <a:lnTo>
                    <a:pt x="160" y="771"/>
                  </a:lnTo>
                  <a:lnTo>
                    <a:pt x="155" y="783"/>
                  </a:lnTo>
                  <a:lnTo>
                    <a:pt x="164" y="797"/>
                  </a:lnTo>
                  <a:lnTo>
                    <a:pt x="173" y="802"/>
                  </a:lnTo>
                  <a:lnTo>
                    <a:pt x="168" y="818"/>
                  </a:lnTo>
                  <a:lnTo>
                    <a:pt x="168" y="829"/>
                  </a:lnTo>
                  <a:lnTo>
                    <a:pt x="160" y="863"/>
                  </a:lnTo>
                  <a:lnTo>
                    <a:pt x="180" y="878"/>
                  </a:lnTo>
                  <a:lnTo>
                    <a:pt x="211" y="885"/>
                  </a:lnTo>
                  <a:lnTo>
                    <a:pt x="221" y="893"/>
                  </a:lnTo>
                  <a:lnTo>
                    <a:pt x="243" y="896"/>
                  </a:lnTo>
                  <a:lnTo>
                    <a:pt x="254" y="904"/>
                  </a:lnTo>
                  <a:lnTo>
                    <a:pt x="270" y="921"/>
                  </a:lnTo>
                  <a:lnTo>
                    <a:pt x="275" y="936"/>
                  </a:lnTo>
                  <a:lnTo>
                    <a:pt x="293" y="949"/>
                  </a:lnTo>
                  <a:lnTo>
                    <a:pt x="321" y="956"/>
                  </a:lnTo>
                  <a:lnTo>
                    <a:pt x="330" y="961"/>
                  </a:lnTo>
                  <a:lnTo>
                    <a:pt x="335" y="975"/>
                  </a:lnTo>
                  <a:lnTo>
                    <a:pt x="336" y="992"/>
                  </a:lnTo>
                  <a:lnTo>
                    <a:pt x="344" y="999"/>
                  </a:lnTo>
                  <a:lnTo>
                    <a:pt x="358" y="997"/>
                  </a:lnTo>
                  <a:lnTo>
                    <a:pt x="367" y="1007"/>
                  </a:lnTo>
                  <a:lnTo>
                    <a:pt x="376" y="1017"/>
                  </a:lnTo>
                  <a:lnTo>
                    <a:pt x="397" y="1043"/>
                  </a:lnTo>
                  <a:lnTo>
                    <a:pt x="404" y="1052"/>
                  </a:lnTo>
                  <a:lnTo>
                    <a:pt x="414" y="1077"/>
                  </a:lnTo>
                  <a:lnTo>
                    <a:pt x="414" y="1118"/>
                  </a:lnTo>
                  <a:lnTo>
                    <a:pt x="421" y="1134"/>
                  </a:lnTo>
                  <a:lnTo>
                    <a:pt x="421" y="1143"/>
                  </a:lnTo>
                  <a:lnTo>
                    <a:pt x="512" y="1150"/>
                  </a:lnTo>
                  <a:lnTo>
                    <a:pt x="634" y="1162"/>
                  </a:lnTo>
                </a:path>
              </a:pathLst>
            </a:custGeom>
            <a:grpFill/>
            <a:ln w="6350" cap="rnd">
              <a:solidFill>
                <a:schemeClr val="tx1">
                  <a:lumMod val="50000"/>
                  <a:lumOff val="50000"/>
                </a:schemeClr>
              </a:solidFill>
              <a:round/>
              <a:headEnd/>
              <a:tailEnd/>
            </a:ln>
          </p:spPr>
          <p:txBody>
            <a:bodyPr/>
            <a:lstStyle/>
            <a:p>
              <a:pPr>
                <a:defRPr/>
              </a:pPr>
              <a:endParaRPr lang="en-US"/>
            </a:p>
          </p:txBody>
        </p:sp>
        <p:sp>
          <p:nvSpPr>
            <p:cNvPr id="4227" name="Freeform 244"/>
            <p:cNvSpPr>
              <a:spLocks/>
            </p:cNvSpPr>
            <p:nvPr/>
          </p:nvSpPr>
          <p:spPr bwMode="auto">
            <a:xfrm>
              <a:off x="722" y="2406"/>
              <a:ext cx="32" cy="23"/>
            </a:xfrm>
            <a:custGeom>
              <a:avLst/>
              <a:gdLst>
                <a:gd name="T0" fmla="*/ 0 w 32"/>
                <a:gd name="T1" fmla="*/ 0 h 23"/>
                <a:gd name="T2" fmla="*/ 22 w 32"/>
                <a:gd name="T3" fmla="*/ 16 h 23"/>
                <a:gd name="T4" fmla="*/ 28 w 32"/>
                <a:gd name="T5" fmla="*/ 12 h 23"/>
                <a:gd name="T6" fmla="*/ 31 w 32"/>
                <a:gd name="T7" fmla="*/ 20 h 23"/>
                <a:gd name="T8" fmla="*/ 28 w 32"/>
                <a:gd name="T9" fmla="*/ 22 h 23"/>
                <a:gd name="T10" fmla="*/ 4 w 32"/>
                <a:gd name="T11" fmla="*/ 18 h 23"/>
                <a:gd name="T12" fmla="*/ 0 w 32"/>
                <a:gd name="T13" fmla="*/ 0 h 23"/>
                <a:gd name="T14" fmla="*/ 0 60000 65536"/>
                <a:gd name="T15" fmla="*/ 0 60000 65536"/>
                <a:gd name="T16" fmla="*/ 0 60000 65536"/>
                <a:gd name="T17" fmla="*/ 0 60000 65536"/>
                <a:gd name="T18" fmla="*/ 0 60000 65536"/>
                <a:gd name="T19" fmla="*/ 0 60000 65536"/>
                <a:gd name="T20" fmla="*/ 0 60000 65536"/>
                <a:gd name="T21" fmla="*/ 0 w 32"/>
                <a:gd name="T22" fmla="*/ 0 h 23"/>
                <a:gd name="T23" fmla="*/ 32 w 32"/>
                <a:gd name="T24" fmla="*/ 23 h 23"/>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2" h="23">
                  <a:moveTo>
                    <a:pt x="0" y="0"/>
                  </a:moveTo>
                  <a:lnTo>
                    <a:pt x="22" y="16"/>
                  </a:lnTo>
                  <a:lnTo>
                    <a:pt x="28" y="12"/>
                  </a:lnTo>
                  <a:lnTo>
                    <a:pt x="31" y="20"/>
                  </a:lnTo>
                  <a:lnTo>
                    <a:pt x="28" y="22"/>
                  </a:lnTo>
                  <a:lnTo>
                    <a:pt x="4" y="18"/>
                  </a:lnTo>
                  <a:lnTo>
                    <a:pt x="0" y="0"/>
                  </a:lnTo>
                </a:path>
              </a:pathLst>
            </a:custGeom>
            <a:grpFill/>
            <a:ln w="6350" cap="rnd">
              <a:solidFill>
                <a:schemeClr val="tx1">
                  <a:lumMod val="50000"/>
                  <a:lumOff val="50000"/>
                </a:schemeClr>
              </a:solidFill>
              <a:round/>
              <a:headEnd/>
              <a:tailEnd/>
            </a:ln>
          </p:spPr>
          <p:txBody>
            <a:bodyPr/>
            <a:lstStyle/>
            <a:p>
              <a:pPr>
                <a:defRPr/>
              </a:pPr>
              <a:endParaRPr lang="en-US"/>
            </a:p>
          </p:txBody>
        </p:sp>
        <p:sp>
          <p:nvSpPr>
            <p:cNvPr id="4228" name="Freeform 245"/>
            <p:cNvSpPr>
              <a:spLocks/>
            </p:cNvSpPr>
            <p:nvPr/>
          </p:nvSpPr>
          <p:spPr bwMode="auto">
            <a:xfrm>
              <a:off x="695" y="2409"/>
              <a:ext cx="24" cy="22"/>
            </a:xfrm>
            <a:custGeom>
              <a:avLst/>
              <a:gdLst>
                <a:gd name="T0" fmla="*/ 0 w 24"/>
                <a:gd name="T1" fmla="*/ 4 h 22"/>
                <a:gd name="T2" fmla="*/ 3 w 24"/>
                <a:gd name="T3" fmla="*/ 18 h 22"/>
                <a:gd name="T4" fmla="*/ 23 w 24"/>
                <a:gd name="T5" fmla="*/ 21 h 22"/>
                <a:gd name="T6" fmla="*/ 16 w 24"/>
                <a:gd name="T7" fmla="*/ 9 h 22"/>
                <a:gd name="T8" fmla="*/ 18 w 24"/>
                <a:gd name="T9" fmla="*/ 0 h 22"/>
                <a:gd name="T10" fmla="*/ 0 w 24"/>
                <a:gd name="T11" fmla="*/ 4 h 22"/>
                <a:gd name="T12" fmla="*/ 0 60000 65536"/>
                <a:gd name="T13" fmla="*/ 0 60000 65536"/>
                <a:gd name="T14" fmla="*/ 0 60000 65536"/>
                <a:gd name="T15" fmla="*/ 0 60000 65536"/>
                <a:gd name="T16" fmla="*/ 0 60000 65536"/>
                <a:gd name="T17" fmla="*/ 0 60000 65536"/>
                <a:gd name="T18" fmla="*/ 0 w 24"/>
                <a:gd name="T19" fmla="*/ 0 h 22"/>
                <a:gd name="T20" fmla="*/ 24 w 24"/>
                <a:gd name="T21" fmla="*/ 22 h 22"/>
              </a:gdLst>
              <a:ahLst/>
              <a:cxnLst>
                <a:cxn ang="T12">
                  <a:pos x="T0" y="T1"/>
                </a:cxn>
                <a:cxn ang="T13">
                  <a:pos x="T2" y="T3"/>
                </a:cxn>
                <a:cxn ang="T14">
                  <a:pos x="T4" y="T5"/>
                </a:cxn>
                <a:cxn ang="T15">
                  <a:pos x="T6" y="T7"/>
                </a:cxn>
                <a:cxn ang="T16">
                  <a:pos x="T8" y="T9"/>
                </a:cxn>
                <a:cxn ang="T17">
                  <a:pos x="T10" y="T11"/>
                </a:cxn>
              </a:cxnLst>
              <a:rect l="T18" t="T19" r="T20" b="T21"/>
              <a:pathLst>
                <a:path w="24" h="22">
                  <a:moveTo>
                    <a:pt x="0" y="4"/>
                  </a:moveTo>
                  <a:lnTo>
                    <a:pt x="3" y="18"/>
                  </a:lnTo>
                  <a:lnTo>
                    <a:pt x="23" y="21"/>
                  </a:lnTo>
                  <a:lnTo>
                    <a:pt x="16" y="9"/>
                  </a:lnTo>
                  <a:lnTo>
                    <a:pt x="18" y="0"/>
                  </a:lnTo>
                  <a:lnTo>
                    <a:pt x="0" y="4"/>
                  </a:lnTo>
                </a:path>
              </a:pathLst>
            </a:custGeom>
            <a:grpFill/>
            <a:ln w="6350" cap="rnd">
              <a:solidFill>
                <a:schemeClr val="tx1">
                  <a:lumMod val="50000"/>
                  <a:lumOff val="50000"/>
                </a:schemeClr>
              </a:solidFill>
              <a:round/>
              <a:headEnd/>
              <a:tailEnd/>
            </a:ln>
          </p:spPr>
          <p:txBody>
            <a:bodyPr/>
            <a:lstStyle/>
            <a:p>
              <a:pPr>
                <a:defRPr/>
              </a:pPr>
              <a:endParaRPr lang="en-US"/>
            </a:p>
          </p:txBody>
        </p:sp>
        <p:sp>
          <p:nvSpPr>
            <p:cNvPr id="4229" name="Freeform 246"/>
            <p:cNvSpPr>
              <a:spLocks/>
            </p:cNvSpPr>
            <p:nvPr/>
          </p:nvSpPr>
          <p:spPr bwMode="auto">
            <a:xfrm>
              <a:off x="826" y="2496"/>
              <a:ext cx="23" cy="23"/>
            </a:xfrm>
            <a:custGeom>
              <a:avLst/>
              <a:gdLst>
                <a:gd name="T0" fmla="*/ 1 w 23"/>
                <a:gd name="T1" fmla="*/ 0 h 23"/>
                <a:gd name="T2" fmla="*/ 0 w 23"/>
                <a:gd name="T3" fmla="*/ 6 h 23"/>
                <a:gd name="T4" fmla="*/ 6 w 23"/>
                <a:gd name="T5" fmla="*/ 7 h 23"/>
                <a:gd name="T6" fmla="*/ 11 w 23"/>
                <a:gd name="T7" fmla="*/ 22 h 23"/>
                <a:gd name="T8" fmla="*/ 22 w 23"/>
                <a:gd name="T9" fmla="*/ 20 h 23"/>
                <a:gd name="T10" fmla="*/ 18 w 23"/>
                <a:gd name="T11" fmla="*/ 12 h 23"/>
                <a:gd name="T12" fmla="*/ 1 w 23"/>
                <a:gd name="T13" fmla="*/ 0 h 23"/>
                <a:gd name="T14" fmla="*/ 0 60000 65536"/>
                <a:gd name="T15" fmla="*/ 0 60000 65536"/>
                <a:gd name="T16" fmla="*/ 0 60000 65536"/>
                <a:gd name="T17" fmla="*/ 0 60000 65536"/>
                <a:gd name="T18" fmla="*/ 0 60000 65536"/>
                <a:gd name="T19" fmla="*/ 0 60000 65536"/>
                <a:gd name="T20" fmla="*/ 0 60000 65536"/>
                <a:gd name="T21" fmla="*/ 0 w 23"/>
                <a:gd name="T22" fmla="*/ 0 h 23"/>
                <a:gd name="T23" fmla="*/ 23 w 23"/>
                <a:gd name="T24" fmla="*/ 23 h 23"/>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3" h="23">
                  <a:moveTo>
                    <a:pt x="1" y="0"/>
                  </a:moveTo>
                  <a:lnTo>
                    <a:pt x="0" y="6"/>
                  </a:lnTo>
                  <a:lnTo>
                    <a:pt x="6" y="7"/>
                  </a:lnTo>
                  <a:lnTo>
                    <a:pt x="11" y="22"/>
                  </a:lnTo>
                  <a:lnTo>
                    <a:pt x="22" y="20"/>
                  </a:lnTo>
                  <a:lnTo>
                    <a:pt x="18" y="12"/>
                  </a:lnTo>
                  <a:lnTo>
                    <a:pt x="1" y="0"/>
                  </a:lnTo>
                </a:path>
              </a:pathLst>
            </a:custGeom>
            <a:grpFill/>
            <a:ln w="6350" cap="rnd">
              <a:solidFill>
                <a:schemeClr val="tx1">
                  <a:lumMod val="50000"/>
                  <a:lumOff val="50000"/>
                </a:schemeClr>
              </a:solidFill>
              <a:round/>
              <a:headEnd/>
              <a:tailEnd/>
            </a:ln>
          </p:spPr>
          <p:txBody>
            <a:bodyPr/>
            <a:lstStyle/>
            <a:p>
              <a:pPr>
                <a:defRPr/>
              </a:pPr>
              <a:endParaRPr lang="en-US"/>
            </a:p>
          </p:txBody>
        </p:sp>
        <p:sp>
          <p:nvSpPr>
            <p:cNvPr id="4230" name="Freeform 247"/>
            <p:cNvSpPr>
              <a:spLocks/>
            </p:cNvSpPr>
            <p:nvPr/>
          </p:nvSpPr>
          <p:spPr bwMode="auto">
            <a:xfrm>
              <a:off x="815" y="2544"/>
              <a:ext cx="23" cy="25"/>
            </a:xfrm>
            <a:custGeom>
              <a:avLst/>
              <a:gdLst>
                <a:gd name="T0" fmla="*/ 0 w 23"/>
                <a:gd name="T1" fmla="*/ 0 h 25"/>
                <a:gd name="T2" fmla="*/ 10 w 23"/>
                <a:gd name="T3" fmla="*/ 24 h 25"/>
                <a:gd name="T4" fmla="*/ 22 w 23"/>
                <a:gd name="T5" fmla="*/ 24 h 25"/>
                <a:gd name="T6" fmla="*/ 0 w 23"/>
                <a:gd name="T7" fmla="*/ 0 h 25"/>
                <a:gd name="T8" fmla="*/ 0 60000 65536"/>
                <a:gd name="T9" fmla="*/ 0 60000 65536"/>
                <a:gd name="T10" fmla="*/ 0 60000 65536"/>
                <a:gd name="T11" fmla="*/ 0 60000 65536"/>
                <a:gd name="T12" fmla="*/ 0 w 23"/>
                <a:gd name="T13" fmla="*/ 0 h 25"/>
                <a:gd name="T14" fmla="*/ 23 w 23"/>
                <a:gd name="T15" fmla="*/ 25 h 25"/>
              </a:gdLst>
              <a:ahLst/>
              <a:cxnLst>
                <a:cxn ang="T8">
                  <a:pos x="T0" y="T1"/>
                </a:cxn>
                <a:cxn ang="T9">
                  <a:pos x="T2" y="T3"/>
                </a:cxn>
                <a:cxn ang="T10">
                  <a:pos x="T4" y="T5"/>
                </a:cxn>
                <a:cxn ang="T11">
                  <a:pos x="T6" y="T7"/>
                </a:cxn>
              </a:cxnLst>
              <a:rect l="T12" t="T13" r="T14" b="T15"/>
              <a:pathLst>
                <a:path w="23" h="25">
                  <a:moveTo>
                    <a:pt x="0" y="0"/>
                  </a:moveTo>
                  <a:lnTo>
                    <a:pt x="10" y="24"/>
                  </a:lnTo>
                  <a:lnTo>
                    <a:pt x="22" y="24"/>
                  </a:lnTo>
                  <a:lnTo>
                    <a:pt x="0" y="0"/>
                  </a:lnTo>
                </a:path>
              </a:pathLst>
            </a:custGeom>
            <a:grpFill/>
            <a:ln w="6350" cap="rnd">
              <a:solidFill>
                <a:schemeClr val="tx1">
                  <a:lumMod val="50000"/>
                  <a:lumOff val="50000"/>
                </a:schemeClr>
              </a:solidFill>
              <a:round/>
              <a:headEnd/>
              <a:tailEnd/>
            </a:ln>
          </p:spPr>
          <p:txBody>
            <a:bodyPr/>
            <a:lstStyle/>
            <a:p>
              <a:pPr>
                <a:defRPr/>
              </a:pPr>
              <a:endParaRPr lang="en-US"/>
            </a:p>
          </p:txBody>
        </p:sp>
      </p:grpSp>
      <p:sp>
        <p:nvSpPr>
          <p:cNvPr id="2090" name="Freeform 248"/>
          <p:cNvSpPr>
            <a:spLocks/>
          </p:cNvSpPr>
          <p:nvPr/>
        </p:nvSpPr>
        <p:spPr bwMode="auto">
          <a:xfrm>
            <a:off x="2189163" y="3038475"/>
            <a:ext cx="968375" cy="709613"/>
          </a:xfrm>
          <a:custGeom>
            <a:avLst/>
            <a:gdLst>
              <a:gd name="T0" fmla="*/ 2147483647 w 613"/>
              <a:gd name="T1" fmla="*/ 2147483647 h 481"/>
              <a:gd name="T2" fmla="*/ 2147483647 w 613"/>
              <a:gd name="T3" fmla="*/ 2147483647 h 481"/>
              <a:gd name="T4" fmla="*/ 2147483647 w 613"/>
              <a:gd name="T5" fmla="*/ 2147483647 h 481"/>
              <a:gd name="T6" fmla="*/ 2147483647 w 613"/>
              <a:gd name="T7" fmla="*/ 2147483647 h 481"/>
              <a:gd name="T8" fmla="*/ 2147483647 w 613"/>
              <a:gd name="T9" fmla="*/ 2147483647 h 481"/>
              <a:gd name="T10" fmla="*/ 2147483647 w 613"/>
              <a:gd name="T11" fmla="*/ 2147483647 h 481"/>
              <a:gd name="T12" fmla="*/ 2147483647 w 613"/>
              <a:gd name="T13" fmla="*/ 2147483647 h 481"/>
              <a:gd name="T14" fmla="*/ 2147483647 w 613"/>
              <a:gd name="T15" fmla="*/ 2147483647 h 481"/>
              <a:gd name="T16" fmla="*/ 2147483647 w 613"/>
              <a:gd name="T17" fmla="*/ 2147483647 h 481"/>
              <a:gd name="T18" fmla="*/ 2147483647 w 613"/>
              <a:gd name="T19" fmla="*/ 2147483647 h 481"/>
              <a:gd name="T20" fmla="*/ 2147483647 w 613"/>
              <a:gd name="T21" fmla="*/ 2147483647 h 481"/>
              <a:gd name="T22" fmla="*/ 2147483647 w 613"/>
              <a:gd name="T23" fmla="*/ 2147483647 h 481"/>
              <a:gd name="T24" fmla="*/ 2147483647 w 613"/>
              <a:gd name="T25" fmla="*/ 2147483647 h 481"/>
              <a:gd name="T26" fmla="*/ 2147483647 w 613"/>
              <a:gd name="T27" fmla="*/ 2147483647 h 481"/>
              <a:gd name="T28" fmla="*/ 2147483647 w 613"/>
              <a:gd name="T29" fmla="*/ 2147483647 h 481"/>
              <a:gd name="T30" fmla="*/ 2147483647 w 613"/>
              <a:gd name="T31" fmla="*/ 2147483647 h 481"/>
              <a:gd name="T32" fmla="*/ 2147483647 w 613"/>
              <a:gd name="T33" fmla="*/ 2147483647 h 481"/>
              <a:gd name="T34" fmla="*/ 2147483647 w 613"/>
              <a:gd name="T35" fmla="*/ 2147483647 h 481"/>
              <a:gd name="T36" fmla="*/ 2147483647 w 613"/>
              <a:gd name="T37" fmla="*/ 2147483647 h 481"/>
              <a:gd name="T38" fmla="*/ 2147483647 w 613"/>
              <a:gd name="T39" fmla="*/ 2147483647 h 481"/>
              <a:gd name="T40" fmla="*/ 2147483647 w 613"/>
              <a:gd name="T41" fmla="*/ 2147483647 h 481"/>
              <a:gd name="T42" fmla="*/ 2147483647 w 613"/>
              <a:gd name="T43" fmla="*/ 2147483647 h 481"/>
              <a:gd name="T44" fmla="*/ 2147483647 w 613"/>
              <a:gd name="T45" fmla="*/ 2147483647 h 481"/>
              <a:gd name="T46" fmla="*/ 2147483647 w 613"/>
              <a:gd name="T47" fmla="*/ 2147483647 h 481"/>
              <a:gd name="T48" fmla="*/ 2147483647 w 613"/>
              <a:gd name="T49" fmla="*/ 2147483647 h 481"/>
              <a:gd name="T50" fmla="*/ 0 w 613"/>
              <a:gd name="T51" fmla="*/ 2147483647 h 481"/>
              <a:gd name="T52" fmla="*/ 2147483647 w 613"/>
              <a:gd name="T53" fmla="*/ 2147483647 h 481"/>
              <a:gd name="T54" fmla="*/ 2147483647 w 613"/>
              <a:gd name="T55" fmla="*/ 2147483647 h 481"/>
              <a:gd name="T56" fmla="*/ 2147483647 w 613"/>
              <a:gd name="T57" fmla="*/ 2147483647 h 481"/>
              <a:gd name="T58" fmla="*/ 2147483647 w 613"/>
              <a:gd name="T59" fmla="*/ 2147483647 h 481"/>
              <a:gd name="T60" fmla="*/ 2147483647 w 613"/>
              <a:gd name="T61" fmla="*/ 2147483647 h 481"/>
              <a:gd name="T62" fmla="*/ 2147483647 w 613"/>
              <a:gd name="T63" fmla="*/ 2147483647 h 481"/>
              <a:gd name="T64" fmla="*/ 2147483647 w 613"/>
              <a:gd name="T65" fmla="*/ 2147483647 h 481"/>
              <a:gd name="T66" fmla="*/ 2147483647 w 613"/>
              <a:gd name="T67" fmla="*/ 2147483647 h 481"/>
              <a:gd name="T68" fmla="*/ 2147483647 w 613"/>
              <a:gd name="T69" fmla="*/ 2147483647 h 481"/>
              <a:gd name="T70" fmla="*/ 2147483647 w 613"/>
              <a:gd name="T71" fmla="*/ 2147483647 h 481"/>
              <a:gd name="T72" fmla="*/ 2147483647 w 613"/>
              <a:gd name="T73" fmla="*/ 2147483647 h 481"/>
              <a:gd name="T74" fmla="*/ 2147483647 w 613"/>
              <a:gd name="T75" fmla="*/ 2147483647 h 481"/>
              <a:gd name="T76" fmla="*/ 2147483647 w 613"/>
              <a:gd name="T77" fmla="*/ 2147483647 h 481"/>
              <a:gd name="T78" fmla="*/ 2147483647 w 613"/>
              <a:gd name="T79" fmla="*/ 2147483647 h 481"/>
              <a:gd name="T80" fmla="*/ 2147483647 w 613"/>
              <a:gd name="T81" fmla="*/ 2147483647 h 481"/>
              <a:gd name="T82" fmla="*/ 2147483647 w 613"/>
              <a:gd name="T83" fmla="*/ 2147483647 h 481"/>
              <a:gd name="T84" fmla="*/ 2147483647 w 613"/>
              <a:gd name="T85" fmla="*/ 2147483647 h 481"/>
              <a:gd name="T86" fmla="*/ 2147483647 w 613"/>
              <a:gd name="T87" fmla="*/ 2147483647 h 481"/>
              <a:gd name="T88" fmla="*/ 2147483647 w 613"/>
              <a:gd name="T89" fmla="*/ 2147483647 h 481"/>
              <a:gd name="T90" fmla="*/ 2147483647 w 613"/>
              <a:gd name="T91" fmla="*/ 2147483647 h 481"/>
              <a:gd name="T92" fmla="*/ 2147483647 w 613"/>
              <a:gd name="T93" fmla="*/ 2147483647 h 481"/>
              <a:gd name="T94" fmla="*/ 2147483647 w 613"/>
              <a:gd name="T95" fmla="*/ 2147483647 h 481"/>
              <a:gd name="T96" fmla="*/ 2147483647 w 613"/>
              <a:gd name="T97" fmla="*/ 2147483647 h 481"/>
              <a:gd name="T98" fmla="*/ 2147483647 w 613"/>
              <a:gd name="T99" fmla="*/ 2147483647 h 481"/>
              <a:gd name="T100" fmla="*/ 2147483647 w 613"/>
              <a:gd name="T101" fmla="*/ 2147483647 h 481"/>
              <a:gd name="T102" fmla="*/ 2147483647 w 613"/>
              <a:gd name="T103" fmla="*/ 2147483647 h 481"/>
              <a:gd name="T104" fmla="*/ 2147483647 w 613"/>
              <a:gd name="T105" fmla="*/ 2147483647 h 481"/>
              <a:gd name="T106" fmla="*/ 2147483647 w 613"/>
              <a:gd name="T107" fmla="*/ 2147483647 h 481"/>
              <a:gd name="T108" fmla="*/ 2147483647 w 613"/>
              <a:gd name="T109" fmla="*/ 2147483647 h 481"/>
              <a:gd name="T110" fmla="*/ 2147483647 w 613"/>
              <a:gd name="T111" fmla="*/ 2147483647 h 481"/>
              <a:gd name="T112" fmla="*/ 2147483647 w 613"/>
              <a:gd name="T113" fmla="*/ 2147483647 h 481"/>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613"/>
              <a:gd name="T172" fmla="*/ 0 h 481"/>
              <a:gd name="T173" fmla="*/ 613 w 613"/>
              <a:gd name="T174" fmla="*/ 481 h 481"/>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613" h="481">
                <a:moveTo>
                  <a:pt x="606" y="198"/>
                </a:moveTo>
                <a:lnTo>
                  <a:pt x="606" y="199"/>
                </a:lnTo>
                <a:lnTo>
                  <a:pt x="605" y="206"/>
                </a:lnTo>
                <a:lnTo>
                  <a:pt x="605" y="220"/>
                </a:lnTo>
                <a:lnTo>
                  <a:pt x="603" y="246"/>
                </a:lnTo>
                <a:lnTo>
                  <a:pt x="603" y="252"/>
                </a:lnTo>
                <a:lnTo>
                  <a:pt x="603" y="256"/>
                </a:lnTo>
                <a:lnTo>
                  <a:pt x="603" y="260"/>
                </a:lnTo>
                <a:lnTo>
                  <a:pt x="602" y="283"/>
                </a:lnTo>
                <a:lnTo>
                  <a:pt x="602" y="294"/>
                </a:lnTo>
                <a:lnTo>
                  <a:pt x="600" y="301"/>
                </a:lnTo>
                <a:lnTo>
                  <a:pt x="600" y="303"/>
                </a:lnTo>
                <a:lnTo>
                  <a:pt x="600" y="321"/>
                </a:lnTo>
                <a:lnTo>
                  <a:pt x="600" y="330"/>
                </a:lnTo>
                <a:lnTo>
                  <a:pt x="600" y="341"/>
                </a:lnTo>
                <a:lnTo>
                  <a:pt x="599" y="356"/>
                </a:lnTo>
                <a:lnTo>
                  <a:pt x="599" y="370"/>
                </a:lnTo>
                <a:lnTo>
                  <a:pt x="598" y="398"/>
                </a:lnTo>
                <a:lnTo>
                  <a:pt x="598" y="409"/>
                </a:lnTo>
                <a:lnTo>
                  <a:pt x="598" y="410"/>
                </a:lnTo>
                <a:lnTo>
                  <a:pt x="596" y="424"/>
                </a:lnTo>
                <a:lnTo>
                  <a:pt x="596" y="436"/>
                </a:lnTo>
                <a:lnTo>
                  <a:pt x="596" y="452"/>
                </a:lnTo>
                <a:lnTo>
                  <a:pt x="595" y="466"/>
                </a:lnTo>
                <a:lnTo>
                  <a:pt x="594" y="480"/>
                </a:lnTo>
                <a:lnTo>
                  <a:pt x="545" y="478"/>
                </a:lnTo>
                <a:lnTo>
                  <a:pt x="534" y="475"/>
                </a:lnTo>
                <a:lnTo>
                  <a:pt x="513" y="475"/>
                </a:lnTo>
                <a:lnTo>
                  <a:pt x="506" y="475"/>
                </a:lnTo>
                <a:lnTo>
                  <a:pt x="487" y="474"/>
                </a:lnTo>
                <a:lnTo>
                  <a:pt x="481" y="474"/>
                </a:lnTo>
                <a:lnTo>
                  <a:pt x="427" y="471"/>
                </a:lnTo>
                <a:lnTo>
                  <a:pt x="397" y="470"/>
                </a:lnTo>
                <a:lnTo>
                  <a:pt x="348" y="467"/>
                </a:lnTo>
                <a:lnTo>
                  <a:pt x="329" y="464"/>
                </a:lnTo>
                <a:lnTo>
                  <a:pt x="324" y="464"/>
                </a:lnTo>
                <a:lnTo>
                  <a:pt x="282" y="461"/>
                </a:lnTo>
                <a:lnTo>
                  <a:pt x="279" y="461"/>
                </a:lnTo>
                <a:lnTo>
                  <a:pt x="268" y="460"/>
                </a:lnTo>
                <a:lnTo>
                  <a:pt x="257" y="459"/>
                </a:lnTo>
                <a:lnTo>
                  <a:pt x="218" y="457"/>
                </a:lnTo>
                <a:lnTo>
                  <a:pt x="137" y="449"/>
                </a:lnTo>
                <a:lnTo>
                  <a:pt x="134" y="448"/>
                </a:lnTo>
                <a:lnTo>
                  <a:pt x="132" y="448"/>
                </a:lnTo>
                <a:lnTo>
                  <a:pt x="131" y="448"/>
                </a:lnTo>
                <a:lnTo>
                  <a:pt x="77" y="442"/>
                </a:lnTo>
                <a:lnTo>
                  <a:pt x="56" y="441"/>
                </a:lnTo>
                <a:lnTo>
                  <a:pt x="31" y="438"/>
                </a:lnTo>
                <a:lnTo>
                  <a:pt x="24" y="438"/>
                </a:lnTo>
                <a:lnTo>
                  <a:pt x="0" y="435"/>
                </a:lnTo>
                <a:lnTo>
                  <a:pt x="5" y="382"/>
                </a:lnTo>
                <a:lnTo>
                  <a:pt x="6" y="381"/>
                </a:lnTo>
                <a:lnTo>
                  <a:pt x="8" y="353"/>
                </a:lnTo>
                <a:lnTo>
                  <a:pt x="11" y="338"/>
                </a:lnTo>
                <a:lnTo>
                  <a:pt x="11" y="326"/>
                </a:lnTo>
                <a:lnTo>
                  <a:pt x="13" y="309"/>
                </a:lnTo>
                <a:lnTo>
                  <a:pt x="13" y="307"/>
                </a:lnTo>
                <a:lnTo>
                  <a:pt x="13" y="296"/>
                </a:lnTo>
                <a:lnTo>
                  <a:pt x="16" y="271"/>
                </a:lnTo>
                <a:lnTo>
                  <a:pt x="19" y="244"/>
                </a:lnTo>
                <a:lnTo>
                  <a:pt x="23" y="217"/>
                </a:lnTo>
                <a:lnTo>
                  <a:pt x="27" y="177"/>
                </a:lnTo>
                <a:lnTo>
                  <a:pt x="29" y="163"/>
                </a:lnTo>
                <a:lnTo>
                  <a:pt x="30" y="149"/>
                </a:lnTo>
                <a:lnTo>
                  <a:pt x="30" y="145"/>
                </a:lnTo>
                <a:lnTo>
                  <a:pt x="33" y="122"/>
                </a:lnTo>
                <a:lnTo>
                  <a:pt x="34" y="109"/>
                </a:lnTo>
                <a:lnTo>
                  <a:pt x="37" y="84"/>
                </a:lnTo>
                <a:lnTo>
                  <a:pt x="40" y="61"/>
                </a:lnTo>
                <a:lnTo>
                  <a:pt x="42" y="40"/>
                </a:lnTo>
                <a:lnTo>
                  <a:pt x="42" y="38"/>
                </a:lnTo>
                <a:lnTo>
                  <a:pt x="44" y="27"/>
                </a:lnTo>
                <a:lnTo>
                  <a:pt x="45" y="13"/>
                </a:lnTo>
                <a:lnTo>
                  <a:pt x="47" y="0"/>
                </a:lnTo>
                <a:lnTo>
                  <a:pt x="66" y="2"/>
                </a:lnTo>
                <a:lnTo>
                  <a:pt x="117" y="6"/>
                </a:lnTo>
                <a:lnTo>
                  <a:pt x="138" y="9"/>
                </a:lnTo>
                <a:lnTo>
                  <a:pt x="160" y="12"/>
                </a:lnTo>
                <a:lnTo>
                  <a:pt x="182" y="13"/>
                </a:lnTo>
                <a:lnTo>
                  <a:pt x="186" y="13"/>
                </a:lnTo>
                <a:lnTo>
                  <a:pt x="220" y="16"/>
                </a:lnTo>
                <a:lnTo>
                  <a:pt x="222" y="18"/>
                </a:lnTo>
                <a:lnTo>
                  <a:pt x="252" y="19"/>
                </a:lnTo>
                <a:lnTo>
                  <a:pt x="263" y="22"/>
                </a:lnTo>
                <a:lnTo>
                  <a:pt x="267" y="22"/>
                </a:lnTo>
                <a:lnTo>
                  <a:pt x="270" y="22"/>
                </a:lnTo>
                <a:lnTo>
                  <a:pt x="275" y="22"/>
                </a:lnTo>
                <a:lnTo>
                  <a:pt x="278" y="22"/>
                </a:lnTo>
                <a:lnTo>
                  <a:pt x="286" y="23"/>
                </a:lnTo>
                <a:lnTo>
                  <a:pt x="337" y="27"/>
                </a:lnTo>
                <a:lnTo>
                  <a:pt x="351" y="29"/>
                </a:lnTo>
                <a:lnTo>
                  <a:pt x="353" y="29"/>
                </a:lnTo>
                <a:lnTo>
                  <a:pt x="362" y="29"/>
                </a:lnTo>
                <a:lnTo>
                  <a:pt x="378" y="30"/>
                </a:lnTo>
                <a:lnTo>
                  <a:pt x="383" y="30"/>
                </a:lnTo>
                <a:lnTo>
                  <a:pt x="402" y="30"/>
                </a:lnTo>
                <a:lnTo>
                  <a:pt x="450" y="34"/>
                </a:lnTo>
                <a:lnTo>
                  <a:pt x="484" y="36"/>
                </a:lnTo>
                <a:lnTo>
                  <a:pt x="488" y="36"/>
                </a:lnTo>
                <a:lnTo>
                  <a:pt x="504" y="37"/>
                </a:lnTo>
                <a:lnTo>
                  <a:pt x="563" y="40"/>
                </a:lnTo>
                <a:lnTo>
                  <a:pt x="566" y="40"/>
                </a:lnTo>
                <a:lnTo>
                  <a:pt x="612" y="43"/>
                </a:lnTo>
                <a:lnTo>
                  <a:pt x="610" y="69"/>
                </a:lnTo>
                <a:lnTo>
                  <a:pt x="610" y="76"/>
                </a:lnTo>
                <a:lnTo>
                  <a:pt x="610" y="83"/>
                </a:lnTo>
                <a:lnTo>
                  <a:pt x="609" y="97"/>
                </a:lnTo>
                <a:lnTo>
                  <a:pt x="609" y="104"/>
                </a:lnTo>
                <a:lnTo>
                  <a:pt x="609" y="113"/>
                </a:lnTo>
                <a:lnTo>
                  <a:pt x="607" y="151"/>
                </a:lnTo>
                <a:lnTo>
                  <a:pt x="606" y="198"/>
                </a:lnTo>
              </a:path>
            </a:pathLst>
          </a:custGeom>
          <a:solidFill>
            <a:srgbClr val="95B7C3"/>
          </a:solidFill>
          <a:ln w="6350" cap="rnd">
            <a:solidFill>
              <a:schemeClr val="tx1">
                <a:lumMod val="50000"/>
                <a:lumOff val="50000"/>
              </a:schemeClr>
            </a:solidFill>
            <a:round/>
            <a:headEnd/>
            <a:tailEnd/>
          </a:ln>
        </p:spPr>
        <p:txBody>
          <a:bodyPr/>
          <a:lstStyle/>
          <a:p>
            <a:pPr>
              <a:defRPr/>
            </a:pPr>
            <a:endParaRPr lang="en-US"/>
          </a:p>
        </p:txBody>
      </p:sp>
      <p:sp>
        <p:nvSpPr>
          <p:cNvPr id="4140" name="Freeform 249" descr="70%"/>
          <p:cNvSpPr>
            <a:spLocks/>
          </p:cNvSpPr>
          <p:nvPr/>
        </p:nvSpPr>
        <p:spPr bwMode="auto">
          <a:xfrm>
            <a:off x="1287463" y="1654175"/>
            <a:ext cx="800100" cy="1198563"/>
          </a:xfrm>
          <a:custGeom>
            <a:avLst/>
            <a:gdLst>
              <a:gd name="T0" fmla="*/ 122030262 w 507"/>
              <a:gd name="T1" fmla="*/ 1152747033 h 815"/>
              <a:gd name="T2" fmla="*/ 89655390 w 507"/>
              <a:gd name="T3" fmla="*/ 1219791538 h 815"/>
              <a:gd name="T4" fmla="*/ 54788713 w 507"/>
              <a:gd name="T5" fmla="*/ 1375509091 h 815"/>
              <a:gd name="T6" fmla="*/ 189271786 w 507"/>
              <a:gd name="T7" fmla="*/ 1684782739 h 815"/>
              <a:gd name="T8" fmla="*/ 468199036 w 507"/>
              <a:gd name="T9" fmla="*/ 1730201645 h 815"/>
              <a:gd name="T10" fmla="*/ 537930812 w 507"/>
              <a:gd name="T11" fmla="*/ 1743177005 h 815"/>
              <a:gd name="T12" fmla="*/ 722222045 w 507"/>
              <a:gd name="T13" fmla="*/ 1766967370 h 815"/>
              <a:gd name="T14" fmla="*/ 933907821 w 507"/>
              <a:gd name="T15" fmla="*/ 1792921031 h 815"/>
              <a:gd name="T16" fmla="*/ 946360656 w 507"/>
              <a:gd name="T17" fmla="*/ 1797246151 h 815"/>
              <a:gd name="T18" fmla="*/ 1055938033 w 507"/>
              <a:gd name="T19" fmla="*/ 1808059686 h 815"/>
              <a:gd name="T20" fmla="*/ 1150573902 w 507"/>
              <a:gd name="T21" fmla="*/ 1818873221 h 815"/>
              <a:gd name="T22" fmla="*/ 1168007240 w 507"/>
              <a:gd name="T23" fmla="*/ 1695597744 h 815"/>
              <a:gd name="T24" fmla="*/ 1187930830 w 507"/>
              <a:gd name="T25" fmla="*/ 1576645917 h 815"/>
              <a:gd name="T26" fmla="*/ 1195401584 w 507"/>
              <a:gd name="T27" fmla="*/ 1505274453 h 815"/>
              <a:gd name="T28" fmla="*/ 1212834923 w 507"/>
              <a:gd name="T29" fmla="*/ 1399299456 h 815"/>
              <a:gd name="T30" fmla="*/ 1222795929 w 507"/>
              <a:gd name="T31" fmla="*/ 1308464585 h 815"/>
              <a:gd name="T32" fmla="*/ 1230268261 w 507"/>
              <a:gd name="T33" fmla="*/ 1219791538 h 815"/>
              <a:gd name="T34" fmla="*/ 1202872339 w 507"/>
              <a:gd name="T35" fmla="*/ 1180862518 h 815"/>
              <a:gd name="T36" fmla="*/ 1180458497 w 507"/>
              <a:gd name="T37" fmla="*/ 1152747033 h 815"/>
              <a:gd name="T38" fmla="*/ 1153064153 w 507"/>
              <a:gd name="T39" fmla="*/ 1198164468 h 815"/>
              <a:gd name="T40" fmla="*/ 1018582683 w 507"/>
              <a:gd name="T41" fmla="*/ 1176537398 h 815"/>
              <a:gd name="T42" fmla="*/ 923946815 w 507"/>
              <a:gd name="T43" fmla="*/ 1180862518 h 815"/>
              <a:gd name="T44" fmla="*/ 894060641 w 507"/>
              <a:gd name="T45" fmla="*/ 1211141299 h 815"/>
              <a:gd name="T46" fmla="*/ 801914827 w 507"/>
              <a:gd name="T47" fmla="*/ 1068399106 h 815"/>
              <a:gd name="T48" fmla="*/ 677394363 w 507"/>
              <a:gd name="T49" fmla="*/ 897541428 h 815"/>
              <a:gd name="T50" fmla="*/ 692337450 w 507"/>
              <a:gd name="T51" fmla="*/ 657475765 h 815"/>
              <a:gd name="T52" fmla="*/ 712261039 w 507"/>
              <a:gd name="T53" fmla="*/ 625035159 h 815"/>
              <a:gd name="T54" fmla="*/ 659961024 w 507"/>
              <a:gd name="T55" fmla="*/ 620710040 h 815"/>
              <a:gd name="T56" fmla="*/ 652490270 w 507"/>
              <a:gd name="T57" fmla="*/ 596919674 h 815"/>
              <a:gd name="T58" fmla="*/ 637547183 w 507"/>
              <a:gd name="T59" fmla="*/ 590431259 h 815"/>
              <a:gd name="T60" fmla="*/ 560344653 w 507"/>
              <a:gd name="T61" fmla="*/ 456340777 h 815"/>
              <a:gd name="T62" fmla="*/ 520497473 w 507"/>
              <a:gd name="T63" fmla="*/ 395783215 h 815"/>
              <a:gd name="T64" fmla="*/ 468199036 w 507"/>
              <a:gd name="T65" fmla="*/ 263855937 h 815"/>
              <a:gd name="T66" fmla="*/ 488122626 w 507"/>
              <a:gd name="T67" fmla="*/ 151392478 h 815"/>
              <a:gd name="T68" fmla="*/ 508046216 w 507"/>
              <a:gd name="T69" fmla="*/ 56230994 h 815"/>
              <a:gd name="T70" fmla="*/ 341188222 w 507"/>
              <a:gd name="T71" fmla="*/ 0 h 815"/>
              <a:gd name="T72" fmla="*/ 328735386 w 507"/>
              <a:gd name="T73" fmla="*/ 32440617 h 815"/>
              <a:gd name="T74" fmla="*/ 288888207 w 507"/>
              <a:gd name="T75" fmla="*/ 218438501 h 815"/>
              <a:gd name="T76" fmla="*/ 288888207 w 507"/>
              <a:gd name="T77" fmla="*/ 235740451 h 815"/>
              <a:gd name="T78" fmla="*/ 256513359 w 507"/>
              <a:gd name="T79" fmla="*/ 380644469 h 815"/>
              <a:gd name="T80" fmla="*/ 246552353 w 507"/>
              <a:gd name="T81" fmla="*/ 434713707 h 815"/>
              <a:gd name="T82" fmla="*/ 216666180 w 507"/>
              <a:gd name="T83" fmla="*/ 575291133 h 815"/>
              <a:gd name="T84" fmla="*/ 209195425 w 507"/>
              <a:gd name="T85" fmla="*/ 612058329 h 815"/>
              <a:gd name="T86" fmla="*/ 219156431 w 507"/>
              <a:gd name="T87" fmla="*/ 720196621 h 815"/>
              <a:gd name="T88" fmla="*/ 266474365 w 507"/>
              <a:gd name="T89" fmla="*/ 778591071 h 815"/>
              <a:gd name="T90" fmla="*/ 216666180 w 507"/>
              <a:gd name="T91" fmla="*/ 884564597 h 815"/>
              <a:gd name="T92" fmla="*/ 181801032 w 507"/>
              <a:gd name="T93" fmla="*/ 945122159 h 815"/>
              <a:gd name="T94" fmla="*/ 77202555 w 507"/>
              <a:gd name="T95" fmla="*/ 1077049346 h 815"/>
              <a:gd name="T96" fmla="*/ 117049759 w 507"/>
              <a:gd name="T97" fmla="*/ 1120304957 h 815"/>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507"/>
              <a:gd name="T148" fmla="*/ 0 h 815"/>
              <a:gd name="T149" fmla="*/ 507 w 507"/>
              <a:gd name="T150" fmla="*/ 815 h 815"/>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507" h="815">
                <a:moveTo>
                  <a:pt x="52" y="511"/>
                </a:moveTo>
                <a:lnTo>
                  <a:pt x="49" y="515"/>
                </a:lnTo>
                <a:lnTo>
                  <a:pt x="41" y="539"/>
                </a:lnTo>
                <a:lnTo>
                  <a:pt x="38" y="542"/>
                </a:lnTo>
                <a:lnTo>
                  <a:pt x="36" y="546"/>
                </a:lnTo>
                <a:lnTo>
                  <a:pt x="33" y="560"/>
                </a:lnTo>
                <a:lnTo>
                  <a:pt x="31" y="571"/>
                </a:lnTo>
                <a:lnTo>
                  <a:pt x="22" y="615"/>
                </a:lnTo>
                <a:lnTo>
                  <a:pt x="0" y="739"/>
                </a:lnTo>
                <a:lnTo>
                  <a:pt x="4" y="740"/>
                </a:lnTo>
                <a:lnTo>
                  <a:pt x="76" y="754"/>
                </a:lnTo>
                <a:lnTo>
                  <a:pt x="156" y="768"/>
                </a:lnTo>
                <a:lnTo>
                  <a:pt x="178" y="771"/>
                </a:lnTo>
                <a:lnTo>
                  <a:pt x="191" y="773"/>
                </a:lnTo>
                <a:lnTo>
                  <a:pt x="214" y="777"/>
                </a:lnTo>
                <a:lnTo>
                  <a:pt x="217" y="777"/>
                </a:lnTo>
                <a:lnTo>
                  <a:pt x="219" y="779"/>
                </a:lnTo>
                <a:lnTo>
                  <a:pt x="234" y="780"/>
                </a:lnTo>
                <a:lnTo>
                  <a:pt x="257" y="786"/>
                </a:lnTo>
                <a:lnTo>
                  <a:pt x="296" y="790"/>
                </a:lnTo>
                <a:lnTo>
                  <a:pt x="317" y="793"/>
                </a:lnTo>
                <a:lnTo>
                  <a:pt x="381" y="801"/>
                </a:lnTo>
                <a:lnTo>
                  <a:pt x="381" y="802"/>
                </a:lnTo>
                <a:lnTo>
                  <a:pt x="382" y="802"/>
                </a:lnTo>
                <a:lnTo>
                  <a:pt x="386" y="804"/>
                </a:lnTo>
                <a:lnTo>
                  <a:pt x="396" y="804"/>
                </a:lnTo>
                <a:lnTo>
                  <a:pt x="415" y="807"/>
                </a:lnTo>
                <a:lnTo>
                  <a:pt x="433" y="809"/>
                </a:lnTo>
                <a:lnTo>
                  <a:pt x="439" y="811"/>
                </a:lnTo>
                <a:lnTo>
                  <a:pt x="440" y="811"/>
                </a:lnTo>
                <a:lnTo>
                  <a:pt x="471" y="814"/>
                </a:lnTo>
                <a:lnTo>
                  <a:pt x="472" y="801"/>
                </a:lnTo>
                <a:lnTo>
                  <a:pt x="478" y="764"/>
                </a:lnTo>
                <a:lnTo>
                  <a:pt x="478" y="759"/>
                </a:lnTo>
                <a:lnTo>
                  <a:pt x="482" y="733"/>
                </a:lnTo>
                <a:lnTo>
                  <a:pt x="485" y="707"/>
                </a:lnTo>
                <a:lnTo>
                  <a:pt x="486" y="705"/>
                </a:lnTo>
                <a:lnTo>
                  <a:pt x="486" y="700"/>
                </a:lnTo>
                <a:lnTo>
                  <a:pt x="489" y="680"/>
                </a:lnTo>
                <a:lnTo>
                  <a:pt x="489" y="673"/>
                </a:lnTo>
                <a:lnTo>
                  <a:pt x="492" y="658"/>
                </a:lnTo>
                <a:lnTo>
                  <a:pt x="492" y="653"/>
                </a:lnTo>
                <a:lnTo>
                  <a:pt x="496" y="626"/>
                </a:lnTo>
                <a:lnTo>
                  <a:pt x="497" y="612"/>
                </a:lnTo>
                <a:lnTo>
                  <a:pt x="499" y="600"/>
                </a:lnTo>
                <a:lnTo>
                  <a:pt x="500" y="585"/>
                </a:lnTo>
                <a:lnTo>
                  <a:pt x="503" y="572"/>
                </a:lnTo>
                <a:lnTo>
                  <a:pt x="506" y="549"/>
                </a:lnTo>
                <a:lnTo>
                  <a:pt x="503" y="546"/>
                </a:lnTo>
                <a:lnTo>
                  <a:pt x="501" y="546"/>
                </a:lnTo>
                <a:lnTo>
                  <a:pt x="500" y="544"/>
                </a:lnTo>
                <a:lnTo>
                  <a:pt x="492" y="528"/>
                </a:lnTo>
                <a:lnTo>
                  <a:pt x="483" y="515"/>
                </a:lnTo>
                <a:lnTo>
                  <a:pt x="476" y="520"/>
                </a:lnTo>
                <a:lnTo>
                  <a:pt x="472" y="525"/>
                </a:lnTo>
                <a:lnTo>
                  <a:pt x="472" y="536"/>
                </a:lnTo>
                <a:lnTo>
                  <a:pt x="463" y="535"/>
                </a:lnTo>
                <a:lnTo>
                  <a:pt x="424" y="532"/>
                </a:lnTo>
                <a:lnTo>
                  <a:pt x="415" y="526"/>
                </a:lnTo>
                <a:lnTo>
                  <a:pt x="406" y="532"/>
                </a:lnTo>
                <a:lnTo>
                  <a:pt x="393" y="535"/>
                </a:lnTo>
                <a:lnTo>
                  <a:pt x="377" y="528"/>
                </a:lnTo>
                <a:lnTo>
                  <a:pt x="367" y="535"/>
                </a:lnTo>
                <a:lnTo>
                  <a:pt x="368" y="540"/>
                </a:lnTo>
                <a:lnTo>
                  <a:pt x="365" y="542"/>
                </a:lnTo>
                <a:lnTo>
                  <a:pt x="356" y="531"/>
                </a:lnTo>
                <a:lnTo>
                  <a:pt x="350" y="496"/>
                </a:lnTo>
                <a:lnTo>
                  <a:pt x="328" y="479"/>
                </a:lnTo>
                <a:lnTo>
                  <a:pt x="331" y="465"/>
                </a:lnTo>
                <a:lnTo>
                  <a:pt x="304" y="386"/>
                </a:lnTo>
                <a:lnTo>
                  <a:pt x="278" y="402"/>
                </a:lnTo>
                <a:lnTo>
                  <a:pt x="268" y="402"/>
                </a:lnTo>
                <a:lnTo>
                  <a:pt x="255" y="393"/>
                </a:lnTo>
                <a:lnTo>
                  <a:pt x="284" y="295"/>
                </a:lnTo>
                <a:lnTo>
                  <a:pt x="286" y="295"/>
                </a:lnTo>
                <a:lnTo>
                  <a:pt x="292" y="284"/>
                </a:lnTo>
                <a:lnTo>
                  <a:pt x="292" y="280"/>
                </a:lnTo>
                <a:lnTo>
                  <a:pt x="288" y="278"/>
                </a:lnTo>
                <a:lnTo>
                  <a:pt x="280" y="280"/>
                </a:lnTo>
                <a:lnTo>
                  <a:pt x="271" y="278"/>
                </a:lnTo>
                <a:lnTo>
                  <a:pt x="270" y="275"/>
                </a:lnTo>
                <a:lnTo>
                  <a:pt x="271" y="270"/>
                </a:lnTo>
                <a:lnTo>
                  <a:pt x="268" y="267"/>
                </a:lnTo>
                <a:lnTo>
                  <a:pt x="260" y="270"/>
                </a:lnTo>
                <a:lnTo>
                  <a:pt x="259" y="269"/>
                </a:lnTo>
                <a:lnTo>
                  <a:pt x="262" y="264"/>
                </a:lnTo>
                <a:lnTo>
                  <a:pt x="250" y="244"/>
                </a:lnTo>
                <a:lnTo>
                  <a:pt x="243" y="234"/>
                </a:lnTo>
                <a:lnTo>
                  <a:pt x="228" y="205"/>
                </a:lnTo>
                <a:lnTo>
                  <a:pt x="219" y="199"/>
                </a:lnTo>
                <a:lnTo>
                  <a:pt x="202" y="180"/>
                </a:lnTo>
                <a:lnTo>
                  <a:pt x="212" y="177"/>
                </a:lnTo>
                <a:lnTo>
                  <a:pt x="203" y="169"/>
                </a:lnTo>
                <a:lnTo>
                  <a:pt x="207" y="151"/>
                </a:lnTo>
                <a:lnTo>
                  <a:pt x="191" y="119"/>
                </a:lnTo>
                <a:lnTo>
                  <a:pt x="191" y="117"/>
                </a:lnTo>
                <a:lnTo>
                  <a:pt x="195" y="94"/>
                </a:lnTo>
                <a:lnTo>
                  <a:pt x="199" y="67"/>
                </a:lnTo>
                <a:lnTo>
                  <a:pt x="201" y="65"/>
                </a:lnTo>
                <a:lnTo>
                  <a:pt x="201" y="63"/>
                </a:lnTo>
                <a:lnTo>
                  <a:pt x="207" y="26"/>
                </a:lnTo>
                <a:lnTo>
                  <a:pt x="209" y="15"/>
                </a:lnTo>
                <a:lnTo>
                  <a:pt x="210" y="12"/>
                </a:lnTo>
                <a:lnTo>
                  <a:pt x="140" y="0"/>
                </a:lnTo>
                <a:lnTo>
                  <a:pt x="138" y="4"/>
                </a:lnTo>
                <a:lnTo>
                  <a:pt x="138" y="8"/>
                </a:lnTo>
                <a:lnTo>
                  <a:pt x="135" y="15"/>
                </a:lnTo>
                <a:lnTo>
                  <a:pt x="124" y="74"/>
                </a:lnTo>
                <a:lnTo>
                  <a:pt x="121" y="91"/>
                </a:lnTo>
                <a:lnTo>
                  <a:pt x="119" y="98"/>
                </a:lnTo>
                <a:lnTo>
                  <a:pt x="119" y="102"/>
                </a:lnTo>
                <a:lnTo>
                  <a:pt x="119" y="104"/>
                </a:lnTo>
                <a:lnTo>
                  <a:pt x="119" y="106"/>
                </a:lnTo>
                <a:lnTo>
                  <a:pt x="115" y="130"/>
                </a:lnTo>
                <a:lnTo>
                  <a:pt x="112" y="142"/>
                </a:lnTo>
                <a:lnTo>
                  <a:pt x="106" y="170"/>
                </a:lnTo>
                <a:lnTo>
                  <a:pt x="105" y="181"/>
                </a:lnTo>
                <a:lnTo>
                  <a:pt x="103" y="183"/>
                </a:lnTo>
                <a:lnTo>
                  <a:pt x="102" y="195"/>
                </a:lnTo>
                <a:lnTo>
                  <a:pt x="94" y="235"/>
                </a:lnTo>
                <a:lnTo>
                  <a:pt x="92" y="241"/>
                </a:lnTo>
                <a:lnTo>
                  <a:pt x="90" y="257"/>
                </a:lnTo>
                <a:lnTo>
                  <a:pt x="88" y="262"/>
                </a:lnTo>
                <a:lnTo>
                  <a:pt x="87" y="269"/>
                </a:lnTo>
                <a:lnTo>
                  <a:pt x="85" y="274"/>
                </a:lnTo>
                <a:lnTo>
                  <a:pt x="90" y="288"/>
                </a:lnTo>
                <a:lnTo>
                  <a:pt x="88" y="317"/>
                </a:lnTo>
                <a:lnTo>
                  <a:pt x="91" y="321"/>
                </a:lnTo>
                <a:lnTo>
                  <a:pt x="92" y="331"/>
                </a:lnTo>
                <a:lnTo>
                  <a:pt x="94" y="332"/>
                </a:lnTo>
                <a:lnTo>
                  <a:pt x="110" y="348"/>
                </a:lnTo>
                <a:lnTo>
                  <a:pt x="113" y="361"/>
                </a:lnTo>
                <a:lnTo>
                  <a:pt x="91" y="396"/>
                </a:lnTo>
                <a:lnTo>
                  <a:pt x="90" y="397"/>
                </a:lnTo>
                <a:lnTo>
                  <a:pt x="83" y="411"/>
                </a:lnTo>
                <a:lnTo>
                  <a:pt x="80" y="416"/>
                </a:lnTo>
                <a:lnTo>
                  <a:pt x="73" y="422"/>
                </a:lnTo>
                <a:lnTo>
                  <a:pt x="66" y="439"/>
                </a:lnTo>
                <a:lnTo>
                  <a:pt x="55" y="446"/>
                </a:lnTo>
                <a:lnTo>
                  <a:pt x="31" y="483"/>
                </a:lnTo>
                <a:lnTo>
                  <a:pt x="31" y="492"/>
                </a:lnTo>
                <a:lnTo>
                  <a:pt x="41" y="499"/>
                </a:lnTo>
                <a:lnTo>
                  <a:pt x="47" y="500"/>
                </a:lnTo>
                <a:lnTo>
                  <a:pt x="52" y="511"/>
                </a:lnTo>
              </a:path>
            </a:pathLst>
          </a:custGeom>
          <a:solidFill>
            <a:schemeClr val="bg1">
              <a:alpha val="25098"/>
            </a:schemeClr>
          </a:solidFill>
          <a:ln w="6350" cap="rnd">
            <a:solidFill>
              <a:schemeClr val="tx1">
                <a:lumMod val="50000"/>
                <a:lumOff val="50000"/>
              </a:schemeClr>
            </a:solidFill>
            <a:round/>
            <a:headEnd/>
            <a:tailEnd/>
          </a:ln>
        </p:spPr>
        <p:txBody>
          <a:bodyPr/>
          <a:lstStyle/>
          <a:p>
            <a:pPr>
              <a:defRPr/>
            </a:pPr>
            <a:endParaRPr lang="en-US"/>
          </a:p>
        </p:txBody>
      </p:sp>
      <p:sp>
        <p:nvSpPr>
          <p:cNvPr id="2092" name="Freeform 250"/>
          <p:cNvSpPr>
            <a:spLocks/>
          </p:cNvSpPr>
          <p:nvPr/>
        </p:nvSpPr>
        <p:spPr bwMode="auto">
          <a:xfrm>
            <a:off x="1587500" y="1673225"/>
            <a:ext cx="1395413" cy="787400"/>
          </a:xfrm>
          <a:custGeom>
            <a:avLst/>
            <a:gdLst>
              <a:gd name="T0" fmla="*/ 2147483647 w 883"/>
              <a:gd name="T1" fmla="*/ 2147483647 h 536"/>
              <a:gd name="T2" fmla="*/ 2147483647 w 883"/>
              <a:gd name="T3" fmla="*/ 2147483647 h 536"/>
              <a:gd name="T4" fmla="*/ 2147483647 w 883"/>
              <a:gd name="T5" fmla="*/ 2147483647 h 536"/>
              <a:gd name="T6" fmla="*/ 2147483647 w 883"/>
              <a:gd name="T7" fmla="*/ 2147483647 h 536"/>
              <a:gd name="T8" fmla="*/ 2147483647 w 883"/>
              <a:gd name="T9" fmla="*/ 2147483647 h 536"/>
              <a:gd name="T10" fmla="*/ 2147483647 w 883"/>
              <a:gd name="T11" fmla="*/ 2147483647 h 536"/>
              <a:gd name="T12" fmla="*/ 2147483647 w 883"/>
              <a:gd name="T13" fmla="*/ 2147483647 h 536"/>
              <a:gd name="T14" fmla="*/ 2147483647 w 883"/>
              <a:gd name="T15" fmla="*/ 2147483647 h 536"/>
              <a:gd name="T16" fmla="*/ 2147483647 w 883"/>
              <a:gd name="T17" fmla="*/ 2147483647 h 536"/>
              <a:gd name="T18" fmla="*/ 2147483647 w 883"/>
              <a:gd name="T19" fmla="*/ 2147483647 h 536"/>
              <a:gd name="T20" fmla="*/ 2147483647 w 883"/>
              <a:gd name="T21" fmla="*/ 2147483647 h 536"/>
              <a:gd name="T22" fmla="*/ 2147483647 w 883"/>
              <a:gd name="T23" fmla="*/ 2147483647 h 536"/>
              <a:gd name="T24" fmla="*/ 0 w 883"/>
              <a:gd name="T25" fmla="*/ 2147483647 h 536"/>
              <a:gd name="T26" fmla="*/ 2147483647 w 883"/>
              <a:gd name="T27" fmla="*/ 2147483647 h 536"/>
              <a:gd name="T28" fmla="*/ 2147483647 w 883"/>
              <a:gd name="T29" fmla="*/ 2147483647 h 536"/>
              <a:gd name="T30" fmla="*/ 2147483647 w 883"/>
              <a:gd name="T31" fmla="*/ 2147483647 h 536"/>
              <a:gd name="T32" fmla="*/ 2147483647 w 883"/>
              <a:gd name="T33" fmla="*/ 0 h 536"/>
              <a:gd name="T34" fmla="*/ 2147483647 w 883"/>
              <a:gd name="T35" fmla="*/ 2147483647 h 536"/>
              <a:gd name="T36" fmla="*/ 2147483647 w 883"/>
              <a:gd name="T37" fmla="*/ 2147483647 h 536"/>
              <a:gd name="T38" fmla="*/ 2147483647 w 883"/>
              <a:gd name="T39" fmla="*/ 2147483647 h 536"/>
              <a:gd name="T40" fmla="*/ 2147483647 w 883"/>
              <a:gd name="T41" fmla="*/ 2147483647 h 536"/>
              <a:gd name="T42" fmla="*/ 2147483647 w 883"/>
              <a:gd name="T43" fmla="*/ 2147483647 h 536"/>
              <a:gd name="T44" fmla="*/ 2147483647 w 883"/>
              <a:gd name="T45" fmla="*/ 2147483647 h 536"/>
              <a:gd name="T46" fmla="*/ 2147483647 w 883"/>
              <a:gd name="T47" fmla="*/ 2147483647 h 536"/>
              <a:gd name="T48" fmla="*/ 2147483647 w 883"/>
              <a:gd name="T49" fmla="*/ 2147483647 h 536"/>
              <a:gd name="T50" fmla="*/ 2147483647 w 883"/>
              <a:gd name="T51" fmla="*/ 2147483647 h 536"/>
              <a:gd name="T52" fmla="*/ 2147483647 w 883"/>
              <a:gd name="T53" fmla="*/ 2147483647 h 536"/>
              <a:gd name="T54" fmla="*/ 2147483647 w 883"/>
              <a:gd name="T55" fmla="*/ 2147483647 h 536"/>
              <a:gd name="T56" fmla="*/ 2147483647 w 883"/>
              <a:gd name="T57" fmla="*/ 2147483647 h 536"/>
              <a:gd name="T58" fmla="*/ 2147483647 w 883"/>
              <a:gd name="T59" fmla="*/ 2147483647 h 536"/>
              <a:gd name="T60" fmla="*/ 2147483647 w 883"/>
              <a:gd name="T61" fmla="*/ 2147483647 h 536"/>
              <a:gd name="T62" fmla="*/ 2147483647 w 883"/>
              <a:gd name="T63" fmla="*/ 2147483647 h 536"/>
              <a:gd name="T64" fmla="*/ 2147483647 w 883"/>
              <a:gd name="T65" fmla="*/ 2147483647 h 536"/>
              <a:gd name="T66" fmla="*/ 2147483647 w 883"/>
              <a:gd name="T67" fmla="*/ 2147483647 h 536"/>
              <a:gd name="T68" fmla="*/ 2147483647 w 883"/>
              <a:gd name="T69" fmla="*/ 2147483647 h 536"/>
              <a:gd name="T70" fmla="*/ 2147483647 w 883"/>
              <a:gd name="T71" fmla="*/ 2147483647 h 536"/>
              <a:gd name="T72" fmla="*/ 2147483647 w 883"/>
              <a:gd name="T73" fmla="*/ 2147483647 h 536"/>
              <a:gd name="T74" fmla="*/ 2147483647 w 883"/>
              <a:gd name="T75" fmla="*/ 2147483647 h 536"/>
              <a:gd name="T76" fmla="*/ 2147483647 w 883"/>
              <a:gd name="T77" fmla="*/ 2147483647 h 536"/>
              <a:gd name="T78" fmla="*/ 2147483647 w 883"/>
              <a:gd name="T79" fmla="*/ 2147483647 h 536"/>
              <a:gd name="T80" fmla="*/ 2147483647 w 883"/>
              <a:gd name="T81" fmla="*/ 2147483647 h 536"/>
              <a:gd name="T82" fmla="*/ 2147483647 w 883"/>
              <a:gd name="T83" fmla="*/ 2147483647 h 536"/>
              <a:gd name="T84" fmla="*/ 2147483647 w 883"/>
              <a:gd name="T85" fmla="*/ 2147483647 h 536"/>
              <a:gd name="T86" fmla="*/ 2147483647 w 883"/>
              <a:gd name="T87" fmla="*/ 2147483647 h 536"/>
              <a:gd name="T88" fmla="*/ 2147483647 w 883"/>
              <a:gd name="T89" fmla="*/ 2147483647 h 536"/>
              <a:gd name="T90" fmla="*/ 2147483647 w 883"/>
              <a:gd name="T91" fmla="*/ 2147483647 h 536"/>
              <a:gd name="T92" fmla="*/ 2147483647 w 883"/>
              <a:gd name="T93" fmla="*/ 2147483647 h 536"/>
              <a:gd name="T94" fmla="*/ 2147483647 w 883"/>
              <a:gd name="T95" fmla="*/ 2147483647 h 536"/>
              <a:gd name="T96" fmla="*/ 2147483647 w 883"/>
              <a:gd name="T97" fmla="*/ 2147483647 h 536"/>
              <a:gd name="T98" fmla="*/ 2147483647 w 883"/>
              <a:gd name="T99" fmla="*/ 2147483647 h 536"/>
              <a:gd name="T100" fmla="*/ 2147483647 w 883"/>
              <a:gd name="T101" fmla="*/ 2147483647 h 536"/>
              <a:gd name="T102" fmla="*/ 2147483647 w 883"/>
              <a:gd name="T103" fmla="*/ 2147483647 h 536"/>
              <a:gd name="T104" fmla="*/ 2147483647 w 883"/>
              <a:gd name="T105" fmla="*/ 2147483647 h 536"/>
              <a:gd name="T106" fmla="*/ 2147483647 w 883"/>
              <a:gd name="T107" fmla="*/ 2147483647 h 536"/>
              <a:gd name="T108" fmla="*/ 2147483647 w 883"/>
              <a:gd name="T109" fmla="*/ 2147483647 h 536"/>
              <a:gd name="T110" fmla="*/ 2147483647 w 883"/>
              <a:gd name="T111" fmla="*/ 2147483647 h 536"/>
              <a:gd name="T112" fmla="*/ 2147483647 w 883"/>
              <a:gd name="T113" fmla="*/ 2147483647 h 536"/>
              <a:gd name="T114" fmla="*/ 2147483647 w 883"/>
              <a:gd name="T115" fmla="*/ 2147483647 h 536"/>
              <a:gd name="T116" fmla="*/ 2147483647 w 883"/>
              <a:gd name="T117" fmla="*/ 2147483647 h 536"/>
              <a:gd name="T118" fmla="*/ 2147483647 w 883"/>
              <a:gd name="T119" fmla="*/ 2147483647 h 536"/>
              <a:gd name="T120" fmla="*/ 2147483647 w 883"/>
              <a:gd name="T121" fmla="*/ 2147483647 h 536"/>
              <a:gd name="T122" fmla="*/ 2147483647 w 883"/>
              <a:gd name="T123" fmla="*/ 2147483647 h 536"/>
              <a:gd name="T124" fmla="*/ 2147483647 w 883"/>
              <a:gd name="T125" fmla="*/ 2147483647 h 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883"/>
              <a:gd name="T190" fmla="*/ 0 h 536"/>
              <a:gd name="T191" fmla="*/ 883 w 883"/>
              <a:gd name="T192" fmla="*/ 536 h 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883" h="536">
                <a:moveTo>
                  <a:pt x="113" y="373"/>
                </a:moveTo>
                <a:lnTo>
                  <a:pt x="87" y="388"/>
                </a:lnTo>
                <a:lnTo>
                  <a:pt x="77" y="388"/>
                </a:lnTo>
                <a:lnTo>
                  <a:pt x="63" y="380"/>
                </a:lnTo>
                <a:lnTo>
                  <a:pt x="92" y="282"/>
                </a:lnTo>
                <a:lnTo>
                  <a:pt x="95" y="282"/>
                </a:lnTo>
                <a:lnTo>
                  <a:pt x="101" y="270"/>
                </a:lnTo>
                <a:lnTo>
                  <a:pt x="101" y="266"/>
                </a:lnTo>
                <a:lnTo>
                  <a:pt x="97" y="265"/>
                </a:lnTo>
                <a:lnTo>
                  <a:pt x="88" y="266"/>
                </a:lnTo>
                <a:lnTo>
                  <a:pt x="80" y="265"/>
                </a:lnTo>
                <a:lnTo>
                  <a:pt x="79" y="262"/>
                </a:lnTo>
                <a:lnTo>
                  <a:pt x="80" y="257"/>
                </a:lnTo>
                <a:lnTo>
                  <a:pt x="77" y="254"/>
                </a:lnTo>
                <a:lnTo>
                  <a:pt x="69" y="257"/>
                </a:lnTo>
                <a:lnTo>
                  <a:pt x="67" y="255"/>
                </a:lnTo>
                <a:lnTo>
                  <a:pt x="70" y="251"/>
                </a:lnTo>
                <a:lnTo>
                  <a:pt x="59" y="230"/>
                </a:lnTo>
                <a:lnTo>
                  <a:pt x="52" y="221"/>
                </a:lnTo>
                <a:lnTo>
                  <a:pt x="37" y="192"/>
                </a:lnTo>
                <a:lnTo>
                  <a:pt x="27" y="186"/>
                </a:lnTo>
                <a:lnTo>
                  <a:pt x="11" y="167"/>
                </a:lnTo>
                <a:lnTo>
                  <a:pt x="20" y="164"/>
                </a:lnTo>
                <a:lnTo>
                  <a:pt x="12" y="156"/>
                </a:lnTo>
                <a:lnTo>
                  <a:pt x="16" y="138"/>
                </a:lnTo>
                <a:lnTo>
                  <a:pt x="0" y="106"/>
                </a:lnTo>
                <a:lnTo>
                  <a:pt x="0" y="105"/>
                </a:lnTo>
                <a:lnTo>
                  <a:pt x="4" y="81"/>
                </a:lnTo>
                <a:lnTo>
                  <a:pt x="8" y="55"/>
                </a:lnTo>
                <a:lnTo>
                  <a:pt x="9" y="52"/>
                </a:lnTo>
                <a:lnTo>
                  <a:pt x="9" y="51"/>
                </a:lnTo>
                <a:lnTo>
                  <a:pt x="16" y="13"/>
                </a:lnTo>
                <a:lnTo>
                  <a:pt x="18" y="2"/>
                </a:lnTo>
                <a:lnTo>
                  <a:pt x="19" y="0"/>
                </a:lnTo>
                <a:lnTo>
                  <a:pt x="113" y="16"/>
                </a:lnTo>
                <a:lnTo>
                  <a:pt x="159" y="24"/>
                </a:lnTo>
                <a:lnTo>
                  <a:pt x="295" y="44"/>
                </a:lnTo>
                <a:lnTo>
                  <a:pt x="360" y="53"/>
                </a:lnTo>
                <a:lnTo>
                  <a:pt x="399" y="58"/>
                </a:lnTo>
                <a:lnTo>
                  <a:pt x="453" y="64"/>
                </a:lnTo>
                <a:lnTo>
                  <a:pt x="489" y="69"/>
                </a:lnTo>
                <a:lnTo>
                  <a:pt x="579" y="78"/>
                </a:lnTo>
                <a:lnTo>
                  <a:pt x="655" y="85"/>
                </a:lnTo>
                <a:lnTo>
                  <a:pt x="733" y="92"/>
                </a:lnTo>
                <a:lnTo>
                  <a:pt x="809" y="98"/>
                </a:lnTo>
                <a:lnTo>
                  <a:pt x="882" y="102"/>
                </a:lnTo>
                <a:lnTo>
                  <a:pt x="880" y="128"/>
                </a:lnTo>
                <a:lnTo>
                  <a:pt x="880" y="138"/>
                </a:lnTo>
                <a:lnTo>
                  <a:pt x="880" y="141"/>
                </a:lnTo>
                <a:lnTo>
                  <a:pt x="880" y="142"/>
                </a:lnTo>
                <a:lnTo>
                  <a:pt x="879" y="154"/>
                </a:lnTo>
                <a:lnTo>
                  <a:pt x="879" y="167"/>
                </a:lnTo>
                <a:lnTo>
                  <a:pt x="877" y="194"/>
                </a:lnTo>
                <a:lnTo>
                  <a:pt x="876" y="208"/>
                </a:lnTo>
                <a:lnTo>
                  <a:pt x="875" y="221"/>
                </a:lnTo>
                <a:lnTo>
                  <a:pt x="875" y="235"/>
                </a:lnTo>
                <a:lnTo>
                  <a:pt x="872" y="272"/>
                </a:lnTo>
                <a:lnTo>
                  <a:pt x="872" y="275"/>
                </a:lnTo>
                <a:lnTo>
                  <a:pt x="872" y="279"/>
                </a:lnTo>
                <a:lnTo>
                  <a:pt x="870" y="301"/>
                </a:lnTo>
                <a:lnTo>
                  <a:pt x="868" y="341"/>
                </a:lnTo>
                <a:lnTo>
                  <a:pt x="868" y="352"/>
                </a:lnTo>
                <a:lnTo>
                  <a:pt x="866" y="363"/>
                </a:lnTo>
                <a:lnTo>
                  <a:pt x="866" y="367"/>
                </a:lnTo>
                <a:lnTo>
                  <a:pt x="865" y="391"/>
                </a:lnTo>
                <a:lnTo>
                  <a:pt x="865" y="395"/>
                </a:lnTo>
                <a:lnTo>
                  <a:pt x="863" y="411"/>
                </a:lnTo>
                <a:lnTo>
                  <a:pt x="862" y="427"/>
                </a:lnTo>
                <a:lnTo>
                  <a:pt x="862" y="434"/>
                </a:lnTo>
                <a:lnTo>
                  <a:pt x="862" y="447"/>
                </a:lnTo>
                <a:lnTo>
                  <a:pt x="858" y="501"/>
                </a:lnTo>
                <a:lnTo>
                  <a:pt x="858" y="505"/>
                </a:lnTo>
                <a:lnTo>
                  <a:pt x="857" y="528"/>
                </a:lnTo>
                <a:lnTo>
                  <a:pt x="858" y="529"/>
                </a:lnTo>
                <a:lnTo>
                  <a:pt x="855" y="529"/>
                </a:lnTo>
                <a:lnTo>
                  <a:pt x="804" y="525"/>
                </a:lnTo>
                <a:lnTo>
                  <a:pt x="796" y="525"/>
                </a:lnTo>
                <a:lnTo>
                  <a:pt x="780" y="523"/>
                </a:lnTo>
                <a:lnTo>
                  <a:pt x="777" y="523"/>
                </a:lnTo>
                <a:lnTo>
                  <a:pt x="714" y="518"/>
                </a:lnTo>
                <a:lnTo>
                  <a:pt x="707" y="518"/>
                </a:lnTo>
                <a:lnTo>
                  <a:pt x="705" y="518"/>
                </a:lnTo>
                <a:lnTo>
                  <a:pt x="697" y="518"/>
                </a:lnTo>
                <a:lnTo>
                  <a:pt x="687" y="518"/>
                </a:lnTo>
                <a:lnTo>
                  <a:pt x="686" y="518"/>
                </a:lnTo>
                <a:lnTo>
                  <a:pt x="630" y="512"/>
                </a:lnTo>
                <a:lnTo>
                  <a:pt x="621" y="511"/>
                </a:lnTo>
                <a:lnTo>
                  <a:pt x="561" y="505"/>
                </a:lnTo>
                <a:lnTo>
                  <a:pt x="535" y="503"/>
                </a:lnTo>
                <a:lnTo>
                  <a:pt x="525" y="501"/>
                </a:lnTo>
                <a:lnTo>
                  <a:pt x="515" y="501"/>
                </a:lnTo>
                <a:lnTo>
                  <a:pt x="507" y="500"/>
                </a:lnTo>
                <a:lnTo>
                  <a:pt x="478" y="497"/>
                </a:lnTo>
                <a:lnTo>
                  <a:pt x="468" y="494"/>
                </a:lnTo>
                <a:lnTo>
                  <a:pt x="417" y="489"/>
                </a:lnTo>
                <a:lnTo>
                  <a:pt x="411" y="489"/>
                </a:lnTo>
                <a:lnTo>
                  <a:pt x="402" y="487"/>
                </a:lnTo>
                <a:lnTo>
                  <a:pt x="371" y="485"/>
                </a:lnTo>
                <a:lnTo>
                  <a:pt x="321" y="478"/>
                </a:lnTo>
                <a:lnTo>
                  <a:pt x="317" y="514"/>
                </a:lnTo>
                <a:lnTo>
                  <a:pt x="314" y="532"/>
                </a:lnTo>
                <a:lnTo>
                  <a:pt x="314" y="535"/>
                </a:lnTo>
                <a:lnTo>
                  <a:pt x="312" y="532"/>
                </a:lnTo>
                <a:lnTo>
                  <a:pt x="310" y="532"/>
                </a:lnTo>
                <a:lnTo>
                  <a:pt x="309" y="530"/>
                </a:lnTo>
                <a:lnTo>
                  <a:pt x="300" y="514"/>
                </a:lnTo>
                <a:lnTo>
                  <a:pt x="292" y="501"/>
                </a:lnTo>
                <a:lnTo>
                  <a:pt x="285" y="505"/>
                </a:lnTo>
                <a:lnTo>
                  <a:pt x="281" y="511"/>
                </a:lnTo>
                <a:lnTo>
                  <a:pt x="281" y="522"/>
                </a:lnTo>
                <a:lnTo>
                  <a:pt x="271" y="521"/>
                </a:lnTo>
                <a:lnTo>
                  <a:pt x="232" y="518"/>
                </a:lnTo>
                <a:lnTo>
                  <a:pt x="224" y="512"/>
                </a:lnTo>
                <a:lnTo>
                  <a:pt x="214" y="518"/>
                </a:lnTo>
                <a:lnTo>
                  <a:pt x="202" y="521"/>
                </a:lnTo>
                <a:lnTo>
                  <a:pt x="185" y="514"/>
                </a:lnTo>
                <a:lnTo>
                  <a:pt x="176" y="521"/>
                </a:lnTo>
                <a:lnTo>
                  <a:pt x="177" y="526"/>
                </a:lnTo>
                <a:lnTo>
                  <a:pt x="174" y="528"/>
                </a:lnTo>
                <a:lnTo>
                  <a:pt x="165" y="517"/>
                </a:lnTo>
                <a:lnTo>
                  <a:pt x="159" y="482"/>
                </a:lnTo>
                <a:lnTo>
                  <a:pt x="137" y="465"/>
                </a:lnTo>
                <a:lnTo>
                  <a:pt x="140" y="452"/>
                </a:lnTo>
                <a:lnTo>
                  <a:pt x="113" y="373"/>
                </a:lnTo>
              </a:path>
            </a:pathLst>
          </a:custGeom>
          <a:solidFill>
            <a:schemeClr val="bg1">
              <a:alpha val="80000"/>
            </a:schemeClr>
          </a:solidFill>
          <a:ln w="6350" cap="rnd">
            <a:solidFill>
              <a:schemeClr val="tx1">
                <a:lumMod val="50000"/>
                <a:lumOff val="50000"/>
              </a:schemeClr>
            </a:solidFill>
            <a:round/>
            <a:headEnd/>
            <a:tailEnd/>
          </a:ln>
        </p:spPr>
        <p:txBody>
          <a:bodyPr/>
          <a:lstStyle/>
          <a:p>
            <a:pPr>
              <a:defRPr/>
            </a:pPr>
            <a:endParaRPr lang="en-US"/>
          </a:p>
        </p:txBody>
      </p:sp>
      <p:sp>
        <p:nvSpPr>
          <p:cNvPr id="2093" name="Freeform 251"/>
          <p:cNvSpPr>
            <a:spLocks/>
          </p:cNvSpPr>
          <p:nvPr/>
        </p:nvSpPr>
        <p:spPr bwMode="auto">
          <a:xfrm>
            <a:off x="2081213" y="3681413"/>
            <a:ext cx="917575" cy="915987"/>
          </a:xfrm>
          <a:custGeom>
            <a:avLst/>
            <a:gdLst>
              <a:gd name="T0" fmla="*/ 2147483647 w 582"/>
              <a:gd name="T1" fmla="*/ 2147483647 h 622"/>
              <a:gd name="T2" fmla="*/ 2147483647 w 582"/>
              <a:gd name="T3" fmla="*/ 2147483647 h 622"/>
              <a:gd name="T4" fmla="*/ 2147483647 w 582"/>
              <a:gd name="T5" fmla="*/ 2147483647 h 622"/>
              <a:gd name="T6" fmla="*/ 2147483647 w 582"/>
              <a:gd name="T7" fmla="*/ 2147483647 h 622"/>
              <a:gd name="T8" fmla="*/ 2147483647 w 582"/>
              <a:gd name="T9" fmla="*/ 2147483647 h 622"/>
              <a:gd name="T10" fmla="*/ 2147483647 w 582"/>
              <a:gd name="T11" fmla="*/ 2147483647 h 622"/>
              <a:gd name="T12" fmla="*/ 2147483647 w 582"/>
              <a:gd name="T13" fmla="*/ 2147483647 h 622"/>
              <a:gd name="T14" fmla="*/ 2147483647 w 582"/>
              <a:gd name="T15" fmla="*/ 2147483647 h 622"/>
              <a:gd name="T16" fmla="*/ 2147483647 w 582"/>
              <a:gd name="T17" fmla="*/ 2147483647 h 622"/>
              <a:gd name="T18" fmla="*/ 2147483647 w 582"/>
              <a:gd name="T19" fmla="*/ 2147483647 h 622"/>
              <a:gd name="T20" fmla="*/ 2147483647 w 582"/>
              <a:gd name="T21" fmla="*/ 2147483647 h 622"/>
              <a:gd name="T22" fmla="*/ 2147483647 w 582"/>
              <a:gd name="T23" fmla="*/ 2147483647 h 622"/>
              <a:gd name="T24" fmla="*/ 2147483647 w 582"/>
              <a:gd name="T25" fmla="*/ 2147483647 h 622"/>
              <a:gd name="T26" fmla="*/ 2147483647 w 582"/>
              <a:gd name="T27" fmla="*/ 2147483647 h 622"/>
              <a:gd name="T28" fmla="*/ 2147483647 w 582"/>
              <a:gd name="T29" fmla="*/ 2147483647 h 622"/>
              <a:gd name="T30" fmla="*/ 2147483647 w 582"/>
              <a:gd name="T31" fmla="*/ 2147483647 h 622"/>
              <a:gd name="T32" fmla="*/ 2147483647 w 582"/>
              <a:gd name="T33" fmla="*/ 2147483647 h 622"/>
              <a:gd name="T34" fmla="*/ 2147483647 w 582"/>
              <a:gd name="T35" fmla="*/ 2147483647 h 622"/>
              <a:gd name="T36" fmla="*/ 2147483647 w 582"/>
              <a:gd name="T37" fmla="*/ 2147483647 h 622"/>
              <a:gd name="T38" fmla="*/ 2147483647 w 582"/>
              <a:gd name="T39" fmla="*/ 2147483647 h 622"/>
              <a:gd name="T40" fmla="*/ 2147483647 w 582"/>
              <a:gd name="T41" fmla="*/ 2147483647 h 622"/>
              <a:gd name="T42" fmla="*/ 2147483647 w 582"/>
              <a:gd name="T43" fmla="*/ 2147483647 h 622"/>
              <a:gd name="T44" fmla="*/ 2147483647 w 582"/>
              <a:gd name="T45" fmla="*/ 2147483647 h 622"/>
              <a:gd name="T46" fmla="*/ 2147483647 w 582"/>
              <a:gd name="T47" fmla="*/ 2147483647 h 622"/>
              <a:gd name="T48" fmla="*/ 2147483647 w 582"/>
              <a:gd name="T49" fmla="*/ 2147483647 h 622"/>
              <a:gd name="T50" fmla="*/ 2147483647 w 582"/>
              <a:gd name="T51" fmla="*/ 2147483647 h 622"/>
              <a:gd name="T52" fmla="*/ 2147483647 w 582"/>
              <a:gd name="T53" fmla="*/ 2147483647 h 622"/>
              <a:gd name="T54" fmla="*/ 2147483647 w 582"/>
              <a:gd name="T55" fmla="*/ 2147483647 h 622"/>
              <a:gd name="T56" fmla="*/ 2147483647 w 582"/>
              <a:gd name="T57" fmla="*/ 2147483647 h 622"/>
              <a:gd name="T58" fmla="*/ 2147483647 w 582"/>
              <a:gd name="T59" fmla="*/ 2147483647 h 622"/>
              <a:gd name="T60" fmla="*/ 2147483647 w 582"/>
              <a:gd name="T61" fmla="*/ 2147483647 h 622"/>
              <a:gd name="T62" fmla="*/ 2147483647 w 582"/>
              <a:gd name="T63" fmla="*/ 2147483647 h 622"/>
              <a:gd name="T64" fmla="*/ 2147483647 w 582"/>
              <a:gd name="T65" fmla="*/ 2147483647 h 622"/>
              <a:gd name="T66" fmla="*/ 2147483647 w 582"/>
              <a:gd name="T67" fmla="*/ 2147483647 h 622"/>
              <a:gd name="T68" fmla="*/ 2147483647 w 582"/>
              <a:gd name="T69" fmla="*/ 2147483647 h 622"/>
              <a:gd name="T70" fmla="*/ 2147483647 w 582"/>
              <a:gd name="T71" fmla="*/ 2147483647 h 622"/>
              <a:gd name="T72" fmla="*/ 2147483647 w 582"/>
              <a:gd name="T73" fmla="*/ 2147483647 h 622"/>
              <a:gd name="T74" fmla="*/ 2147483647 w 582"/>
              <a:gd name="T75" fmla="*/ 2147483647 h 622"/>
              <a:gd name="T76" fmla="*/ 2147483647 w 582"/>
              <a:gd name="T77" fmla="*/ 2147483647 h 622"/>
              <a:gd name="T78" fmla="*/ 2147483647 w 582"/>
              <a:gd name="T79" fmla="*/ 2147483647 h 622"/>
              <a:gd name="T80" fmla="*/ 2147483647 w 582"/>
              <a:gd name="T81" fmla="*/ 2147483647 h 622"/>
              <a:gd name="T82" fmla="*/ 2147483647 w 582"/>
              <a:gd name="T83" fmla="*/ 2147483647 h 622"/>
              <a:gd name="T84" fmla="*/ 2147483647 w 582"/>
              <a:gd name="T85" fmla="*/ 2147483647 h 622"/>
              <a:gd name="T86" fmla="*/ 2147483647 w 582"/>
              <a:gd name="T87" fmla="*/ 2147483647 h 622"/>
              <a:gd name="T88" fmla="*/ 2147483647 w 582"/>
              <a:gd name="T89" fmla="*/ 2147483647 h 622"/>
              <a:gd name="T90" fmla="*/ 2147483647 w 582"/>
              <a:gd name="T91" fmla="*/ 0 h 622"/>
              <a:gd name="T92" fmla="*/ 2147483647 w 582"/>
              <a:gd name="T93" fmla="*/ 2147483647 h 622"/>
              <a:gd name="T94" fmla="*/ 2147483647 w 582"/>
              <a:gd name="T95" fmla="*/ 2147483647 h 622"/>
              <a:gd name="T96" fmla="*/ 2147483647 w 582"/>
              <a:gd name="T97" fmla="*/ 2147483647 h 622"/>
              <a:gd name="T98" fmla="*/ 2147483647 w 582"/>
              <a:gd name="T99" fmla="*/ 2147483647 h 622"/>
              <a:gd name="T100" fmla="*/ 2147483647 w 582"/>
              <a:gd name="T101" fmla="*/ 2147483647 h 622"/>
              <a:gd name="T102" fmla="*/ 2147483647 w 582"/>
              <a:gd name="T103" fmla="*/ 2147483647 h 622"/>
              <a:gd name="T104" fmla="*/ 2147483647 w 582"/>
              <a:gd name="T105" fmla="*/ 2147483647 h 622"/>
              <a:gd name="T106" fmla="*/ 2147483647 w 582"/>
              <a:gd name="T107" fmla="*/ 2147483647 h 622"/>
              <a:gd name="T108" fmla="*/ 2147483647 w 582"/>
              <a:gd name="T109" fmla="*/ 2147483647 h 622"/>
              <a:gd name="T110" fmla="*/ 2147483647 w 582"/>
              <a:gd name="T111" fmla="*/ 2147483647 h 622"/>
              <a:gd name="T112" fmla="*/ 2147483647 w 582"/>
              <a:gd name="T113" fmla="*/ 2147483647 h 622"/>
              <a:gd name="T114" fmla="*/ 0 w 582"/>
              <a:gd name="T115" fmla="*/ 2147483647 h 622"/>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582"/>
              <a:gd name="T175" fmla="*/ 0 h 622"/>
              <a:gd name="T176" fmla="*/ 582 w 582"/>
              <a:gd name="T177" fmla="*/ 622 h 622"/>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582" h="622">
                <a:moveTo>
                  <a:pt x="16" y="615"/>
                </a:moveTo>
                <a:lnTo>
                  <a:pt x="76" y="621"/>
                </a:lnTo>
                <a:lnTo>
                  <a:pt x="81" y="572"/>
                </a:lnTo>
                <a:lnTo>
                  <a:pt x="163" y="580"/>
                </a:lnTo>
                <a:lnTo>
                  <a:pt x="233" y="586"/>
                </a:lnTo>
                <a:lnTo>
                  <a:pt x="224" y="573"/>
                </a:lnTo>
                <a:lnTo>
                  <a:pt x="226" y="571"/>
                </a:lnTo>
                <a:lnTo>
                  <a:pt x="224" y="564"/>
                </a:lnTo>
                <a:lnTo>
                  <a:pt x="226" y="562"/>
                </a:lnTo>
                <a:lnTo>
                  <a:pt x="249" y="564"/>
                </a:lnTo>
                <a:lnTo>
                  <a:pt x="260" y="564"/>
                </a:lnTo>
                <a:lnTo>
                  <a:pt x="271" y="565"/>
                </a:lnTo>
                <a:lnTo>
                  <a:pt x="283" y="567"/>
                </a:lnTo>
                <a:lnTo>
                  <a:pt x="338" y="572"/>
                </a:lnTo>
                <a:lnTo>
                  <a:pt x="363" y="573"/>
                </a:lnTo>
                <a:lnTo>
                  <a:pt x="380" y="573"/>
                </a:lnTo>
                <a:lnTo>
                  <a:pt x="387" y="573"/>
                </a:lnTo>
                <a:lnTo>
                  <a:pt x="430" y="578"/>
                </a:lnTo>
                <a:lnTo>
                  <a:pt x="439" y="578"/>
                </a:lnTo>
                <a:lnTo>
                  <a:pt x="462" y="579"/>
                </a:lnTo>
                <a:lnTo>
                  <a:pt x="464" y="579"/>
                </a:lnTo>
                <a:lnTo>
                  <a:pt x="485" y="580"/>
                </a:lnTo>
                <a:lnTo>
                  <a:pt x="486" y="580"/>
                </a:lnTo>
                <a:lnTo>
                  <a:pt x="488" y="580"/>
                </a:lnTo>
                <a:lnTo>
                  <a:pt x="498" y="580"/>
                </a:lnTo>
                <a:lnTo>
                  <a:pt x="521" y="583"/>
                </a:lnTo>
                <a:lnTo>
                  <a:pt x="524" y="583"/>
                </a:lnTo>
                <a:lnTo>
                  <a:pt x="542" y="583"/>
                </a:lnTo>
                <a:lnTo>
                  <a:pt x="547" y="583"/>
                </a:lnTo>
                <a:lnTo>
                  <a:pt x="547" y="573"/>
                </a:lnTo>
                <a:lnTo>
                  <a:pt x="549" y="557"/>
                </a:lnTo>
                <a:lnTo>
                  <a:pt x="550" y="532"/>
                </a:lnTo>
                <a:lnTo>
                  <a:pt x="550" y="526"/>
                </a:lnTo>
                <a:lnTo>
                  <a:pt x="551" y="515"/>
                </a:lnTo>
                <a:lnTo>
                  <a:pt x="551" y="495"/>
                </a:lnTo>
                <a:lnTo>
                  <a:pt x="553" y="479"/>
                </a:lnTo>
                <a:lnTo>
                  <a:pt x="554" y="461"/>
                </a:lnTo>
                <a:lnTo>
                  <a:pt x="556" y="434"/>
                </a:lnTo>
                <a:lnTo>
                  <a:pt x="556" y="432"/>
                </a:lnTo>
                <a:lnTo>
                  <a:pt x="557" y="420"/>
                </a:lnTo>
                <a:lnTo>
                  <a:pt x="557" y="417"/>
                </a:lnTo>
                <a:lnTo>
                  <a:pt x="557" y="413"/>
                </a:lnTo>
                <a:lnTo>
                  <a:pt x="558" y="402"/>
                </a:lnTo>
                <a:lnTo>
                  <a:pt x="558" y="398"/>
                </a:lnTo>
                <a:lnTo>
                  <a:pt x="558" y="385"/>
                </a:lnTo>
                <a:lnTo>
                  <a:pt x="560" y="366"/>
                </a:lnTo>
                <a:lnTo>
                  <a:pt x="561" y="340"/>
                </a:lnTo>
                <a:lnTo>
                  <a:pt x="561" y="333"/>
                </a:lnTo>
                <a:lnTo>
                  <a:pt x="563" y="320"/>
                </a:lnTo>
                <a:lnTo>
                  <a:pt x="564" y="312"/>
                </a:lnTo>
                <a:lnTo>
                  <a:pt x="564" y="286"/>
                </a:lnTo>
                <a:lnTo>
                  <a:pt x="565" y="272"/>
                </a:lnTo>
                <a:lnTo>
                  <a:pt x="565" y="262"/>
                </a:lnTo>
                <a:lnTo>
                  <a:pt x="567" y="257"/>
                </a:lnTo>
                <a:lnTo>
                  <a:pt x="567" y="243"/>
                </a:lnTo>
                <a:lnTo>
                  <a:pt x="567" y="237"/>
                </a:lnTo>
                <a:lnTo>
                  <a:pt x="568" y="228"/>
                </a:lnTo>
                <a:lnTo>
                  <a:pt x="568" y="222"/>
                </a:lnTo>
                <a:lnTo>
                  <a:pt x="569" y="189"/>
                </a:lnTo>
                <a:lnTo>
                  <a:pt x="569" y="177"/>
                </a:lnTo>
                <a:lnTo>
                  <a:pt x="571" y="175"/>
                </a:lnTo>
                <a:lnTo>
                  <a:pt x="571" y="172"/>
                </a:lnTo>
                <a:lnTo>
                  <a:pt x="572" y="142"/>
                </a:lnTo>
                <a:lnTo>
                  <a:pt x="574" y="95"/>
                </a:lnTo>
                <a:lnTo>
                  <a:pt x="578" y="95"/>
                </a:lnTo>
                <a:lnTo>
                  <a:pt x="578" y="70"/>
                </a:lnTo>
                <a:lnTo>
                  <a:pt x="579" y="53"/>
                </a:lnTo>
                <a:lnTo>
                  <a:pt x="581" y="40"/>
                </a:lnTo>
                <a:lnTo>
                  <a:pt x="574" y="40"/>
                </a:lnTo>
                <a:lnTo>
                  <a:pt x="554" y="38"/>
                </a:lnTo>
                <a:lnTo>
                  <a:pt x="549" y="38"/>
                </a:lnTo>
                <a:lnTo>
                  <a:pt x="495" y="35"/>
                </a:lnTo>
                <a:lnTo>
                  <a:pt x="464" y="34"/>
                </a:lnTo>
                <a:lnTo>
                  <a:pt x="416" y="31"/>
                </a:lnTo>
                <a:lnTo>
                  <a:pt x="397" y="29"/>
                </a:lnTo>
                <a:lnTo>
                  <a:pt x="391" y="29"/>
                </a:lnTo>
                <a:lnTo>
                  <a:pt x="349" y="26"/>
                </a:lnTo>
                <a:lnTo>
                  <a:pt x="347" y="26"/>
                </a:lnTo>
                <a:lnTo>
                  <a:pt x="336" y="24"/>
                </a:lnTo>
                <a:lnTo>
                  <a:pt x="325" y="23"/>
                </a:lnTo>
                <a:lnTo>
                  <a:pt x="286" y="22"/>
                </a:lnTo>
                <a:lnTo>
                  <a:pt x="204" y="13"/>
                </a:lnTo>
                <a:lnTo>
                  <a:pt x="201" y="12"/>
                </a:lnTo>
                <a:lnTo>
                  <a:pt x="200" y="12"/>
                </a:lnTo>
                <a:lnTo>
                  <a:pt x="199" y="12"/>
                </a:lnTo>
                <a:lnTo>
                  <a:pt x="145" y="6"/>
                </a:lnTo>
                <a:lnTo>
                  <a:pt x="124" y="5"/>
                </a:lnTo>
                <a:lnTo>
                  <a:pt x="99" y="2"/>
                </a:lnTo>
                <a:lnTo>
                  <a:pt x="92" y="2"/>
                </a:lnTo>
                <a:lnTo>
                  <a:pt x="67" y="0"/>
                </a:lnTo>
                <a:lnTo>
                  <a:pt x="65" y="26"/>
                </a:lnTo>
                <a:lnTo>
                  <a:pt x="62" y="53"/>
                </a:lnTo>
                <a:lnTo>
                  <a:pt x="55" y="107"/>
                </a:lnTo>
                <a:lnTo>
                  <a:pt x="49" y="159"/>
                </a:lnTo>
                <a:lnTo>
                  <a:pt x="49" y="161"/>
                </a:lnTo>
                <a:lnTo>
                  <a:pt x="42" y="219"/>
                </a:lnTo>
                <a:lnTo>
                  <a:pt x="40" y="239"/>
                </a:lnTo>
                <a:lnTo>
                  <a:pt x="40" y="240"/>
                </a:lnTo>
                <a:lnTo>
                  <a:pt x="38" y="262"/>
                </a:lnTo>
                <a:lnTo>
                  <a:pt x="35" y="283"/>
                </a:lnTo>
                <a:lnTo>
                  <a:pt x="31" y="325"/>
                </a:lnTo>
                <a:lnTo>
                  <a:pt x="29" y="348"/>
                </a:lnTo>
                <a:lnTo>
                  <a:pt x="29" y="351"/>
                </a:lnTo>
                <a:lnTo>
                  <a:pt x="29" y="352"/>
                </a:lnTo>
                <a:lnTo>
                  <a:pt x="22" y="410"/>
                </a:lnTo>
                <a:lnTo>
                  <a:pt x="22" y="416"/>
                </a:lnTo>
                <a:lnTo>
                  <a:pt x="19" y="432"/>
                </a:lnTo>
                <a:lnTo>
                  <a:pt x="16" y="457"/>
                </a:lnTo>
                <a:lnTo>
                  <a:pt x="16" y="460"/>
                </a:lnTo>
                <a:lnTo>
                  <a:pt x="13" y="486"/>
                </a:lnTo>
                <a:lnTo>
                  <a:pt x="12" y="495"/>
                </a:lnTo>
                <a:lnTo>
                  <a:pt x="2" y="590"/>
                </a:lnTo>
                <a:lnTo>
                  <a:pt x="2" y="593"/>
                </a:lnTo>
                <a:lnTo>
                  <a:pt x="0" y="614"/>
                </a:lnTo>
                <a:lnTo>
                  <a:pt x="16" y="615"/>
                </a:lnTo>
              </a:path>
            </a:pathLst>
          </a:custGeom>
          <a:solidFill>
            <a:srgbClr val="95B7C3"/>
          </a:solidFill>
          <a:ln w="6350" cap="rnd">
            <a:solidFill>
              <a:schemeClr val="tx1">
                <a:lumMod val="50000"/>
                <a:lumOff val="50000"/>
              </a:schemeClr>
            </a:solidFill>
            <a:round/>
            <a:headEnd/>
            <a:tailEnd/>
          </a:ln>
        </p:spPr>
        <p:txBody>
          <a:bodyPr/>
          <a:lstStyle/>
          <a:p>
            <a:pPr>
              <a:defRPr/>
            </a:pPr>
            <a:endParaRPr lang="en-US"/>
          </a:p>
        </p:txBody>
      </p:sp>
      <p:sp>
        <p:nvSpPr>
          <p:cNvPr id="2094" name="Freeform 252"/>
          <p:cNvSpPr>
            <a:spLocks/>
          </p:cNvSpPr>
          <p:nvPr/>
        </p:nvSpPr>
        <p:spPr bwMode="auto">
          <a:xfrm>
            <a:off x="804863" y="2671763"/>
            <a:ext cx="852487" cy="1228725"/>
          </a:xfrm>
          <a:custGeom>
            <a:avLst/>
            <a:gdLst>
              <a:gd name="T0" fmla="*/ 2147483647 w 540"/>
              <a:gd name="T1" fmla="*/ 2147483647 h 834"/>
              <a:gd name="T2" fmla="*/ 2147483647 w 540"/>
              <a:gd name="T3" fmla="*/ 2147483647 h 834"/>
              <a:gd name="T4" fmla="*/ 2147483647 w 540"/>
              <a:gd name="T5" fmla="*/ 2147483647 h 834"/>
              <a:gd name="T6" fmla="*/ 2147483647 w 540"/>
              <a:gd name="T7" fmla="*/ 2147483647 h 834"/>
              <a:gd name="T8" fmla="*/ 2147483647 w 540"/>
              <a:gd name="T9" fmla="*/ 2147483647 h 834"/>
              <a:gd name="T10" fmla="*/ 2147483647 w 540"/>
              <a:gd name="T11" fmla="*/ 2147483647 h 834"/>
              <a:gd name="T12" fmla="*/ 2147483647 w 540"/>
              <a:gd name="T13" fmla="*/ 2147483647 h 834"/>
              <a:gd name="T14" fmla="*/ 2147483647 w 540"/>
              <a:gd name="T15" fmla="*/ 2147483647 h 834"/>
              <a:gd name="T16" fmla="*/ 2147483647 w 540"/>
              <a:gd name="T17" fmla="*/ 2147483647 h 834"/>
              <a:gd name="T18" fmla="*/ 2147483647 w 540"/>
              <a:gd name="T19" fmla="*/ 2147483647 h 834"/>
              <a:gd name="T20" fmla="*/ 2147483647 w 540"/>
              <a:gd name="T21" fmla="*/ 2147483647 h 834"/>
              <a:gd name="T22" fmla="*/ 2147483647 w 540"/>
              <a:gd name="T23" fmla="*/ 2147483647 h 834"/>
              <a:gd name="T24" fmla="*/ 2147483647 w 540"/>
              <a:gd name="T25" fmla="*/ 2147483647 h 834"/>
              <a:gd name="T26" fmla="*/ 2147483647 w 540"/>
              <a:gd name="T27" fmla="*/ 2147483647 h 834"/>
              <a:gd name="T28" fmla="*/ 2147483647 w 540"/>
              <a:gd name="T29" fmla="*/ 2147483647 h 834"/>
              <a:gd name="T30" fmla="*/ 2147483647 w 540"/>
              <a:gd name="T31" fmla="*/ 2147483647 h 834"/>
              <a:gd name="T32" fmla="*/ 2147483647 w 540"/>
              <a:gd name="T33" fmla="*/ 2147483647 h 834"/>
              <a:gd name="T34" fmla="*/ 2147483647 w 540"/>
              <a:gd name="T35" fmla="*/ 2147483647 h 834"/>
              <a:gd name="T36" fmla="*/ 2147483647 w 540"/>
              <a:gd name="T37" fmla="*/ 2147483647 h 834"/>
              <a:gd name="T38" fmla="*/ 2147483647 w 540"/>
              <a:gd name="T39" fmla="*/ 2147483647 h 834"/>
              <a:gd name="T40" fmla="*/ 2147483647 w 540"/>
              <a:gd name="T41" fmla="*/ 2147483647 h 834"/>
              <a:gd name="T42" fmla="*/ 2147483647 w 540"/>
              <a:gd name="T43" fmla="*/ 2147483647 h 834"/>
              <a:gd name="T44" fmla="*/ 2147483647 w 540"/>
              <a:gd name="T45" fmla="*/ 2147483647 h 834"/>
              <a:gd name="T46" fmla="*/ 2147483647 w 540"/>
              <a:gd name="T47" fmla="*/ 2147483647 h 834"/>
              <a:gd name="T48" fmla="*/ 2147483647 w 540"/>
              <a:gd name="T49" fmla="*/ 2147483647 h 834"/>
              <a:gd name="T50" fmla="*/ 2147483647 w 540"/>
              <a:gd name="T51" fmla="*/ 2147483647 h 834"/>
              <a:gd name="T52" fmla="*/ 2147483647 w 540"/>
              <a:gd name="T53" fmla="*/ 2147483647 h 834"/>
              <a:gd name="T54" fmla="*/ 2147483647 w 540"/>
              <a:gd name="T55" fmla="*/ 2147483647 h 834"/>
              <a:gd name="T56" fmla="*/ 2147483647 w 540"/>
              <a:gd name="T57" fmla="*/ 2147483647 h 834"/>
              <a:gd name="T58" fmla="*/ 2147483647 w 540"/>
              <a:gd name="T59" fmla="*/ 2147483647 h 834"/>
              <a:gd name="T60" fmla="*/ 2147483647 w 540"/>
              <a:gd name="T61" fmla="*/ 2147483647 h 834"/>
              <a:gd name="T62" fmla="*/ 2147483647 w 540"/>
              <a:gd name="T63" fmla="*/ 2147483647 h 834"/>
              <a:gd name="T64" fmla="*/ 2147483647 w 540"/>
              <a:gd name="T65" fmla="*/ 2147483647 h 834"/>
              <a:gd name="T66" fmla="*/ 2147483647 w 540"/>
              <a:gd name="T67" fmla="*/ 2147483647 h 834"/>
              <a:gd name="T68" fmla="*/ 2147483647 w 540"/>
              <a:gd name="T69" fmla="*/ 2147483647 h 834"/>
              <a:gd name="T70" fmla="*/ 2147483647 w 540"/>
              <a:gd name="T71" fmla="*/ 2147483647 h 834"/>
              <a:gd name="T72" fmla="*/ 2147483647 w 540"/>
              <a:gd name="T73" fmla="*/ 2147483647 h 834"/>
              <a:gd name="T74" fmla="*/ 2147483647 w 540"/>
              <a:gd name="T75" fmla="*/ 2147483647 h 834"/>
              <a:gd name="T76" fmla="*/ 2147483647 w 540"/>
              <a:gd name="T77" fmla="*/ 2147483647 h 834"/>
              <a:gd name="T78" fmla="*/ 2147483647 w 540"/>
              <a:gd name="T79" fmla="*/ 2147483647 h 834"/>
              <a:gd name="T80" fmla="*/ 2147483647 w 540"/>
              <a:gd name="T81" fmla="*/ 2147483647 h 834"/>
              <a:gd name="T82" fmla="*/ 2147483647 w 540"/>
              <a:gd name="T83" fmla="*/ 2147483647 h 834"/>
              <a:gd name="T84" fmla="*/ 2147483647 w 540"/>
              <a:gd name="T85" fmla="*/ 2147483647 h 834"/>
              <a:gd name="T86" fmla="*/ 2147483647 w 540"/>
              <a:gd name="T87" fmla="*/ 2147483647 h 834"/>
              <a:gd name="T88" fmla="*/ 2147483647 w 540"/>
              <a:gd name="T89" fmla="*/ 2147483647 h 834"/>
              <a:gd name="T90" fmla="*/ 2147483647 w 540"/>
              <a:gd name="T91" fmla="*/ 2147483647 h 834"/>
              <a:gd name="T92" fmla="*/ 2147483647 w 540"/>
              <a:gd name="T93" fmla="*/ 2147483647 h 834"/>
              <a:gd name="T94" fmla="*/ 2147483647 w 540"/>
              <a:gd name="T95" fmla="*/ 2147483647 h 834"/>
              <a:gd name="T96" fmla="*/ 2147483647 w 540"/>
              <a:gd name="T97" fmla="*/ 2147483647 h 834"/>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540"/>
              <a:gd name="T148" fmla="*/ 0 h 834"/>
              <a:gd name="T149" fmla="*/ 540 w 540"/>
              <a:gd name="T150" fmla="*/ 834 h 834"/>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540" h="834">
                <a:moveTo>
                  <a:pt x="2" y="306"/>
                </a:moveTo>
                <a:lnTo>
                  <a:pt x="2" y="310"/>
                </a:lnTo>
                <a:lnTo>
                  <a:pt x="0" y="318"/>
                </a:lnTo>
                <a:lnTo>
                  <a:pt x="5" y="324"/>
                </a:lnTo>
                <a:lnTo>
                  <a:pt x="6" y="327"/>
                </a:lnTo>
                <a:lnTo>
                  <a:pt x="11" y="332"/>
                </a:lnTo>
                <a:lnTo>
                  <a:pt x="23" y="350"/>
                </a:lnTo>
                <a:lnTo>
                  <a:pt x="27" y="356"/>
                </a:lnTo>
                <a:lnTo>
                  <a:pt x="33" y="364"/>
                </a:lnTo>
                <a:lnTo>
                  <a:pt x="44" y="379"/>
                </a:lnTo>
                <a:lnTo>
                  <a:pt x="48" y="383"/>
                </a:lnTo>
                <a:lnTo>
                  <a:pt x="49" y="386"/>
                </a:lnTo>
                <a:lnTo>
                  <a:pt x="55" y="395"/>
                </a:lnTo>
                <a:lnTo>
                  <a:pt x="72" y="417"/>
                </a:lnTo>
                <a:lnTo>
                  <a:pt x="83" y="432"/>
                </a:lnTo>
                <a:lnTo>
                  <a:pt x="105" y="464"/>
                </a:lnTo>
                <a:lnTo>
                  <a:pt x="130" y="498"/>
                </a:lnTo>
                <a:lnTo>
                  <a:pt x="141" y="515"/>
                </a:lnTo>
                <a:lnTo>
                  <a:pt x="144" y="519"/>
                </a:lnTo>
                <a:lnTo>
                  <a:pt x="159" y="540"/>
                </a:lnTo>
                <a:lnTo>
                  <a:pt x="164" y="547"/>
                </a:lnTo>
                <a:lnTo>
                  <a:pt x="189" y="583"/>
                </a:lnTo>
                <a:lnTo>
                  <a:pt x="232" y="643"/>
                </a:lnTo>
                <a:lnTo>
                  <a:pt x="252" y="672"/>
                </a:lnTo>
                <a:lnTo>
                  <a:pt x="277" y="706"/>
                </a:lnTo>
                <a:lnTo>
                  <a:pt x="278" y="706"/>
                </a:lnTo>
                <a:lnTo>
                  <a:pt x="288" y="722"/>
                </a:lnTo>
                <a:lnTo>
                  <a:pt x="296" y="733"/>
                </a:lnTo>
                <a:lnTo>
                  <a:pt x="322" y="772"/>
                </a:lnTo>
                <a:lnTo>
                  <a:pt x="346" y="803"/>
                </a:lnTo>
                <a:lnTo>
                  <a:pt x="367" y="833"/>
                </a:lnTo>
                <a:lnTo>
                  <a:pt x="375" y="808"/>
                </a:lnTo>
                <a:lnTo>
                  <a:pt x="375" y="752"/>
                </a:lnTo>
                <a:lnTo>
                  <a:pt x="379" y="738"/>
                </a:lnTo>
                <a:lnTo>
                  <a:pt x="376" y="715"/>
                </a:lnTo>
                <a:lnTo>
                  <a:pt x="399" y="712"/>
                </a:lnTo>
                <a:lnTo>
                  <a:pt x="418" y="729"/>
                </a:lnTo>
                <a:lnTo>
                  <a:pt x="437" y="713"/>
                </a:lnTo>
                <a:lnTo>
                  <a:pt x="448" y="643"/>
                </a:lnTo>
                <a:lnTo>
                  <a:pt x="453" y="626"/>
                </a:lnTo>
                <a:lnTo>
                  <a:pt x="453" y="615"/>
                </a:lnTo>
                <a:lnTo>
                  <a:pt x="460" y="579"/>
                </a:lnTo>
                <a:lnTo>
                  <a:pt x="462" y="561"/>
                </a:lnTo>
                <a:lnTo>
                  <a:pt x="465" y="544"/>
                </a:lnTo>
                <a:lnTo>
                  <a:pt x="465" y="543"/>
                </a:lnTo>
                <a:lnTo>
                  <a:pt x="472" y="501"/>
                </a:lnTo>
                <a:lnTo>
                  <a:pt x="473" y="486"/>
                </a:lnTo>
                <a:lnTo>
                  <a:pt x="478" y="464"/>
                </a:lnTo>
                <a:lnTo>
                  <a:pt x="479" y="456"/>
                </a:lnTo>
                <a:lnTo>
                  <a:pt x="480" y="450"/>
                </a:lnTo>
                <a:lnTo>
                  <a:pt x="482" y="444"/>
                </a:lnTo>
                <a:lnTo>
                  <a:pt x="483" y="425"/>
                </a:lnTo>
                <a:lnTo>
                  <a:pt x="496" y="356"/>
                </a:lnTo>
                <a:lnTo>
                  <a:pt x="496" y="352"/>
                </a:lnTo>
                <a:lnTo>
                  <a:pt x="500" y="328"/>
                </a:lnTo>
                <a:lnTo>
                  <a:pt x="502" y="311"/>
                </a:lnTo>
                <a:lnTo>
                  <a:pt x="504" y="302"/>
                </a:lnTo>
                <a:lnTo>
                  <a:pt x="505" y="289"/>
                </a:lnTo>
                <a:lnTo>
                  <a:pt x="509" y="264"/>
                </a:lnTo>
                <a:lnTo>
                  <a:pt x="515" y="235"/>
                </a:lnTo>
                <a:lnTo>
                  <a:pt x="522" y="195"/>
                </a:lnTo>
                <a:lnTo>
                  <a:pt x="527" y="159"/>
                </a:lnTo>
                <a:lnTo>
                  <a:pt x="537" y="99"/>
                </a:lnTo>
                <a:lnTo>
                  <a:pt x="539" y="87"/>
                </a:lnTo>
                <a:lnTo>
                  <a:pt x="523" y="85"/>
                </a:lnTo>
                <a:lnTo>
                  <a:pt x="522" y="84"/>
                </a:lnTo>
                <a:lnTo>
                  <a:pt x="519" y="84"/>
                </a:lnTo>
                <a:lnTo>
                  <a:pt x="496" y="80"/>
                </a:lnTo>
                <a:lnTo>
                  <a:pt x="483" y="77"/>
                </a:lnTo>
                <a:lnTo>
                  <a:pt x="461" y="74"/>
                </a:lnTo>
                <a:lnTo>
                  <a:pt x="381" y="60"/>
                </a:lnTo>
                <a:lnTo>
                  <a:pt x="308" y="47"/>
                </a:lnTo>
                <a:lnTo>
                  <a:pt x="304" y="45"/>
                </a:lnTo>
                <a:lnTo>
                  <a:pt x="286" y="42"/>
                </a:lnTo>
                <a:lnTo>
                  <a:pt x="282" y="42"/>
                </a:lnTo>
                <a:lnTo>
                  <a:pt x="211" y="29"/>
                </a:lnTo>
                <a:lnTo>
                  <a:pt x="188" y="23"/>
                </a:lnTo>
                <a:lnTo>
                  <a:pt x="173" y="20"/>
                </a:lnTo>
                <a:lnTo>
                  <a:pt x="124" y="11"/>
                </a:lnTo>
                <a:lnTo>
                  <a:pt x="121" y="9"/>
                </a:lnTo>
                <a:lnTo>
                  <a:pt x="109" y="6"/>
                </a:lnTo>
                <a:lnTo>
                  <a:pt x="81" y="1"/>
                </a:lnTo>
                <a:lnTo>
                  <a:pt x="72" y="0"/>
                </a:lnTo>
                <a:lnTo>
                  <a:pt x="66" y="23"/>
                </a:lnTo>
                <a:lnTo>
                  <a:pt x="55" y="67"/>
                </a:lnTo>
                <a:lnTo>
                  <a:pt x="52" y="84"/>
                </a:lnTo>
                <a:lnTo>
                  <a:pt x="36" y="158"/>
                </a:lnTo>
                <a:lnTo>
                  <a:pt x="23" y="216"/>
                </a:lnTo>
                <a:lnTo>
                  <a:pt x="18" y="241"/>
                </a:lnTo>
                <a:lnTo>
                  <a:pt x="15" y="250"/>
                </a:lnTo>
                <a:lnTo>
                  <a:pt x="12" y="264"/>
                </a:lnTo>
                <a:lnTo>
                  <a:pt x="11" y="270"/>
                </a:lnTo>
                <a:lnTo>
                  <a:pt x="9" y="278"/>
                </a:lnTo>
                <a:lnTo>
                  <a:pt x="6" y="284"/>
                </a:lnTo>
                <a:lnTo>
                  <a:pt x="6" y="291"/>
                </a:lnTo>
                <a:lnTo>
                  <a:pt x="4" y="300"/>
                </a:lnTo>
                <a:lnTo>
                  <a:pt x="2" y="304"/>
                </a:lnTo>
                <a:lnTo>
                  <a:pt x="2" y="306"/>
                </a:lnTo>
              </a:path>
            </a:pathLst>
          </a:custGeom>
          <a:solidFill>
            <a:srgbClr val="95B7C3"/>
          </a:solidFill>
          <a:ln w="6350" cap="rnd">
            <a:solidFill>
              <a:schemeClr val="tx1">
                <a:lumMod val="50000"/>
                <a:lumOff val="50000"/>
              </a:schemeClr>
            </a:solidFill>
            <a:round/>
            <a:headEnd/>
            <a:tailEnd/>
          </a:ln>
        </p:spPr>
        <p:txBody>
          <a:bodyPr/>
          <a:lstStyle/>
          <a:p>
            <a:pPr>
              <a:defRPr/>
            </a:pPr>
            <a:endParaRPr lang="en-US"/>
          </a:p>
        </p:txBody>
      </p:sp>
      <p:sp>
        <p:nvSpPr>
          <p:cNvPr id="2095" name="Freeform 253"/>
          <p:cNvSpPr>
            <a:spLocks/>
          </p:cNvSpPr>
          <p:nvPr/>
        </p:nvSpPr>
        <p:spPr bwMode="auto">
          <a:xfrm>
            <a:off x="388938" y="1911350"/>
            <a:ext cx="1077912" cy="828675"/>
          </a:xfrm>
          <a:custGeom>
            <a:avLst/>
            <a:gdLst>
              <a:gd name="T0" fmla="*/ 2147483647 w 683"/>
              <a:gd name="T1" fmla="*/ 2147483647 h 564"/>
              <a:gd name="T2" fmla="*/ 2147483647 w 683"/>
              <a:gd name="T3" fmla="*/ 2147483647 h 564"/>
              <a:gd name="T4" fmla="*/ 2147483647 w 683"/>
              <a:gd name="T5" fmla="*/ 2147483647 h 564"/>
              <a:gd name="T6" fmla="*/ 2147483647 w 683"/>
              <a:gd name="T7" fmla="*/ 2147483647 h 564"/>
              <a:gd name="T8" fmla="*/ 2147483647 w 683"/>
              <a:gd name="T9" fmla="*/ 2147483647 h 564"/>
              <a:gd name="T10" fmla="*/ 2147483647 w 683"/>
              <a:gd name="T11" fmla="*/ 2147483647 h 564"/>
              <a:gd name="T12" fmla="*/ 2147483647 w 683"/>
              <a:gd name="T13" fmla="*/ 2147483647 h 564"/>
              <a:gd name="T14" fmla="*/ 2147483647 w 683"/>
              <a:gd name="T15" fmla="*/ 2147483647 h 564"/>
              <a:gd name="T16" fmla="*/ 2147483647 w 683"/>
              <a:gd name="T17" fmla="*/ 2147483647 h 564"/>
              <a:gd name="T18" fmla="*/ 2147483647 w 683"/>
              <a:gd name="T19" fmla="*/ 2147483647 h 564"/>
              <a:gd name="T20" fmla="*/ 2147483647 w 683"/>
              <a:gd name="T21" fmla="*/ 2147483647 h 564"/>
              <a:gd name="T22" fmla="*/ 2147483647 w 683"/>
              <a:gd name="T23" fmla="*/ 2147483647 h 564"/>
              <a:gd name="T24" fmla="*/ 2147483647 w 683"/>
              <a:gd name="T25" fmla="*/ 2147483647 h 564"/>
              <a:gd name="T26" fmla="*/ 2147483647 w 683"/>
              <a:gd name="T27" fmla="*/ 2147483647 h 564"/>
              <a:gd name="T28" fmla="*/ 0 w 683"/>
              <a:gd name="T29" fmla="*/ 2147483647 h 564"/>
              <a:gd name="T30" fmla="*/ 2147483647 w 683"/>
              <a:gd name="T31" fmla="*/ 2147483647 h 564"/>
              <a:gd name="T32" fmla="*/ 2147483647 w 683"/>
              <a:gd name="T33" fmla="*/ 2147483647 h 564"/>
              <a:gd name="T34" fmla="*/ 2147483647 w 683"/>
              <a:gd name="T35" fmla="*/ 2147483647 h 564"/>
              <a:gd name="T36" fmla="*/ 2147483647 w 683"/>
              <a:gd name="T37" fmla="*/ 2147483647 h 564"/>
              <a:gd name="T38" fmla="*/ 2147483647 w 683"/>
              <a:gd name="T39" fmla="*/ 2147483647 h 564"/>
              <a:gd name="T40" fmla="*/ 2147483647 w 683"/>
              <a:gd name="T41" fmla="*/ 0 h 564"/>
              <a:gd name="T42" fmla="*/ 2147483647 w 683"/>
              <a:gd name="T43" fmla="*/ 2147483647 h 564"/>
              <a:gd name="T44" fmla="*/ 2147483647 w 683"/>
              <a:gd name="T45" fmla="*/ 2147483647 h 564"/>
              <a:gd name="T46" fmla="*/ 2147483647 w 683"/>
              <a:gd name="T47" fmla="*/ 2147483647 h 564"/>
              <a:gd name="T48" fmla="*/ 2147483647 w 683"/>
              <a:gd name="T49" fmla="*/ 2147483647 h 564"/>
              <a:gd name="T50" fmla="*/ 2147483647 w 683"/>
              <a:gd name="T51" fmla="*/ 2147483647 h 564"/>
              <a:gd name="T52" fmla="*/ 2147483647 w 683"/>
              <a:gd name="T53" fmla="*/ 2147483647 h 564"/>
              <a:gd name="T54" fmla="*/ 2147483647 w 683"/>
              <a:gd name="T55" fmla="*/ 2147483647 h 564"/>
              <a:gd name="T56" fmla="*/ 2147483647 w 683"/>
              <a:gd name="T57" fmla="*/ 2147483647 h 564"/>
              <a:gd name="T58" fmla="*/ 2147483647 w 683"/>
              <a:gd name="T59" fmla="*/ 2147483647 h 564"/>
              <a:gd name="T60" fmla="*/ 2147483647 w 683"/>
              <a:gd name="T61" fmla="*/ 2147483647 h 564"/>
              <a:gd name="T62" fmla="*/ 2147483647 w 683"/>
              <a:gd name="T63" fmla="*/ 2147483647 h 564"/>
              <a:gd name="T64" fmla="*/ 2147483647 w 683"/>
              <a:gd name="T65" fmla="*/ 2147483647 h 564"/>
              <a:gd name="T66" fmla="*/ 2147483647 w 683"/>
              <a:gd name="T67" fmla="*/ 2147483647 h 564"/>
              <a:gd name="T68" fmla="*/ 2147483647 w 683"/>
              <a:gd name="T69" fmla="*/ 2147483647 h 564"/>
              <a:gd name="T70" fmla="*/ 2147483647 w 683"/>
              <a:gd name="T71" fmla="*/ 2147483647 h 564"/>
              <a:gd name="T72" fmla="*/ 2147483647 w 683"/>
              <a:gd name="T73" fmla="*/ 2147483647 h 564"/>
              <a:gd name="T74" fmla="*/ 2147483647 w 683"/>
              <a:gd name="T75" fmla="*/ 2147483647 h 564"/>
              <a:gd name="T76" fmla="*/ 2147483647 w 683"/>
              <a:gd name="T77" fmla="*/ 2147483647 h 564"/>
              <a:gd name="T78" fmla="*/ 2147483647 w 683"/>
              <a:gd name="T79" fmla="*/ 2147483647 h 564"/>
              <a:gd name="T80" fmla="*/ 2147483647 w 683"/>
              <a:gd name="T81" fmla="*/ 2147483647 h 564"/>
              <a:gd name="T82" fmla="*/ 2147483647 w 683"/>
              <a:gd name="T83" fmla="*/ 2147483647 h 564"/>
              <a:gd name="T84" fmla="*/ 2147483647 w 683"/>
              <a:gd name="T85" fmla="*/ 2147483647 h 564"/>
              <a:gd name="T86" fmla="*/ 2147483647 w 683"/>
              <a:gd name="T87" fmla="*/ 2147483647 h 564"/>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683"/>
              <a:gd name="T133" fmla="*/ 0 h 564"/>
              <a:gd name="T134" fmla="*/ 683 w 683"/>
              <a:gd name="T135" fmla="*/ 564 h 564"/>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683" h="564">
                <a:moveTo>
                  <a:pt x="600" y="316"/>
                </a:moveTo>
                <a:lnTo>
                  <a:pt x="610" y="323"/>
                </a:lnTo>
                <a:lnTo>
                  <a:pt x="615" y="325"/>
                </a:lnTo>
                <a:lnTo>
                  <a:pt x="621" y="336"/>
                </a:lnTo>
                <a:lnTo>
                  <a:pt x="618" y="340"/>
                </a:lnTo>
                <a:lnTo>
                  <a:pt x="610" y="363"/>
                </a:lnTo>
                <a:lnTo>
                  <a:pt x="607" y="366"/>
                </a:lnTo>
                <a:lnTo>
                  <a:pt x="604" y="370"/>
                </a:lnTo>
                <a:lnTo>
                  <a:pt x="601" y="384"/>
                </a:lnTo>
                <a:lnTo>
                  <a:pt x="600" y="395"/>
                </a:lnTo>
                <a:lnTo>
                  <a:pt x="590" y="439"/>
                </a:lnTo>
                <a:lnTo>
                  <a:pt x="568" y="563"/>
                </a:lnTo>
                <a:lnTo>
                  <a:pt x="550" y="560"/>
                </a:lnTo>
                <a:lnTo>
                  <a:pt x="546" y="560"/>
                </a:lnTo>
                <a:lnTo>
                  <a:pt x="475" y="546"/>
                </a:lnTo>
                <a:lnTo>
                  <a:pt x="452" y="540"/>
                </a:lnTo>
                <a:lnTo>
                  <a:pt x="437" y="538"/>
                </a:lnTo>
                <a:lnTo>
                  <a:pt x="388" y="528"/>
                </a:lnTo>
                <a:lnTo>
                  <a:pt x="385" y="527"/>
                </a:lnTo>
                <a:lnTo>
                  <a:pt x="373" y="524"/>
                </a:lnTo>
                <a:lnTo>
                  <a:pt x="345" y="518"/>
                </a:lnTo>
                <a:lnTo>
                  <a:pt x="336" y="517"/>
                </a:lnTo>
                <a:lnTo>
                  <a:pt x="319" y="513"/>
                </a:lnTo>
                <a:lnTo>
                  <a:pt x="315" y="513"/>
                </a:lnTo>
                <a:lnTo>
                  <a:pt x="266" y="500"/>
                </a:lnTo>
                <a:lnTo>
                  <a:pt x="251" y="497"/>
                </a:lnTo>
                <a:lnTo>
                  <a:pt x="233" y="493"/>
                </a:lnTo>
                <a:lnTo>
                  <a:pt x="222" y="491"/>
                </a:lnTo>
                <a:lnTo>
                  <a:pt x="179" y="480"/>
                </a:lnTo>
                <a:lnTo>
                  <a:pt x="167" y="477"/>
                </a:lnTo>
                <a:lnTo>
                  <a:pt x="157" y="474"/>
                </a:lnTo>
                <a:lnTo>
                  <a:pt x="99" y="460"/>
                </a:lnTo>
                <a:lnTo>
                  <a:pt x="91" y="457"/>
                </a:lnTo>
                <a:lnTo>
                  <a:pt x="84" y="456"/>
                </a:lnTo>
                <a:lnTo>
                  <a:pt x="76" y="455"/>
                </a:lnTo>
                <a:lnTo>
                  <a:pt x="69" y="452"/>
                </a:lnTo>
                <a:lnTo>
                  <a:pt x="62" y="450"/>
                </a:lnTo>
                <a:lnTo>
                  <a:pt x="53" y="448"/>
                </a:lnTo>
                <a:lnTo>
                  <a:pt x="51" y="448"/>
                </a:lnTo>
                <a:lnTo>
                  <a:pt x="38" y="445"/>
                </a:lnTo>
                <a:lnTo>
                  <a:pt x="24" y="441"/>
                </a:lnTo>
                <a:lnTo>
                  <a:pt x="15" y="439"/>
                </a:lnTo>
                <a:lnTo>
                  <a:pt x="8" y="437"/>
                </a:lnTo>
                <a:lnTo>
                  <a:pt x="0" y="423"/>
                </a:lnTo>
                <a:lnTo>
                  <a:pt x="11" y="366"/>
                </a:lnTo>
                <a:lnTo>
                  <a:pt x="2" y="343"/>
                </a:lnTo>
                <a:lnTo>
                  <a:pt x="15" y="331"/>
                </a:lnTo>
                <a:lnTo>
                  <a:pt x="33" y="293"/>
                </a:lnTo>
                <a:lnTo>
                  <a:pt x="38" y="290"/>
                </a:lnTo>
                <a:lnTo>
                  <a:pt x="52" y="268"/>
                </a:lnTo>
                <a:lnTo>
                  <a:pt x="65" y="243"/>
                </a:lnTo>
                <a:lnTo>
                  <a:pt x="78" y="200"/>
                </a:lnTo>
                <a:lnTo>
                  <a:pt x="107" y="125"/>
                </a:lnTo>
                <a:lnTo>
                  <a:pt x="107" y="124"/>
                </a:lnTo>
                <a:lnTo>
                  <a:pt x="107" y="123"/>
                </a:lnTo>
                <a:lnTo>
                  <a:pt x="117" y="102"/>
                </a:lnTo>
                <a:lnTo>
                  <a:pt x="131" y="51"/>
                </a:lnTo>
                <a:lnTo>
                  <a:pt x="131" y="47"/>
                </a:lnTo>
                <a:lnTo>
                  <a:pt x="142" y="12"/>
                </a:lnTo>
                <a:lnTo>
                  <a:pt x="139" y="0"/>
                </a:lnTo>
                <a:lnTo>
                  <a:pt x="141" y="0"/>
                </a:lnTo>
                <a:lnTo>
                  <a:pt x="148" y="8"/>
                </a:lnTo>
                <a:lnTo>
                  <a:pt x="159" y="6"/>
                </a:lnTo>
                <a:lnTo>
                  <a:pt x="167" y="2"/>
                </a:lnTo>
                <a:lnTo>
                  <a:pt x="179" y="5"/>
                </a:lnTo>
                <a:lnTo>
                  <a:pt x="181" y="8"/>
                </a:lnTo>
                <a:lnTo>
                  <a:pt x="185" y="20"/>
                </a:lnTo>
                <a:lnTo>
                  <a:pt x="193" y="22"/>
                </a:lnTo>
                <a:lnTo>
                  <a:pt x="197" y="20"/>
                </a:lnTo>
                <a:lnTo>
                  <a:pt x="211" y="29"/>
                </a:lnTo>
                <a:lnTo>
                  <a:pt x="221" y="49"/>
                </a:lnTo>
                <a:lnTo>
                  <a:pt x="219" y="62"/>
                </a:lnTo>
                <a:lnTo>
                  <a:pt x="219" y="73"/>
                </a:lnTo>
                <a:lnTo>
                  <a:pt x="218" y="74"/>
                </a:lnTo>
                <a:lnTo>
                  <a:pt x="218" y="76"/>
                </a:lnTo>
                <a:lnTo>
                  <a:pt x="217" y="82"/>
                </a:lnTo>
                <a:lnTo>
                  <a:pt x="237" y="98"/>
                </a:lnTo>
                <a:lnTo>
                  <a:pt x="251" y="103"/>
                </a:lnTo>
                <a:lnTo>
                  <a:pt x="257" y="100"/>
                </a:lnTo>
                <a:lnTo>
                  <a:pt x="262" y="102"/>
                </a:lnTo>
                <a:lnTo>
                  <a:pt x="279" y="99"/>
                </a:lnTo>
                <a:lnTo>
                  <a:pt x="287" y="94"/>
                </a:lnTo>
                <a:lnTo>
                  <a:pt x="293" y="96"/>
                </a:lnTo>
                <a:lnTo>
                  <a:pt x="309" y="96"/>
                </a:lnTo>
                <a:lnTo>
                  <a:pt x="311" y="98"/>
                </a:lnTo>
                <a:lnTo>
                  <a:pt x="314" y="100"/>
                </a:lnTo>
                <a:lnTo>
                  <a:pt x="330" y="109"/>
                </a:lnTo>
                <a:lnTo>
                  <a:pt x="332" y="116"/>
                </a:lnTo>
                <a:lnTo>
                  <a:pt x="352" y="116"/>
                </a:lnTo>
                <a:lnTo>
                  <a:pt x="356" y="114"/>
                </a:lnTo>
                <a:lnTo>
                  <a:pt x="372" y="113"/>
                </a:lnTo>
                <a:lnTo>
                  <a:pt x="373" y="110"/>
                </a:lnTo>
                <a:lnTo>
                  <a:pt x="385" y="117"/>
                </a:lnTo>
                <a:lnTo>
                  <a:pt x="406" y="120"/>
                </a:lnTo>
                <a:lnTo>
                  <a:pt x="423" y="113"/>
                </a:lnTo>
                <a:lnTo>
                  <a:pt x="427" y="113"/>
                </a:lnTo>
                <a:lnTo>
                  <a:pt x="431" y="113"/>
                </a:lnTo>
                <a:lnTo>
                  <a:pt x="434" y="113"/>
                </a:lnTo>
                <a:lnTo>
                  <a:pt x="449" y="114"/>
                </a:lnTo>
                <a:lnTo>
                  <a:pt x="459" y="109"/>
                </a:lnTo>
                <a:lnTo>
                  <a:pt x="468" y="112"/>
                </a:lnTo>
                <a:lnTo>
                  <a:pt x="482" y="113"/>
                </a:lnTo>
                <a:lnTo>
                  <a:pt x="491" y="116"/>
                </a:lnTo>
                <a:lnTo>
                  <a:pt x="503" y="110"/>
                </a:lnTo>
                <a:lnTo>
                  <a:pt x="518" y="113"/>
                </a:lnTo>
                <a:lnTo>
                  <a:pt x="557" y="121"/>
                </a:lnTo>
                <a:lnTo>
                  <a:pt x="576" y="125"/>
                </a:lnTo>
                <a:lnTo>
                  <a:pt x="578" y="125"/>
                </a:lnTo>
                <a:lnTo>
                  <a:pt x="597" y="130"/>
                </a:lnTo>
                <a:lnTo>
                  <a:pt x="604" y="131"/>
                </a:lnTo>
                <a:lnTo>
                  <a:pt x="605" y="131"/>
                </a:lnTo>
                <a:lnTo>
                  <a:pt x="614" y="132"/>
                </a:lnTo>
                <a:lnTo>
                  <a:pt x="623" y="134"/>
                </a:lnTo>
                <a:lnTo>
                  <a:pt x="625" y="134"/>
                </a:lnTo>
                <a:lnTo>
                  <a:pt x="657" y="142"/>
                </a:lnTo>
                <a:lnTo>
                  <a:pt x="659" y="146"/>
                </a:lnTo>
                <a:lnTo>
                  <a:pt x="661" y="156"/>
                </a:lnTo>
                <a:lnTo>
                  <a:pt x="662" y="157"/>
                </a:lnTo>
                <a:lnTo>
                  <a:pt x="679" y="172"/>
                </a:lnTo>
                <a:lnTo>
                  <a:pt x="682" y="186"/>
                </a:lnTo>
                <a:lnTo>
                  <a:pt x="659" y="221"/>
                </a:lnTo>
                <a:lnTo>
                  <a:pt x="658" y="222"/>
                </a:lnTo>
                <a:lnTo>
                  <a:pt x="651" y="236"/>
                </a:lnTo>
                <a:lnTo>
                  <a:pt x="648" y="240"/>
                </a:lnTo>
                <a:lnTo>
                  <a:pt x="641" y="247"/>
                </a:lnTo>
                <a:lnTo>
                  <a:pt x="634" y="264"/>
                </a:lnTo>
                <a:lnTo>
                  <a:pt x="623" y="271"/>
                </a:lnTo>
                <a:lnTo>
                  <a:pt x="600" y="308"/>
                </a:lnTo>
                <a:lnTo>
                  <a:pt x="600" y="316"/>
                </a:lnTo>
              </a:path>
            </a:pathLst>
          </a:custGeom>
          <a:solidFill>
            <a:srgbClr val="95B7C3"/>
          </a:solidFill>
          <a:ln w="6350" cap="rnd">
            <a:solidFill>
              <a:schemeClr val="tx1">
                <a:lumMod val="50000"/>
                <a:lumOff val="50000"/>
              </a:schemeClr>
            </a:solidFill>
            <a:round/>
            <a:headEnd/>
            <a:tailEnd/>
          </a:ln>
        </p:spPr>
        <p:txBody>
          <a:bodyPr/>
          <a:lstStyle/>
          <a:p>
            <a:pPr>
              <a:defRPr/>
            </a:pPr>
            <a:endParaRPr lang="en-US"/>
          </a:p>
        </p:txBody>
      </p:sp>
      <p:sp>
        <p:nvSpPr>
          <p:cNvPr id="4145" name="Freeform 257"/>
          <p:cNvSpPr>
            <a:spLocks/>
          </p:cNvSpPr>
          <p:nvPr/>
        </p:nvSpPr>
        <p:spPr bwMode="auto">
          <a:xfrm>
            <a:off x="5270500" y="2233613"/>
            <a:ext cx="38100" cy="34925"/>
          </a:xfrm>
          <a:custGeom>
            <a:avLst/>
            <a:gdLst>
              <a:gd name="T0" fmla="*/ 0 w 24"/>
              <a:gd name="T1" fmla="*/ 2147483647 h 23"/>
              <a:gd name="T2" fmla="*/ 0 w 24"/>
              <a:gd name="T3" fmla="*/ 0 h 23"/>
              <a:gd name="T4" fmla="*/ 2147483647 w 24"/>
              <a:gd name="T5" fmla="*/ 2147483647 h 23"/>
              <a:gd name="T6" fmla="*/ 2147483647 w 24"/>
              <a:gd name="T7" fmla="*/ 2147483647 h 23"/>
              <a:gd name="T8" fmla="*/ 0 w 24"/>
              <a:gd name="T9" fmla="*/ 2147483647 h 23"/>
              <a:gd name="T10" fmla="*/ 0 60000 65536"/>
              <a:gd name="T11" fmla="*/ 0 60000 65536"/>
              <a:gd name="T12" fmla="*/ 0 60000 65536"/>
              <a:gd name="T13" fmla="*/ 0 60000 65536"/>
              <a:gd name="T14" fmla="*/ 0 60000 65536"/>
              <a:gd name="T15" fmla="*/ 0 w 24"/>
              <a:gd name="T16" fmla="*/ 0 h 23"/>
              <a:gd name="T17" fmla="*/ 24 w 24"/>
              <a:gd name="T18" fmla="*/ 23 h 23"/>
            </a:gdLst>
            <a:ahLst/>
            <a:cxnLst>
              <a:cxn ang="T10">
                <a:pos x="T0" y="T1"/>
              </a:cxn>
              <a:cxn ang="T11">
                <a:pos x="T2" y="T3"/>
              </a:cxn>
              <a:cxn ang="T12">
                <a:pos x="T4" y="T5"/>
              </a:cxn>
              <a:cxn ang="T13">
                <a:pos x="T6" y="T7"/>
              </a:cxn>
              <a:cxn ang="T14">
                <a:pos x="T8" y="T9"/>
              </a:cxn>
            </a:cxnLst>
            <a:rect l="T15" t="T16" r="T17" b="T18"/>
            <a:pathLst>
              <a:path w="24" h="23">
                <a:moveTo>
                  <a:pt x="0" y="6"/>
                </a:moveTo>
                <a:lnTo>
                  <a:pt x="0" y="0"/>
                </a:lnTo>
                <a:lnTo>
                  <a:pt x="23" y="17"/>
                </a:lnTo>
                <a:lnTo>
                  <a:pt x="13" y="22"/>
                </a:lnTo>
                <a:lnTo>
                  <a:pt x="0" y="6"/>
                </a:lnTo>
              </a:path>
            </a:pathLst>
          </a:custGeom>
          <a:solidFill>
            <a:srgbClr val="427E93">
              <a:alpha val="80000"/>
            </a:srgbClr>
          </a:solidFill>
          <a:ln w="6350" cap="rnd">
            <a:solidFill>
              <a:schemeClr val="tx1"/>
            </a:solidFill>
            <a:round/>
            <a:headEnd/>
            <a:tailEnd/>
          </a:ln>
        </p:spPr>
        <p:txBody>
          <a:bodyPr/>
          <a:lstStyle/>
          <a:p>
            <a:endParaRPr lang="en-US"/>
          </a:p>
        </p:txBody>
      </p:sp>
      <p:grpSp>
        <p:nvGrpSpPr>
          <p:cNvPr id="3" name="Group 141"/>
          <p:cNvGrpSpPr/>
          <p:nvPr/>
        </p:nvGrpSpPr>
        <p:grpSpPr>
          <a:xfrm>
            <a:off x="4576763" y="1952625"/>
            <a:ext cx="1035050" cy="965200"/>
            <a:chOff x="4576763" y="1812925"/>
            <a:chExt cx="1035050" cy="965200"/>
          </a:xfrm>
          <a:solidFill>
            <a:srgbClr val="95B7C3"/>
          </a:solidFill>
        </p:grpSpPr>
        <p:grpSp>
          <p:nvGrpSpPr>
            <p:cNvPr id="4" name="Group 140"/>
            <p:cNvGrpSpPr/>
            <p:nvPr/>
          </p:nvGrpSpPr>
          <p:grpSpPr>
            <a:xfrm>
              <a:off x="4576763" y="1882775"/>
              <a:ext cx="1035050" cy="895350"/>
              <a:chOff x="4576763" y="1882775"/>
              <a:chExt cx="1035050" cy="895350"/>
            </a:xfrm>
            <a:grpFill/>
          </p:grpSpPr>
          <p:sp>
            <p:nvSpPr>
              <p:cNvPr id="4146" name="Freeform 255"/>
              <p:cNvSpPr>
                <a:spLocks/>
              </p:cNvSpPr>
              <p:nvPr/>
            </p:nvSpPr>
            <p:spPr bwMode="auto">
              <a:xfrm>
                <a:off x="5083175" y="2108200"/>
                <a:ext cx="528638" cy="669925"/>
              </a:xfrm>
              <a:custGeom>
                <a:avLst/>
                <a:gdLst>
                  <a:gd name="T0" fmla="*/ 552814900 w 335"/>
                  <a:gd name="T1" fmla="*/ 344688927 h 455"/>
                  <a:gd name="T2" fmla="*/ 542854417 w 335"/>
                  <a:gd name="T3" fmla="*/ 390212987 h 455"/>
                  <a:gd name="T4" fmla="*/ 495542122 w 335"/>
                  <a:gd name="T5" fmla="*/ 437905745 h 455"/>
                  <a:gd name="T6" fmla="*/ 547834658 w 335"/>
                  <a:gd name="T7" fmla="*/ 505108775 h 455"/>
                  <a:gd name="T8" fmla="*/ 585188048 w 335"/>
                  <a:gd name="T9" fmla="*/ 468255548 h 455"/>
                  <a:gd name="T10" fmla="*/ 595148531 w 335"/>
                  <a:gd name="T11" fmla="*/ 418395473 h 455"/>
                  <a:gd name="T12" fmla="*/ 634990463 w 335"/>
                  <a:gd name="T13" fmla="*/ 390212987 h 455"/>
                  <a:gd name="T14" fmla="*/ 704715423 w 335"/>
                  <a:gd name="T15" fmla="*/ 379373364 h 455"/>
                  <a:gd name="T16" fmla="*/ 774438805 w 335"/>
                  <a:gd name="T17" fmla="*/ 528955154 h 455"/>
                  <a:gd name="T18" fmla="*/ 816772436 w 335"/>
                  <a:gd name="T19" fmla="*/ 622173352 h 455"/>
                  <a:gd name="T20" fmla="*/ 774438805 w 335"/>
                  <a:gd name="T21" fmla="*/ 713222761 h 455"/>
                  <a:gd name="T22" fmla="*/ 749537597 w 335"/>
                  <a:gd name="T23" fmla="*/ 715391550 h 455"/>
                  <a:gd name="T24" fmla="*/ 739577114 w 335"/>
                  <a:gd name="T25" fmla="*/ 789098188 h 455"/>
                  <a:gd name="T26" fmla="*/ 702225302 w 335"/>
                  <a:gd name="T27" fmla="*/ 873644173 h 455"/>
                  <a:gd name="T28" fmla="*/ 659891671 w 335"/>
                  <a:gd name="T29" fmla="*/ 956022840 h 455"/>
                  <a:gd name="T30" fmla="*/ 605109014 w 335"/>
                  <a:gd name="T31" fmla="*/ 964693582 h 455"/>
                  <a:gd name="T32" fmla="*/ 488071760 w 335"/>
                  <a:gd name="T33" fmla="*/ 982036536 h 455"/>
                  <a:gd name="T34" fmla="*/ 413366460 w 335"/>
                  <a:gd name="T35" fmla="*/ 992876067 h 455"/>
                  <a:gd name="T36" fmla="*/ 395935614 w 335"/>
                  <a:gd name="T37" fmla="*/ 982036536 h 455"/>
                  <a:gd name="T38" fmla="*/ 323720534 w 335"/>
                  <a:gd name="T39" fmla="*/ 988539961 h 455"/>
                  <a:gd name="T40" fmla="*/ 301309447 w 335"/>
                  <a:gd name="T41" fmla="*/ 992876067 h 455"/>
                  <a:gd name="T42" fmla="*/ 229094366 w 335"/>
                  <a:gd name="T43" fmla="*/ 997212174 h 455"/>
                  <a:gd name="T44" fmla="*/ 156879236 w 335"/>
                  <a:gd name="T45" fmla="*/ 1008051705 h 455"/>
                  <a:gd name="T46" fmla="*/ 94626192 w 335"/>
                  <a:gd name="T47" fmla="*/ 1012386339 h 455"/>
                  <a:gd name="T48" fmla="*/ 22411093 w 335"/>
                  <a:gd name="T49" fmla="*/ 1023225870 h 455"/>
                  <a:gd name="T50" fmla="*/ 59764501 w 335"/>
                  <a:gd name="T51" fmla="*/ 938679886 h 455"/>
                  <a:gd name="T52" fmla="*/ 99606434 w 335"/>
                  <a:gd name="T53" fmla="*/ 769587732 h 455"/>
                  <a:gd name="T54" fmla="*/ 72215105 w 335"/>
                  <a:gd name="T55" fmla="*/ 680705641 h 455"/>
                  <a:gd name="T56" fmla="*/ 9960486 w 335"/>
                  <a:gd name="T57" fmla="*/ 537627367 h 455"/>
                  <a:gd name="T58" fmla="*/ 4980243 w 335"/>
                  <a:gd name="T59" fmla="*/ 470424338 h 455"/>
                  <a:gd name="T60" fmla="*/ 37351824 w 335"/>
                  <a:gd name="T61" fmla="*/ 375038730 h 455"/>
                  <a:gd name="T62" fmla="*/ 37351824 w 335"/>
                  <a:gd name="T63" fmla="*/ 329513289 h 455"/>
                  <a:gd name="T64" fmla="*/ 57274381 w 335"/>
                  <a:gd name="T65" fmla="*/ 275317108 h 455"/>
                  <a:gd name="T66" fmla="*/ 109566941 w 335"/>
                  <a:gd name="T67" fmla="*/ 210281395 h 455"/>
                  <a:gd name="T68" fmla="*/ 139448391 w 335"/>
                  <a:gd name="T69" fmla="*/ 264477577 h 455"/>
                  <a:gd name="T70" fmla="*/ 156879236 w 335"/>
                  <a:gd name="T71" fmla="*/ 270981001 h 455"/>
                  <a:gd name="T72" fmla="*/ 181782022 w 335"/>
                  <a:gd name="T73" fmla="*/ 201610654 h 455"/>
                  <a:gd name="T74" fmla="*/ 194232626 w 335"/>
                  <a:gd name="T75" fmla="*/ 119231940 h 455"/>
                  <a:gd name="T76" fmla="*/ 234074608 w 335"/>
                  <a:gd name="T77" fmla="*/ 93218221 h 455"/>
                  <a:gd name="T78" fmla="*/ 221624004 w 335"/>
                  <a:gd name="T79" fmla="*/ 34685921 h 455"/>
                  <a:gd name="T80" fmla="*/ 271427997 w 335"/>
                  <a:gd name="T81" fmla="*/ 0 h 455"/>
                  <a:gd name="T82" fmla="*/ 378504769 w 335"/>
                  <a:gd name="T83" fmla="*/ 26013708 h 455"/>
                  <a:gd name="T84" fmla="*/ 488071760 w 335"/>
                  <a:gd name="T85" fmla="*/ 71539160 h 455"/>
                  <a:gd name="T86" fmla="*/ 570245745 w 335"/>
                  <a:gd name="T87" fmla="*/ 145245636 h 455"/>
                  <a:gd name="T88" fmla="*/ 560285262 w 335"/>
                  <a:gd name="T89" fmla="*/ 179931546 h 455"/>
                  <a:gd name="T90" fmla="*/ 577717685 w 335"/>
                  <a:gd name="T91" fmla="*/ 214617502 h 455"/>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335"/>
                  <a:gd name="T139" fmla="*/ 0 h 455"/>
                  <a:gd name="T140" fmla="*/ 335 w 335"/>
                  <a:gd name="T141" fmla="*/ 455 h 455"/>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335" h="455">
                    <a:moveTo>
                      <a:pt x="238" y="121"/>
                    </a:moveTo>
                    <a:lnTo>
                      <a:pt x="228" y="149"/>
                    </a:lnTo>
                    <a:lnTo>
                      <a:pt x="225" y="153"/>
                    </a:lnTo>
                    <a:lnTo>
                      <a:pt x="224" y="161"/>
                    </a:lnTo>
                    <a:lnTo>
                      <a:pt x="225" y="167"/>
                    </a:lnTo>
                    <a:lnTo>
                      <a:pt x="221" y="174"/>
                    </a:lnTo>
                    <a:lnTo>
                      <a:pt x="212" y="183"/>
                    </a:lnTo>
                    <a:lnTo>
                      <a:pt x="203" y="188"/>
                    </a:lnTo>
                    <a:lnTo>
                      <a:pt x="202" y="193"/>
                    </a:lnTo>
                    <a:lnTo>
                      <a:pt x="202" y="211"/>
                    </a:lnTo>
                    <a:lnTo>
                      <a:pt x="209" y="220"/>
                    </a:lnTo>
                    <a:lnTo>
                      <a:pt x="223" y="224"/>
                    </a:lnTo>
                    <a:lnTo>
                      <a:pt x="228" y="221"/>
                    </a:lnTo>
                    <a:lnTo>
                      <a:pt x="236" y="210"/>
                    </a:lnTo>
                    <a:lnTo>
                      <a:pt x="238" y="207"/>
                    </a:lnTo>
                    <a:lnTo>
                      <a:pt x="243" y="193"/>
                    </a:lnTo>
                    <a:lnTo>
                      <a:pt x="248" y="190"/>
                    </a:lnTo>
                    <a:lnTo>
                      <a:pt x="242" y="186"/>
                    </a:lnTo>
                    <a:lnTo>
                      <a:pt x="249" y="183"/>
                    </a:lnTo>
                    <a:lnTo>
                      <a:pt x="252" y="178"/>
                    </a:lnTo>
                    <a:lnTo>
                      <a:pt x="261" y="174"/>
                    </a:lnTo>
                    <a:lnTo>
                      <a:pt x="271" y="164"/>
                    </a:lnTo>
                    <a:lnTo>
                      <a:pt x="275" y="164"/>
                    </a:lnTo>
                    <a:lnTo>
                      <a:pt x="289" y="169"/>
                    </a:lnTo>
                    <a:lnTo>
                      <a:pt x="297" y="182"/>
                    </a:lnTo>
                    <a:lnTo>
                      <a:pt x="306" y="201"/>
                    </a:lnTo>
                    <a:lnTo>
                      <a:pt x="317" y="235"/>
                    </a:lnTo>
                    <a:lnTo>
                      <a:pt x="320" y="247"/>
                    </a:lnTo>
                    <a:lnTo>
                      <a:pt x="322" y="257"/>
                    </a:lnTo>
                    <a:lnTo>
                      <a:pt x="334" y="275"/>
                    </a:lnTo>
                    <a:lnTo>
                      <a:pt x="331" y="314"/>
                    </a:lnTo>
                    <a:lnTo>
                      <a:pt x="318" y="328"/>
                    </a:lnTo>
                    <a:lnTo>
                      <a:pt x="317" y="317"/>
                    </a:lnTo>
                    <a:lnTo>
                      <a:pt x="321" y="311"/>
                    </a:lnTo>
                    <a:lnTo>
                      <a:pt x="313" y="311"/>
                    </a:lnTo>
                    <a:lnTo>
                      <a:pt x="307" y="318"/>
                    </a:lnTo>
                    <a:lnTo>
                      <a:pt x="304" y="332"/>
                    </a:lnTo>
                    <a:lnTo>
                      <a:pt x="306" y="338"/>
                    </a:lnTo>
                    <a:lnTo>
                      <a:pt x="303" y="349"/>
                    </a:lnTo>
                    <a:lnTo>
                      <a:pt x="297" y="352"/>
                    </a:lnTo>
                    <a:lnTo>
                      <a:pt x="289" y="364"/>
                    </a:lnTo>
                    <a:lnTo>
                      <a:pt x="288" y="388"/>
                    </a:lnTo>
                    <a:lnTo>
                      <a:pt x="275" y="406"/>
                    </a:lnTo>
                    <a:lnTo>
                      <a:pt x="274" y="421"/>
                    </a:lnTo>
                    <a:lnTo>
                      <a:pt x="271" y="423"/>
                    </a:lnTo>
                    <a:lnTo>
                      <a:pt x="263" y="424"/>
                    </a:lnTo>
                    <a:lnTo>
                      <a:pt x="259" y="424"/>
                    </a:lnTo>
                    <a:lnTo>
                      <a:pt x="246" y="427"/>
                    </a:lnTo>
                    <a:lnTo>
                      <a:pt x="238" y="428"/>
                    </a:lnTo>
                    <a:lnTo>
                      <a:pt x="213" y="433"/>
                    </a:lnTo>
                    <a:lnTo>
                      <a:pt x="199" y="435"/>
                    </a:lnTo>
                    <a:lnTo>
                      <a:pt x="196" y="435"/>
                    </a:lnTo>
                    <a:lnTo>
                      <a:pt x="189" y="437"/>
                    </a:lnTo>
                    <a:lnTo>
                      <a:pt x="169" y="440"/>
                    </a:lnTo>
                    <a:lnTo>
                      <a:pt x="164" y="441"/>
                    </a:lnTo>
                    <a:lnTo>
                      <a:pt x="163" y="434"/>
                    </a:lnTo>
                    <a:lnTo>
                      <a:pt x="162" y="435"/>
                    </a:lnTo>
                    <a:lnTo>
                      <a:pt x="148" y="437"/>
                    </a:lnTo>
                    <a:lnTo>
                      <a:pt x="138" y="438"/>
                    </a:lnTo>
                    <a:lnTo>
                      <a:pt x="133" y="438"/>
                    </a:lnTo>
                    <a:lnTo>
                      <a:pt x="130" y="438"/>
                    </a:lnTo>
                    <a:lnTo>
                      <a:pt x="128" y="440"/>
                    </a:lnTo>
                    <a:lnTo>
                      <a:pt x="124" y="440"/>
                    </a:lnTo>
                    <a:lnTo>
                      <a:pt x="119" y="440"/>
                    </a:lnTo>
                    <a:lnTo>
                      <a:pt x="108" y="442"/>
                    </a:lnTo>
                    <a:lnTo>
                      <a:pt x="95" y="442"/>
                    </a:lnTo>
                    <a:lnTo>
                      <a:pt x="88" y="444"/>
                    </a:lnTo>
                    <a:lnTo>
                      <a:pt x="69" y="447"/>
                    </a:lnTo>
                    <a:lnTo>
                      <a:pt x="63" y="447"/>
                    </a:lnTo>
                    <a:lnTo>
                      <a:pt x="49" y="448"/>
                    </a:lnTo>
                    <a:lnTo>
                      <a:pt x="48" y="449"/>
                    </a:lnTo>
                    <a:lnTo>
                      <a:pt x="38" y="449"/>
                    </a:lnTo>
                    <a:lnTo>
                      <a:pt x="26" y="452"/>
                    </a:lnTo>
                    <a:lnTo>
                      <a:pt x="19" y="452"/>
                    </a:lnTo>
                    <a:lnTo>
                      <a:pt x="9" y="454"/>
                    </a:lnTo>
                    <a:lnTo>
                      <a:pt x="2" y="454"/>
                    </a:lnTo>
                    <a:lnTo>
                      <a:pt x="13" y="442"/>
                    </a:lnTo>
                    <a:lnTo>
                      <a:pt x="24" y="416"/>
                    </a:lnTo>
                    <a:lnTo>
                      <a:pt x="33" y="396"/>
                    </a:lnTo>
                    <a:lnTo>
                      <a:pt x="37" y="377"/>
                    </a:lnTo>
                    <a:lnTo>
                      <a:pt x="40" y="341"/>
                    </a:lnTo>
                    <a:lnTo>
                      <a:pt x="38" y="339"/>
                    </a:lnTo>
                    <a:lnTo>
                      <a:pt x="34" y="314"/>
                    </a:lnTo>
                    <a:lnTo>
                      <a:pt x="29" y="302"/>
                    </a:lnTo>
                    <a:lnTo>
                      <a:pt x="11" y="267"/>
                    </a:lnTo>
                    <a:lnTo>
                      <a:pt x="11" y="265"/>
                    </a:lnTo>
                    <a:lnTo>
                      <a:pt x="4" y="239"/>
                    </a:lnTo>
                    <a:lnTo>
                      <a:pt x="6" y="238"/>
                    </a:lnTo>
                    <a:lnTo>
                      <a:pt x="8" y="228"/>
                    </a:lnTo>
                    <a:lnTo>
                      <a:pt x="2" y="208"/>
                    </a:lnTo>
                    <a:lnTo>
                      <a:pt x="0" y="204"/>
                    </a:lnTo>
                    <a:lnTo>
                      <a:pt x="6" y="188"/>
                    </a:lnTo>
                    <a:lnTo>
                      <a:pt x="15" y="167"/>
                    </a:lnTo>
                    <a:lnTo>
                      <a:pt x="15" y="158"/>
                    </a:lnTo>
                    <a:lnTo>
                      <a:pt x="15" y="150"/>
                    </a:lnTo>
                    <a:lnTo>
                      <a:pt x="15" y="146"/>
                    </a:lnTo>
                    <a:lnTo>
                      <a:pt x="11" y="133"/>
                    </a:lnTo>
                    <a:lnTo>
                      <a:pt x="23" y="123"/>
                    </a:lnTo>
                    <a:lnTo>
                      <a:pt x="23" y="121"/>
                    </a:lnTo>
                    <a:lnTo>
                      <a:pt x="23" y="107"/>
                    </a:lnTo>
                    <a:lnTo>
                      <a:pt x="29" y="107"/>
                    </a:lnTo>
                    <a:lnTo>
                      <a:pt x="44" y="94"/>
                    </a:lnTo>
                    <a:lnTo>
                      <a:pt x="59" y="76"/>
                    </a:lnTo>
                    <a:lnTo>
                      <a:pt x="54" y="93"/>
                    </a:lnTo>
                    <a:lnTo>
                      <a:pt x="56" y="116"/>
                    </a:lnTo>
                    <a:lnTo>
                      <a:pt x="63" y="94"/>
                    </a:lnTo>
                    <a:lnTo>
                      <a:pt x="66" y="107"/>
                    </a:lnTo>
                    <a:lnTo>
                      <a:pt x="63" y="119"/>
                    </a:lnTo>
                    <a:lnTo>
                      <a:pt x="66" y="119"/>
                    </a:lnTo>
                    <a:lnTo>
                      <a:pt x="70" y="105"/>
                    </a:lnTo>
                    <a:lnTo>
                      <a:pt x="73" y="90"/>
                    </a:lnTo>
                    <a:lnTo>
                      <a:pt x="70" y="68"/>
                    </a:lnTo>
                    <a:lnTo>
                      <a:pt x="70" y="64"/>
                    </a:lnTo>
                    <a:lnTo>
                      <a:pt x="78" y="52"/>
                    </a:lnTo>
                    <a:lnTo>
                      <a:pt x="90" y="48"/>
                    </a:lnTo>
                    <a:lnTo>
                      <a:pt x="97" y="47"/>
                    </a:lnTo>
                    <a:lnTo>
                      <a:pt x="97" y="40"/>
                    </a:lnTo>
                    <a:lnTo>
                      <a:pt x="88" y="33"/>
                    </a:lnTo>
                    <a:lnTo>
                      <a:pt x="88" y="19"/>
                    </a:lnTo>
                    <a:lnTo>
                      <a:pt x="92" y="16"/>
                    </a:lnTo>
                    <a:lnTo>
                      <a:pt x="92" y="5"/>
                    </a:lnTo>
                    <a:lnTo>
                      <a:pt x="108" y="4"/>
                    </a:lnTo>
                    <a:lnTo>
                      <a:pt x="112" y="0"/>
                    </a:lnTo>
                    <a:lnTo>
                      <a:pt x="116" y="2"/>
                    </a:lnTo>
                    <a:lnTo>
                      <a:pt x="131" y="9"/>
                    </a:lnTo>
                    <a:lnTo>
                      <a:pt x="155" y="12"/>
                    </a:lnTo>
                    <a:lnTo>
                      <a:pt x="163" y="23"/>
                    </a:lnTo>
                    <a:lnTo>
                      <a:pt x="181" y="26"/>
                    </a:lnTo>
                    <a:lnTo>
                      <a:pt x="199" y="33"/>
                    </a:lnTo>
                    <a:lnTo>
                      <a:pt x="212" y="33"/>
                    </a:lnTo>
                    <a:lnTo>
                      <a:pt x="221" y="48"/>
                    </a:lnTo>
                    <a:lnTo>
                      <a:pt x="232" y="64"/>
                    </a:lnTo>
                    <a:lnTo>
                      <a:pt x="224" y="62"/>
                    </a:lnTo>
                    <a:lnTo>
                      <a:pt x="221" y="71"/>
                    </a:lnTo>
                    <a:lnTo>
                      <a:pt x="228" y="80"/>
                    </a:lnTo>
                    <a:lnTo>
                      <a:pt x="232" y="82"/>
                    </a:lnTo>
                    <a:lnTo>
                      <a:pt x="232" y="84"/>
                    </a:lnTo>
                    <a:lnTo>
                      <a:pt x="235" y="96"/>
                    </a:lnTo>
                    <a:lnTo>
                      <a:pt x="238" y="121"/>
                    </a:lnTo>
                  </a:path>
                </a:pathLst>
              </a:custGeom>
              <a:grpFill/>
              <a:ln w="6350" cap="rnd">
                <a:solidFill>
                  <a:schemeClr val="tx1">
                    <a:lumMod val="50000"/>
                    <a:lumOff val="50000"/>
                  </a:schemeClr>
                </a:solidFill>
                <a:round/>
                <a:headEnd/>
                <a:tailEnd/>
              </a:ln>
            </p:spPr>
            <p:txBody>
              <a:bodyPr/>
              <a:lstStyle/>
              <a:p>
                <a:pPr>
                  <a:defRPr/>
                </a:pPr>
                <a:endParaRPr lang="en-US"/>
              </a:p>
            </p:txBody>
          </p:sp>
          <p:sp>
            <p:nvSpPr>
              <p:cNvPr id="4147" name="Freeform 256"/>
              <p:cNvSpPr>
                <a:spLocks/>
              </p:cNvSpPr>
              <p:nvPr/>
            </p:nvSpPr>
            <p:spPr bwMode="auto">
              <a:xfrm>
                <a:off x="4576763" y="1882775"/>
                <a:ext cx="830262" cy="374650"/>
              </a:xfrm>
              <a:custGeom>
                <a:avLst/>
                <a:gdLst>
                  <a:gd name="T0" fmla="*/ 720284567 w 525"/>
                  <a:gd name="T1" fmla="*/ 400315088 h 254"/>
                  <a:gd name="T2" fmla="*/ 682769394 w 525"/>
                  <a:gd name="T3" fmla="*/ 402490713 h 254"/>
                  <a:gd name="T4" fmla="*/ 647756076 w 525"/>
                  <a:gd name="T5" fmla="*/ 387261341 h 254"/>
                  <a:gd name="T6" fmla="*/ 572725729 w 525"/>
                  <a:gd name="T7" fmla="*/ 539555055 h 254"/>
                  <a:gd name="T8" fmla="*/ 557720925 w 525"/>
                  <a:gd name="T9" fmla="*/ 576540671 h 254"/>
                  <a:gd name="T10" fmla="*/ 492694835 w 525"/>
                  <a:gd name="T11" fmla="*/ 424246957 h 254"/>
                  <a:gd name="T12" fmla="*/ 465183919 w 525"/>
                  <a:gd name="T13" fmla="*/ 415544460 h 254"/>
                  <a:gd name="T14" fmla="*/ 450177533 w 525"/>
                  <a:gd name="T15" fmla="*/ 415544460 h 254"/>
                  <a:gd name="T16" fmla="*/ 445175405 w 525"/>
                  <a:gd name="T17" fmla="*/ 393788215 h 254"/>
                  <a:gd name="T18" fmla="*/ 410161988 w 525"/>
                  <a:gd name="T19" fmla="*/ 376383127 h 254"/>
                  <a:gd name="T20" fmla="*/ 340133770 w 525"/>
                  <a:gd name="T21" fmla="*/ 376383127 h 254"/>
                  <a:gd name="T22" fmla="*/ 322627110 w 525"/>
                  <a:gd name="T23" fmla="*/ 369856253 h 254"/>
                  <a:gd name="T24" fmla="*/ 285111937 w 525"/>
                  <a:gd name="T25" fmla="*/ 358978131 h 254"/>
                  <a:gd name="T26" fmla="*/ 257601021 w 525"/>
                  <a:gd name="T27" fmla="*/ 341573135 h 254"/>
                  <a:gd name="T28" fmla="*/ 95037304 w 525"/>
                  <a:gd name="T29" fmla="*/ 315465641 h 254"/>
                  <a:gd name="T30" fmla="*/ 37515186 w 525"/>
                  <a:gd name="T31" fmla="*/ 271953152 h 254"/>
                  <a:gd name="T32" fmla="*/ 30011202 w 525"/>
                  <a:gd name="T33" fmla="*/ 241494409 h 254"/>
                  <a:gd name="T34" fmla="*/ 92537031 w 525"/>
                  <a:gd name="T35" fmla="*/ 197981920 h 254"/>
                  <a:gd name="T36" fmla="*/ 137554631 w 525"/>
                  <a:gd name="T37" fmla="*/ 184928127 h 254"/>
                  <a:gd name="T38" fmla="*/ 265105004 w 525"/>
                  <a:gd name="T39" fmla="*/ 124010641 h 254"/>
                  <a:gd name="T40" fmla="*/ 317624982 w 525"/>
                  <a:gd name="T41" fmla="*/ 65268757 h 254"/>
                  <a:gd name="T42" fmla="*/ 345135898 w 525"/>
                  <a:gd name="T43" fmla="*/ 28283130 h 254"/>
                  <a:gd name="T44" fmla="*/ 417664489 w 525"/>
                  <a:gd name="T45" fmla="*/ 0 h 254"/>
                  <a:gd name="T46" fmla="*/ 467684193 w 525"/>
                  <a:gd name="T47" fmla="*/ 8702501 h 254"/>
                  <a:gd name="T48" fmla="*/ 382651071 w 525"/>
                  <a:gd name="T49" fmla="*/ 67444382 h 254"/>
                  <a:gd name="T50" fmla="*/ 360142284 w 525"/>
                  <a:gd name="T51" fmla="*/ 104430021 h 254"/>
                  <a:gd name="T52" fmla="*/ 347637753 w 525"/>
                  <a:gd name="T53" fmla="*/ 139240013 h 254"/>
                  <a:gd name="T54" fmla="*/ 422666617 w 525"/>
                  <a:gd name="T55" fmla="*/ 139240013 h 254"/>
                  <a:gd name="T56" fmla="*/ 512701768 w 525"/>
                  <a:gd name="T57" fmla="*/ 169698755 h 254"/>
                  <a:gd name="T58" fmla="*/ 607740629 w 525"/>
                  <a:gd name="T59" fmla="*/ 226265038 h 254"/>
                  <a:gd name="T60" fmla="*/ 690273378 w 525"/>
                  <a:gd name="T61" fmla="*/ 213211291 h 254"/>
                  <a:gd name="T62" fmla="*/ 697775780 w 525"/>
                  <a:gd name="T63" fmla="*/ 213211291 h 254"/>
                  <a:gd name="T64" fmla="*/ 790312786 w 525"/>
                  <a:gd name="T65" fmla="*/ 163171882 h 254"/>
                  <a:gd name="T66" fmla="*/ 855337491 w 525"/>
                  <a:gd name="T67" fmla="*/ 154469384 h 254"/>
                  <a:gd name="T68" fmla="*/ 947874497 w 525"/>
                  <a:gd name="T69" fmla="*/ 124010641 h 254"/>
                  <a:gd name="T70" fmla="*/ 985389671 w 525"/>
                  <a:gd name="T71" fmla="*/ 178401253 h 254"/>
                  <a:gd name="T72" fmla="*/ 1045413632 w 525"/>
                  <a:gd name="T73" fmla="*/ 180576878 h 254"/>
                  <a:gd name="T74" fmla="*/ 1080426950 w 525"/>
                  <a:gd name="T75" fmla="*/ 189279376 h 254"/>
                  <a:gd name="T76" fmla="*/ 1132946928 w 525"/>
                  <a:gd name="T77" fmla="*/ 163171882 h 254"/>
                  <a:gd name="T78" fmla="*/ 1155455715 w 525"/>
                  <a:gd name="T79" fmla="*/ 154469384 h 254"/>
                  <a:gd name="T80" fmla="*/ 1160457844 w 525"/>
                  <a:gd name="T81" fmla="*/ 189279376 h 254"/>
                  <a:gd name="T82" fmla="*/ 1192970889 w 525"/>
                  <a:gd name="T83" fmla="*/ 245845658 h 254"/>
                  <a:gd name="T84" fmla="*/ 1215479676 w 525"/>
                  <a:gd name="T85" fmla="*/ 263250654 h 254"/>
                  <a:gd name="T86" fmla="*/ 1242990593 w 525"/>
                  <a:gd name="T87" fmla="*/ 254548156 h 254"/>
                  <a:gd name="T88" fmla="*/ 1295512152 w 525"/>
                  <a:gd name="T89" fmla="*/ 269777527 h 254"/>
                  <a:gd name="T90" fmla="*/ 1245492448 w 525"/>
                  <a:gd name="T91" fmla="*/ 289358148 h 254"/>
                  <a:gd name="T92" fmla="*/ 1200474872 w 525"/>
                  <a:gd name="T93" fmla="*/ 289358148 h 254"/>
                  <a:gd name="T94" fmla="*/ 1132946928 w 525"/>
                  <a:gd name="T95" fmla="*/ 302411895 h 254"/>
                  <a:gd name="T96" fmla="*/ 1070422693 w 525"/>
                  <a:gd name="T97" fmla="*/ 293709397 h 254"/>
                  <a:gd name="T98" fmla="*/ 1010398732 w 525"/>
                  <a:gd name="T99" fmla="*/ 300236270 h 254"/>
                  <a:gd name="T100" fmla="*/ 920363581 w 525"/>
                  <a:gd name="T101" fmla="*/ 289358148 h 254"/>
                  <a:gd name="T102" fmla="*/ 880348134 w 525"/>
                  <a:gd name="T103" fmla="*/ 324168139 h 254"/>
                  <a:gd name="T104" fmla="*/ 845334816 w 525"/>
                  <a:gd name="T105" fmla="*/ 335046262 h 254"/>
                  <a:gd name="T106" fmla="*/ 785310657 w 525"/>
                  <a:gd name="T107" fmla="*/ 339397511 h 254"/>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525"/>
                  <a:gd name="T163" fmla="*/ 0 h 254"/>
                  <a:gd name="T164" fmla="*/ 525 w 525"/>
                  <a:gd name="T165" fmla="*/ 254 h 254"/>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525" h="254">
                    <a:moveTo>
                      <a:pt x="305" y="172"/>
                    </a:moveTo>
                    <a:lnTo>
                      <a:pt x="291" y="175"/>
                    </a:lnTo>
                    <a:lnTo>
                      <a:pt x="282" y="162"/>
                    </a:lnTo>
                    <a:lnTo>
                      <a:pt x="276" y="176"/>
                    </a:lnTo>
                    <a:lnTo>
                      <a:pt x="265" y="176"/>
                    </a:lnTo>
                    <a:lnTo>
                      <a:pt x="262" y="169"/>
                    </a:lnTo>
                    <a:lnTo>
                      <a:pt x="246" y="201"/>
                    </a:lnTo>
                    <a:lnTo>
                      <a:pt x="232" y="236"/>
                    </a:lnTo>
                    <a:lnTo>
                      <a:pt x="225" y="250"/>
                    </a:lnTo>
                    <a:lnTo>
                      <a:pt x="226" y="253"/>
                    </a:lnTo>
                    <a:lnTo>
                      <a:pt x="219" y="250"/>
                    </a:lnTo>
                    <a:lnTo>
                      <a:pt x="200" y="186"/>
                    </a:lnTo>
                    <a:lnTo>
                      <a:pt x="197" y="184"/>
                    </a:lnTo>
                    <a:lnTo>
                      <a:pt x="189" y="182"/>
                    </a:lnTo>
                    <a:lnTo>
                      <a:pt x="189" y="180"/>
                    </a:lnTo>
                    <a:lnTo>
                      <a:pt x="183" y="182"/>
                    </a:lnTo>
                    <a:lnTo>
                      <a:pt x="179" y="179"/>
                    </a:lnTo>
                    <a:lnTo>
                      <a:pt x="181" y="172"/>
                    </a:lnTo>
                    <a:lnTo>
                      <a:pt x="178" y="168"/>
                    </a:lnTo>
                    <a:lnTo>
                      <a:pt x="167" y="164"/>
                    </a:lnTo>
                    <a:lnTo>
                      <a:pt x="147" y="162"/>
                    </a:lnTo>
                    <a:lnTo>
                      <a:pt x="139" y="164"/>
                    </a:lnTo>
                    <a:lnTo>
                      <a:pt x="134" y="161"/>
                    </a:lnTo>
                    <a:lnTo>
                      <a:pt x="129" y="161"/>
                    </a:lnTo>
                    <a:lnTo>
                      <a:pt x="121" y="161"/>
                    </a:lnTo>
                    <a:lnTo>
                      <a:pt x="114" y="157"/>
                    </a:lnTo>
                    <a:lnTo>
                      <a:pt x="110" y="155"/>
                    </a:lnTo>
                    <a:lnTo>
                      <a:pt x="103" y="151"/>
                    </a:lnTo>
                    <a:lnTo>
                      <a:pt x="44" y="140"/>
                    </a:lnTo>
                    <a:lnTo>
                      <a:pt x="38" y="139"/>
                    </a:lnTo>
                    <a:lnTo>
                      <a:pt x="23" y="133"/>
                    </a:lnTo>
                    <a:lnTo>
                      <a:pt x="15" y="119"/>
                    </a:lnTo>
                    <a:lnTo>
                      <a:pt x="0" y="112"/>
                    </a:lnTo>
                    <a:lnTo>
                      <a:pt x="12" y="105"/>
                    </a:lnTo>
                    <a:lnTo>
                      <a:pt x="29" y="97"/>
                    </a:lnTo>
                    <a:lnTo>
                      <a:pt x="37" y="88"/>
                    </a:lnTo>
                    <a:lnTo>
                      <a:pt x="47" y="82"/>
                    </a:lnTo>
                    <a:lnTo>
                      <a:pt x="55" y="82"/>
                    </a:lnTo>
                    <a:lnTo>
                      <a:pt x="84" y="70"/>
                    </a:lnTo>
                    <a:lnTo>
                      <a:pt x="106" y="54"/>
                    </a:lnTo>
                    <a:lnTo>
                      <a:pt x="110" y="45"/>
                    </a:lnTo>
                    <a:lnTo>
                      <a:pt x="127" y="30"/>
                    </a:lnTo>
                    <a:lnTo>
                      <a:pt x="134" y="25"/>
                    </a:lnTo>
                    <a:lnTo>
                      <a:pt x="141" y="13"/>
                    </a:lnTo>
                    <a:lnTo>
                      <a:pt x="161" y="2"/>
                    </a:lnTo>
                    <a:lnTo>
                      <a:pt x="170" y="0"/>
                    </a:lnTo>
                    <a:lnTo>
                      <a:pt x="189" y="1"/>
                    </a:lnTo>
                    <a:lnTo>
                      <a:pt x="190" y="4"/>
                    </a:lnTo>
                    <a:lnTo>
                      <a:pt x="172" y="18"/>
                    </a:lnTo>
                    <a:lnTo>
                      <a:pt x="156" y="31"/>
                    </a:lnTo>
                    <a:lnTo>
                      <a:pt x="154" y="37"/>
                    </a:lnTo>
                    <a:lnTo>
                      <a:pt x="147" y="45"/>
                    </a:lnTo>
                    <a:lnTo>
                      <a:pt x="147" y="52"/>
                    </a:lnTo>
                    <a:lnTo>
                      <a:pt x="142" y="61"/>
                    </a:lnTo>
                    <a:lnTo>
                      <a:pt x="157" y="61"/>
                    </a:lnTo>
                    <a:lnTo>
                      <a:pt x="172" y="61"/>
                    </a:lnTo>
                    <a:lnTo>
                      <a:pt x="196" y="63"/>
                    </a:lnTo>
                    <a:lnTo>
                      <a:pt x="208" y="75"/>
                    </a:lnTo>
                    <a:lnTo>
                      <a:pt x="229" y="100"/>
                    </a:lnTo>
                    <a:lnTo>
                      <a:pt x="246" y="98"/>
                    </a:lnTo>
                    <a:lnTo>
                      <a:pt x="273" y="97"/>
                    </a:lnTo>
                    <a:lnTo>
                      <a:pt x="279" y="94"/>
                    </a:lnTo>
                    <a:lnTo>
                      <a:pt x="276" y="90"/>
                    </a:lnTo>
                    <a:lnTo>
                      <a:pt x="282" y="94"/>
                    </a:lnTo>
                    <a:lnTo>
                      <a:pt x="290" y="93"/>
                    </a:lnTo>
                    <a:lnTo>
                      <a:pt x="319" y="72"/>
                    </a:lnTo>
                    <a:lnTo>
                      <a:pt x="337" y="66"/>
                    </a:lnTo>
                    <a:lnTo>
                      <a:pt x="345" y="68"/>
                    </a:lnTo>
                    <a:lnTo>
                      <a:pt x="365" y="65"/>
                    </a:lnTo>
                    <a:lnTo>
                      <a:pt x="382" y="54"/>
                    </a:lnTo>
                    <a:lnTo>
                      <a:pt x="400" y="50"/>
                    </a:lnTo>
                    <a:lnTo>
                      <a:pt x="400" y="79"/>
                    </a:lnTo>
                    <a:lnTo>
                      <a:pt x="405" y="82"/>
                    </a:lnTo>
                    <a:lnTo>
                      <a:pt x="424" y="80"/>
                    </a:lnTo>
                    <a:lnTo>
                      <a:pt x="432" y="77"/>
                    </a:lnTo>
                    <a:lnTo>
                      <a:pt x="438" y="84"/>
                    </a:lnTo>
                    <a:lnTo>
                      <a:pt x="447" y="73"/>
                    </a:lnTo>
                    <a:lnTo>
                      <a:pt x="459" y="72"/>
                    </a:lnTo>
                    <a:lnTo>
                      <a:pt x="463" y="66"/>
                    </a:lnTo>
                    <a:lnTo>
                      <a:pt x="468" y="68"/>
                    </a:lnTo>
                    <a:lnTo>
                      <a:pt x="470" y="70"/>
                    </a:lnTo>
                    <a:lnTo>
                      <a:pt x="470" y="84"/>
                    </a:lnTo>
                    <a:lnTo>
                      <a:pt x="476" y="104"/>
                    </a:lnTo>
                    <a:lnTo>
                      <a:pt x="483" y="107"/>
                    </a:lnTo>
                    <a:lnTo>
                      <a:pt x="488" y="115"/>
                    </a:lnTo>
                    <a:lnTo>
                      <a:pt x="492" y="115"/>
                    </a:lnTo>
                    <a:lnTo>
                      <a:pt x="497" y="108"/>
                    </a:lnTo>
                    <a:lnTo>
                      <a:pt x="503" y="111"/>
                    </a:lnTo>
                    <a:lnTo>
                      <a:pt x="511" y="108"/>
                    </a:lnTo>
                    <a:lnTo>
                      <a:pt x="524" y="118"/>
                    </a:lnTo>
                    <a:lnTo>
                      <a:pt x="514" y="126"/>
                    </a:lnTo>
                    <a:lnTo>
                      <a:pt x="504" y="127"/>
                    </a:lnTo>
                    <a:lnTo>
                      <a:pt x="494" y="125"/>
                    </a:lnTo>
                    <a:lnTo>
                      <a:pt x="486" y="127"/>
                    </a:lnTo>
                    <a:lnTo>
                      <a:pt x="478" y="125"/>
                    </a:lnTo>
                    <a:lnTo>
                      <a:pt x="459" y="133"/>
                    </a:lnTo>
                    <a:lnTo>
                      <a:pt x="438" y="125"/>
                    </a:lnTo>
                    <a:lnTo>
                      <a:pt x="434" y="129"/>
                    </a:lnTo>
                    <a:lnTo>
                      <a:pt x="432" y="148"/>
                    </a:lnTo>
                    <a:lnTo>
                      <a:pt x="410" y="132"/>
                    </a:lnTo>
                    <a:lnTo>
                      <a:pt x="400" y="129"/>
                    </a:lnTo>
                    <a:lnTo>
                      <a:pt x="371" y="127"/>
                    </a:lnTo>
                    <a:lnTo>
                      <a:pt x="365" y="139"/>
                    </a:lnTo>
                    <a:lnTo>
                      <a:pt x="355" y="143"/>
                    </a:lnTo>
                    <a:lnTo>
                      <a:pt x="347" y="144"/>
                    </a:lnTo>
                    <a:lnTo>
                      <a:pt x="341" y="148"/>
                    </a:lnTo>
                    <a:lnTo>
                      <a:pt x="327" y="145"/>
                    </a:lnTo>
                    <a:lnTo>
                      <a:pt x="317" y="150"/>
                    </a:lnTo>
                    <a:lnTo>
                      <a:pt x="305" y="172"/>
                    </a:lnTo>
                  </a:path>
                </a:pathLst>
              </a:custGeom>
              <a:grpFill/>
              <a:ln w="6350" cap="rnd">
                <a:solidFill>
                  <a:schemeClr val="tx1">
                    <a:lumMod val="50000"/>
                    <a:lumOff val="50000"/>
                  </a:schemeClr>
                </a:solidFill>
                <a:round/>
                <a:headEnd/>
                <a:tailEnd/>
              </a:ln>
            </p:spPr>
            <p:txBody>
              <a:bodyPr/>
              <a:lstStyle/>
              <a:p>
                <a:pPr>
                  <a:defRPr/>
                </a:pPr>
                <a:endParaRPr lang="en-US"/>
              </a:p>
            </p:txBody>
          </p:sp>
        </p:grpSp>
        <p:sp>
          <p:nvSpPr>
            <p:cNvPr id="4149" name="Freeform 258"/>
            <p:cNvSpPr>
              <a:spLocks/>
            </p:cNvSpPr>
            <p:nvPr/>
          </p:nvSpPr>
          <p:spPr bwMode="auto">
            <a:xfrm>
              <a:off x="4718050" y="1812925"/>
              <a:ext cx="36513" cy="33338"/>
            </a:xfrm>
            <a:custGeom>
              <a:avLst/>
              <a:gdLst>
                <a:gd name="T0" fmla="*/ 0 w 23"/>
                <a:gd name="T1" fmla="*/ 14706407 h 23"/>
                <a:gd name="T2" fmla="*/ 55444203 w 23"/>
                <a:gd name="T3" fmla="*/ 0 h 23"/>
                <a:gd name="T4" fmla="*/ 47884415 w 23"/>
                <a:gd name="T5" fmla="*/ 14706407 h 23"/>
                <a:gd name="T6" fmla="*/ 32763275 w 23"/>
                <a:gd name="T7" fmla="*/ 46222408 h 23"/>
                <a:gd name="T8" fmla="*/ 0 w 23"/>
                <a:gd name="T9" fmla="*/ 14706407 h 23"/>
                <a:gd name="T10" fmla="*/ 0 60000 65536"/>
                <a:gd name="T11" fmla="*/ 0 60000 65536"/>
                <a:gd name="T12" fmla="*/ 0 60000 65536"/>
                <a:gd name="T13" fmla="*/ 0 60000 65536"/>
                <a:gd name="T14" fmla="*/ 0 60000 65536"/>
                <a:gd name="T15" fmla="*/ 0 w 23"/>
                <a:gd name="T16" fmla="*/ 0 h 23"/>
                <a:gd name="T17" fmla="*/ 23 w 23"/>
                <a:gd name="T18" fmla="*/ 23 h 23"/>
              </a:gdLst>
              <a:ahLst/>
              <a:cxnLst>
                <a:cxn ang="T10">
                  <a:pos x="T0" y="T1"/>
                </a:cxn>
                <a:cxn ang="T11">
                  <a:pos x="T2" y="T3"/>
                </a:cxn>
                <a:cxn ang="T12">
                  <a:pos x="T4" y="T5"/>
                </a:cxn>
                <a:cxn ang="T13">
                  <a:pos x="T6" y="T7"/>
                </a:cxn>
                <a:cxn ang="T14">
                  <a:pos x="T8" y="T9"/>
                </a:cxn>
              </a:cxnLst>
              <a:rect l="T15" t="T16" r="T17" b="T18"/>
              <a:pathLst>
                <a:path w="23" h="23">
                  <a:moveTo>
                    <a:pt x="0" y="7"/>
                  </a:moveTo>
                  <a:lnTo>
                    <a:pt x="22" y="0"/>
                  </a:lnTo>
                  <a:lnTo>
                    <a:pt x="19" y="7"/>
                  </a:lnTo>
                  <a:lnTo>
                    <a:pt x="13" y="22"/>
                  </a:lnTo>
                  <a:lnTo>
                    <a:pt x="0" y="7"/>
                  </a:lnTo>
                </a:path>
              </a:pathLst>
            </a:custGeom>
            <a:grpFill/>
            <a:ln w="6350" cap="rnd">
              <a:solidFill>
                <a:schemeClr val="tx1">
                  <a:lumMod val="50000"/>
                  <a:lumOff val="50000"/>
                </a:schemeClr>
              </a:solidFill>
              <a:round/>
              <a:headEnd/>
              <a:tailEnd/>
            </a:ln>
          </p:spPr>
          <p:txBody>
            <a:bodyPr/>
            <a:lstStyle/>
            <a:p>
              <a:pPr>
                <a:defRPr/>
              </a:pPr>
              <a:endParaRPr lang="en-US"/>
            </a:p>
          </p:txBody>
        </p:sp>
      </p:grpSp>
      <p:sp>
        <p:nvSpPr>
          <p:cNvPr id="2099" name="Freeform 259"/>
          <p:cNvSpPr>
            <a:spLocks/>
          </p:cNvSpPr>
          <p:nvPr/>
        </p:nvSpPr>
        <p:spPr bwMode="auto">
          <a:xfrm>
            <a:off x="5339856" y="2767013"/>
            <a:ext cx="569913" cy="609600"/>
          </a:xfrm>
          <a:custGeom>
            <a:avLst/>
            <a:gdLst>
              <a:gd name="T0" fmla="*/ 2147483647 w 361"/>
              <a:gd name="T1" fmla="*/ 2147483647 h 413"/>
              <a:gd name="T2" fmla="*/ 2147483647 w 361"/>
              <a:gd name="T3" fmla="*/ 2147483647 h 413"/>
              <a:gd name="T4" fmla="*/ 2147483647 w 361"/>
              <a:gd name="T5" fmla="*/ 2147483647 h 413"/>
              <a:gd name="T6" fmla="*/ 2147483647 w 361"/>
              <a:gd name="T7" fmla="*/ 2147483647 h 413"/>
              <a:gd name="T8" fmla="*/ 2147483647 w 361"/>
              <a:gd name="T9" fmla="*/ 2147483647 h 413"/>
              <a:gd name="T10" fmla="*/ 2147483647 w 361"/>
              <a:gd name="T11" fmla="*/ 2147483647 h 413"/>
              <a:gd name="T12" fmla="*/ 2147483647 w 361"/>
              <a:gd name="T13" fmla="*/ 2147483647 h 413"/>
              <a:gd name="T14" fmla="*/ 2147483647 w 361"/>
              <a:gd name="T15" fmla="*/ 2147483647 h 413"/>
              <a:gd name="T16" fmla="*/ 2147483647 w 361"/>
              <a:gd name="T17" fmla="*/ 2147483647 h 413"/>
              <a:gd name="T18" fmla="*/ 2147483647 w 361"/>
              <a:gd name="T19" fmla="*/ 2147483647 h 413"/>
              <a:gd name="T20" fmla="*/ 2147483647 w 361"/>
              <a:gd name="T21" fmla="*/ 2147483647 h 413"/>
              <a:gd name="T22" fmla="*/ 2147483647 w 361"/>
              <a:gd name="T23" fmla="*/ 2147483647 h 413"/>
              <a:gd name="T24" fmla="*/ 2147483647 w 361"/>
              <a:gd name="T25" fmla="*/ 2147483647 h 413"/>
              <a:gd name="T26" fmla="*/ 2147483647 w 361"/>
              <a:gd name="T27" fmla="*/ 2147483647 h 413"/>
              <a:gd name="T28" fmla="*/ 2147483647 w 361"/>
              <a:gd name="T29" fmla="*/ 2147483647 h 413"/>
              <a:gd name="T30" fmla="*/ 2147483647 w 361"/>
              <a:gd name="T31" fmla="*/ 2147483647 h 413"/>
              <a:gd name="T32" fmla="*/ 2147483647 w 361"/>
              <a:gd name="T33" fmla="*/ 2147483647 h 413"/>
              <a:gd name="T34" fmla="*/ 2147483647 w 361"/>
              <a:gd name="T35" fmla="*/ 2147483647 h 413"/>
              <a:gd name="T36" fmla="*/ 0 w 361"/>
              <a:gd name="T37" fmla="*/ 2147483647 h 413"/>
              <a:gd name="T38" fmla="*/ 2147483647 w 361"/>
              <a:gd name="T39" fmla="*/ 2147483647 h 413"/>
              <a:gd name="T40" fmla="*/ 2147483647 w 361"/>
              <a:gd name="T41" fmla="*/ 2147483647 h 413"/>
              <a:gd name="T42" fmla="*/ 2147483647 w 361"/>
              <a:gd name="T43" fmla="*/ 2147483647 h 413"/>
              <a:gd name="T44" fmla="*/ 2147483647 w 361"/>
              <a:gd name="T45" fmla="*/ 2147483647 h 413"/>
              <a:gd name="T46" fmla="*/ 2147483647 w 361"/>
              <a:gd name="T47" fmla="*/ 2147483647 h 413"/>
              <a:gd name="T48" fmla="*/ 2147483647 w 361"/>
              <a:gd name="T49" fmla="*/ 2147483647 h 413"/>
              <a:gd name="T50" fmla="*/ 2147483647 w 361"/>
              <a:gd name="T51" fmla="*/ 2147483647 h 413"/>
              <a:gd name="T52" fmla="*/ 2147483647 w 361"/>
              <a:gd name="T53" fmla="*/ 2147483647 h 413"/>
              <a:gd name="T54" fmla="*/ 2147483647 w 361"/>
              <a:gd name="T55" fmla="*/ 2147483647 h 413"/>
              <a:gd name="T56" fmla="*/ 2147483647 w 361"/>
              <a:gd name="T57" fmla="*/ 0 h 413"/>
              <a:gd name="T58" fmla="*/ 2147483647 w 361"/>
              <a:gd name="T59" fmla="*/ 2147483647 h 413"/>
              <a:gd name="T60" fmla="*/ 2147483647 w 361"/>
              <a:gd name="T61" fmla="*/ 2147483647 h 413"/>
              <a:gd name="T62" fmla="*/ 2147483647 w 361"/>
              <a:gd name="T63" fmla="*/ 2147483647 h 413"/>
              <a:gd name="T64" fmla="*/ 2147483647 w 361"/>
              <a:gd name="T65" fmla="*/ 2147483647 h 413"/>
              <a:gd name="T66" fmla="*/ 2147483647 w 361"/>
              <a:gd name="T67" fmla="*/ 2147483647 h 413"/>
              <a:gd name="T68" fmla="*/ 2147483647 w 361"/>
              <a:gd name="T69" fmla="*/ 2147483647 h 413"/>
              <a:gd name="T70" fmla="*/ 2147483647 w 361"/>
              <a:gd name="T71" fmla="*/ 2147483647 h 413"/>
              <a:gd name="T72" fmla="*/ 2147483647 w 361"/>
              <a:gd name="T73" fmla="*/ 2147483647 h 413"/>
              <a:gd name="T74" fmla="*/ 2147483647 w 361"/>
              <a:gd name="T75" fmla="*/ 2147483647 h 413"/>
              <a:gd name="T76" fmla="*/ 2147483647 w 361"/>
              <a:gd name="T77" fmla="*/ 2147483647 h 413"/>
              <a:gd name="T78" fmla="*/ 2147483647 w 361"/>
              <a:gd name="T79" fmla="*/ 2147483647 h 413"/>
              <a:gd name="T80" fmla="*/ 2147483647 w 361"/>
              <a:gd name="T81" fmla="*/ 2147483647 h 413"/>
              <a:gd name="T82" fmla="*/ 2147483647 w 361"/>
              <a:gd name="T83" fmla="*/ 2147483647 h 413"/>
              <a:gd name="T84" fmla="*/ 2147483647 w 361"/>
              <a:gd name="T85" fmla="*/ 2147483647 h 413"/>
              <a:gd name="T86" fmla="*/ 2147483647 w 361"/>
              <a:gd name="T87" fmla="*/ 2147483647 h 413"/>
              <a:gd name="T88" fmla="*/ 2147483647 w 361"/>
              <a:gd name="T89" fmla="*/ 2147483647 h 413"/>
              <a:gd name="T90" fmla="*/ 2147483647 w 361"/>
              <a:gd name="T91" fmla="*/ 2147483647 h 413"/>
              <a:gd name="T92" fmla="*/ 2147483647 w 361"/>
              <a:gd name="T93" fmla="*/ 2147483647 h 413"/>
              <a:gd name="T94" fmla="*/ 2147483647 w 361"/>
              <a:gd name="T95" fmla="*/ 2147483647 h 413"/>
              <a:gd name="T96" fmla="*/ 2147483647 w 361"/>
              <a:gd name="T97" fmla="*/ 2147483647 h 413"/>
              <a:gd name="T98" fmla="*/ 2147483647 w 361"/>
              <a:gd name="T99" fmla="*/ 2147483647 h 413"/>
              <a:gd name="T100" fmla="*/ 2147483647 w 361"/>
              <a:gd name="T101" fmla="*/ 2147483647 h 413"/>
              <a:gd name="T102" fmla="*/ 2147483647 w 361"/>
              <a:gd name="T103" fmla="*/ 2147483647 h 413"/>
              <a:gd name="T104" fmla="*/ 2147483647 w 361"/>
              <a:gd name="T105" fmla="*/ 2147483647 h 413"/>
              <a:gd name="T106" fmla="*/ 2147483647 w 361"/>
              <a:gd name="T107" fmla="*/ 2147483647 h 413"/>
              <a:gd name="T108" fmla="*/ 2147483647 w 361"/>
              <a:gd name="T109" fmla="*/ 2147483647 h 413"/>
              <a:gd name="T110" fmla="*/ 2147483647 w 361"/>
              <a:gd name="T111" fmla="*/ 2147483647 h 413"/>
              <a:gd name="T112" fmla="*/ 2147483647 w 361"/>
              <a:gd name="T113" fmla="*/ 2147483647 h 413"/>
              <a:gd name="T114" fmla="*/ 2147483647 w 361"/>
              <a:gd name="T115" fmla="*/ 2147483647 h 413"/>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361"/>
              <a:gd name="T175" fmla="*/ 0 h 413"/>
              <a:gd name="T176" fmla="*/ 361 w 361"/>
              <a:gd name="T177" fmla="*/ 413 h 413"/>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361" h="413">
                <a:moveTo>
                  <a:pt x="134" y="402"/>
                </a:moveTo>
                <a:lnTo>
                  <a:pt x="130" y="402"/>
                </a:lnTo>
                <a:lnTo>
                  <a:pt x="120" y="392"/>
                </a:lnTo>
                <a:lnTo>
                  <a:pt x="116" y="389"/>
                </a:lnTo>
                <a:lnTo>
                  <a:pt x="108" y="389"/>
                </a:lnTo>
                <a:lnTo>
                  <a:pt x="107" y="389"/>
                </a:lnTo>
                <a:lnTo>
                  <a:pt x="104" y="392"/>
                </a:lnTo>
                <a:lnTo>
                  <a:pt x="97" y="391"/>
                </a:lnTo>
                <a:lnTo>
                  <a:pt x="87" y="386"/>
                </a:lnTo>
                <a:lnTo>
                  <a:pt x="87" y="382"/>
                </a:lnTo>
                <a:lnTo>
                  <a:pt x="84" y="378"/>
                </a:lnTo>
                <a:lnTo>
                  <a:pt x="82" y="375"/>
                </a:lnTo>
                <a:lnTo>
                  <a:pt x="77" y="367"/>
                </a:lnTo>
                <a:lnTo>
                  <a:pt x="73" y="366"/>
                </a:lnTo>
                <a:lnTo>
                  <a:pt x="62" y="359"/>
                </a:lnTo>
                <a:lnTo>
                  <a:pt x="61" y="361"/>
                </a:lnTo>
                <a:lnTo>
                  <a:pt x="51" y="364"/>
                </a:lnTo>
                <a:lnTo>
                  <a:pt x="40" y="359"/>
                </a:lnTo>
                <a:lnTo>
                  <a:pt x="37" y="361"/>
                </a:lnTo>
                <a:lnTo>
                  <a:pt x="34" y="363"/>
                </a:lnTo>
                <a:lnTo>
                  <a:pt x="34" y="361"/>
                </a:lnTo>
                <a:lnTo>
                  <a:pt x="34" y="356"/>
                </a:lnTo>
                <a:lnTo>
                  <a:pt x="33" y="342"/>
                </a:lnTo>
                <a:lnTo>
                  <a:pt x="30" y="325"/>
                </a:lnTo>
                <a:lnTo>
                  <a:pt x="30" y="321"/>
                </a:lnTo>
                <a:lnTo>
                  <a:pt x="29" y="318"/>
                </a:lnTo>
                <a:lnTo>
                  <a:pt x="29" y="314"/>
                </a:lnTo>
                <a:lnTo>
                  <a:pt x="27" y="310"/>
                </a:lnTo>
                <a:lnTo>
                  <a:pt x="27" y="309"/>
                </a:lnTo>
                <a:lnTo>
                  <a:pt x="26" y="296"/>
                </a:lnTo>
                <a:lnTo>
                  <a:pt x="25" y="285"/>
                </a:lnTo>
                <a:lnTo>
                  <a:pt x="25" y="281"/>
                </a:lnTo>
                <a:lnTo>
                  <a:pt x="23" y="275"/>
                </a:lnTo>
                <a:lnTo>
                  <a:pt x="23" y="265"/>
                </a:lnTo>
                <a:lnTo>
                  <a:pt x="20" y="253"/>
                </a:lnTo>
                <a:lnTo>
                  <a:pt x="20" y="239"/>
                </a:lnTo>
                <a:lnTo>
                  <a:pt x="19" y="232"/>
                </a:lnTo>
                <a:lnTo>
                  <a:pt x="18" y="228"/>
                </a:lnTo>
                <a:lnTo>
                  <a:pt x="18" y="221"/>
                </a:lnTo>
                <a:lnTo>
                  <a:pt x="16" y="211"/>
                </a:lnTo>
                <a:lnTo>
                  <a:pt x="16" y="204"/>
                </a:lnTo>
                <a:lnTo>
                  <a:pt x="15" y="199"/>
                </a:lnTo>
                <a:lnTo>
                  <a:pt x="13" y="187"/>
                </a:lnTo>
                <a:lnTo>
                  <a:pt x="13" y="185"/>
                </a:lnTo>
                <a:lnTo>
                  <a:pt x="11" y="171"/>
                </a:lnTo>
                <a:lnTo>
                  <a:pt x="11" y="167"/>
                </a:lnTo>
                <a:lnTo>
                  <a:pt x="9" y="160"/>
                </a:lnTo>
                <a:lnTo>
                  <a:pt x="9" y="157"/>
                </a:lnTo>
                <a:lnTo>
                  <a:pt x="8" y="144"/>
                </a:lnTo>
                <a:lnTo>
                  <a:pt x="6" y="130"/>
                </a:lnTo>
                <a:lnTo>
                  <a:pt x="5" y="128"/>
                </a:lnTo>
                <a:lnTo>
                  <a:pt x="4" y="119"/>
                </a:lnTo>
                <a:lnTo>
                  <a:pt x="4" y="116"/>
                </a:lnTo>
                <a:lnTo>
                  <a:pt x="4" y="111"/>
                </a:lnTo>
                <a:lnTo>
                  <a:pt x="1" y="100"/>
                </a:lnTo>
                <a:lnTo>
                  <a:pt x="0" y="82"/>
                </a:lnTo>
                <a:lnTo>
                  <a:pt x="4" y="80"/>
                </a:lnTo>
                <a:lnTo>
                  <a:pt x="25" y="77"/>
                </a:lnTo>
                <a:lnTo>
                  <a:pt x="31" y="76"/>
                </a:lnTo>
                <a:lnTo>
                  <a:pt x="34" y="76"/>
                </a:lnTo>
                <a:lnTo>
                  <a:pt x="48" y="73"/>
                </a:lnTo>
                <a:lnTo>
                  <a:pt x="73" y="69"/>
                </a:lnTo>
                <a:lnTo>
                  <a:pt x="82" y="68"/>
                </a:lnTo>
                <a:lnTo>
                  <a:pt x="94" y="65"/>
                </a:lnTo>
                <a:lnTo>
                  <a:pt x="98" y="65"/>
                </a:lnTo>
                <a:lnTo>
                  <a:pt x="107" y="64"/>
                </a:lnTo>
                <a:lnTo>
                  <a:pt x="113" y="68"/>
                </a:lnTo>
                <a:lnTo>
                  <a:pt x="123" y="69"/>
                </a:lnTo>
                <a:lnTo>
                  <a:pt x="130" y="72"/>
                </a:lnTo>
                <a:lnTo>
                  <a:pt x="145" y="79"/>
                </a:lnTo>
                <a:lnTo>
                  <a:pt x="165" y="76"/>
                </a:lnTo>
                <a:lnTo>
                  <a:pt x="170" y="80"/>
                </a:lnTo>
                <a:lnTo>
                  <a:pt x="177" y="86"/>
                </a:lnTo>
                <a:lnTo>
                  <a:pt x="187" y="90"/>
                </a:lnTo>
                <a:lnTo>
                  <a:pt x="200" y="83"/>
                </a:lnTo>
                <a:lnTo>
                  <a:pt x="207" y="80"/>
                </a:lnTo>
                <a:lnTo>
                  <a:pt x="215" y="75"/>
                </a:lnTo>
                <a:lnTo>
                  <a:pt x="229" y="70"/>
                </a:lnTo>
                <a:lnTo>
                  <a:pt x="236" y="70"/>
                </a:lnTo>
                <a:lnTo>
                  <a:pt x="246" y="69"/>
                </a:lnTo>
                <a:lnTo>
                  <a:pt x="264" y="50"/>
                </a:lnTo>
                <a:lnTo>
                  <a:pt x="271" y="41"/>
                </a:lnTo>
                <a:lnTo>
                  <a:pt x="272" y="40"/>
                </a:lnTo>
                <a:lnTo>
                  <a:pt x="298" y="19"/>
                </a:lnTo>
                <a:lnTo>
                  <a:pt x="300" y="19"/>
                </a:lnTo>
                <a:lnTo>
                  <a:pt x="334" y="0"/>
                </a:lnTo>
                <a:lnTo>
                  <a:pt x="337" y="11"/>
                </a:lnTo>
                <a:lnTo>
                  <a:pt x="337" y="13"/>
                </a:lnTo>
                <a:lnTo>
                  <a:pt x="340" y="29"/>
                </a:lnTo>
                <a:lnTo>
                  <a:pt x="341" y="37"/>
                </a:lnTo>
                <a:lnTo>
                  <a:pt x="344" y="51"/>
                </a:lnTo>
                <a:lnTo>
                  <a:pt x="344" y="52"/>
                </a:lnTo>
                <a:lnTo>
                  <a:pt x="346" y="65"/>
                </a:lnTo>
                <a:lnTo>
                  <a:pt x="348" y="73"/>
                </a:lnTo>
                <a:lnTo>
                  <a:pt x="350" y="90"/>
                </a:lnTo>
                <a:lnTo>
                  <a:pt x="351" y="91"/>
                </a:lnTo>
                <a:lnTo>
                  <a:pt x="353" y="105"/>
                </a:lnTo>
                <a:lnTo>
                  <a:pt x="354" y="108"/>
                </a:lnTo>
                <a:lnTo>
                  <a:pt x="355" y="116"/>
                </a:lnTo>
                <a:lnTo>
                  <a:pt x="355" y="119"/>
                </a:lnTo>
                <a:lnTo>
                  <a:pt x="355" y="121"/>
                </a:lnTo>
                <a:lnTo>
                  <a:pt x="358" y="128"/>
                </a:lnTo>
                <a:lnTo>
                  <a:pt x="358" y="135"/>
                </a:lnTo>
                <a:lnTo>
                  <a:pt x="360" y="144"/>
                </a:lnTo>
                <a:lnTo>
                  <a:pt x="358" y="146"/>
                </a:lnTo>
                <a:lnTo>
                  <a:pt x="353" y="147"/>
                </a:lnTo>
                <a:lnTo>
                  <a:pt x="350" y="151"/>
                </a:lnTo>
                <a:lnTo>
                  <a:pt x="355" y="161"/>
                </a:lnTo>
                <a:lnTo>
                  <a:pt x="355" y="171"/>
                </a:lnTo>
                <a:lnTo>
                  <a:pt x="355" y="172"/>
                </a:lnTo>
                <a:lnTo>
                  <a:pt x="358" y="173"/>
                </a:lnTo>
                <a:lnTo>
                  <a:pt x="358" y="186"/>
                </a:lnTo>
                <a:lnTo>
                  <a:pt x="355" y="194"/>
                </a:lnTo>
                <a:lnTo>
                  <a:pt x="354" y="199"/>
                </a:lnTo>
                <a:lnTo>
                  <a:pt x="354" y="201"/>
                </a:lnTo>
                <a:lnTo>
                  <a:pt x="354" y="212"/>
                </a:lnTo>
                <a:lnTo>
                  <a:pt x="355" y="219"/>
                </a:lnTo>
                <a:lnTo>
                  <a:pt x="351" y="225"/>
                </a:lnTo>
                <a:lnTo>
                  <a:pt x="350" y="233"/>
                </a:lnTo>
                <a:lnTo>
                  <a:pt x="348" y="244"/>
                </a:lnTo>
                <a:lnTo>
                  <a:pt x="351" y="247"/>
                </a:lnTo>
                <a:lnTo>
                  <a:pt x="350" y="258"/>
                </a:lnTo>
                <a:lnTo>
                  <a:pt x="346" y="261"/>
                </a:lnTo>
                <a:lnTo>
                  <a:pt x="340" y="265"/>
                </a:lnTo>
                <a:lnTo>
                  <a:pt x="339" y="270"/>
                </a:lnTo>
                <a:lnTo>
                  <a:pt x="336" y="275"/>
                </a:lnTo>
                <a:lnTo>
                  <a:pt x="334" y="275"/>
                </a:lnTo>
                <a:lnTo>
                  <a:pt x="333" y="281"/>
                </a:lnTo>
                <a:lnTo>
                  <a:pt x="323" y="289"/>
                </a:lnTo>
                <a:lnTo>
                  <a:pt x="321" y="292"/>
                </a:lnTo>
                <a:lnTo>
                  <a:pt x="315" y="296"/>
                </a:lnTo>
                <a:lnTo>
                  <a:pt x="304" y="295"/>
                </a:lnTo>
                <a:lnTo>
                  <a:pt x="300" y="306"/>
                </a:lnTo>
                <a:lnTo>
                  <a:pt x="290" y="310"/>
                </a:lnTo>
                <a:lnTo>
                  <a:pt x="289" y="314"/>
                </a:lnTo>
                <a:lnTo>
                  <a:pt x="286" y="318"/>
                </a:lnTo>
                <a:lnTo>
                  <a:pt x="287" y="321"/>
                </a:lnTo>
                <a:lnTo>
                  <a:pt x="289" y="324"/>
                </a:lnTo>
                <a:lnTo>
                  <a:pt x="289" y="328"/>
                </a:lnTo>
                <a:lnTo>
                  <a:pt x="286" y="345"/>
                </a:lnTo>
                <a:lnTo>
                  <a:pt x="280" y="352"/>
                </a:lnTo>
                <a:lnTo>
                  <a:pt x="279" y="353"/>
                </a:lnTo>
                <a:lnTo>
                  <a:pt x="269" y="338"/>
                </a:lnTo>
                <a:lnTo>
                  <a:pt x="265" y="342"/>
                </a:lnTo>
                <a:lnTo>
                  <a:pt x="262" y="346"/>
                </a:lnTo>
                <a:lnTo>
                  <a:pt x="257" y="371"/>
                </a:lnTo>
                <a:lnTo>
                  <a:pt x="262" y="384"/>
                </a:lnTo>
                <a:lnTo>
                  <a:pt x="258" y="388"/>
                </a:lnTo>
                <a:lnTo>
                  <a:pt x="255" y="388"/>
                </a:lnTo>
                <a:lnTo>
                  <a:pt x="252" y="389"/>
                </a:lnTo>
                <a:lnTo>
                  <a:pt x="252" y="399"/>
                </a:lnTo>
                <a:lnTo>
                  <a:pt x="247" y="407"/>
                </a:lnTo>
                <a:lnTo>
                  <a:pt x="239" y="412"/>
                </a:lnTo>
                <a:lnTo>
                  <a:pt x="230" y="412"/>
                </a:lnTo>
                <a:lnTo>
                  <a:pt x="226" y="406"/>
                </a:lnTo>
                <a:lnTo>
                  <a:pt x="222" y="403"/>
                </a:lnTo>
                <a:lnTo>
                  <a:pt x="214" y="399"/>
                </a:lnTo>
                <a:lnTo>
                  <a:pt x="209" y="399"/>
                </a:lnTo>
                <a:lnTo>
                  <a:pt x="204" y="392"/>
                </a:lnTo>
                <a:lnTo>
                  <a:pt x="201" y="379"/>
                </a:lnTo>
                <a:lnTo>
                  <a:pt x="189" y="384"/>
                </a:lnTo>
                <a:lnTo>
                  <a:pt x="180" y="396"/>
                </a:lnTo>
                <a:lnTo>
                  <a:pt x="173" y="396"/>
                </a:lnTo>
                <a:lnTo>
                  <a:pt x="170" y="399"/>
                </a:lnTo>
                <a:lnTo>
                  <a:pt x="169" y="402"/>
                </a:lnTo>
                <a:lnTo>
                  <a:pt x="161" y="395"/>
                </a:lnTo>
                <a:lnTo>
                  <a:pt x="147" y="392"/>
                </a:lnTo>
                <a:lnTo>
                  <a:pt x="140" y="396"/>
                </a:lnTo>
                <a:lnTo>
                  <a:pt x="138" y="402"/>
                </a:lnTo>
                <a:lnTo>
                  <a:pt x="136" y="402"/>
                </a:lnTo>
                <a:lnTo>
                  <a:pt x="134" y="402"/>
                </a:lnTo>
              </a:path>
            </a:pathLst>
          </a:custGeom>
          <a:solidFill>
            <a:srgbClr val="95B7C3"/>
          </a:solidFill>
          <a:ln w="6350" cap="rnd">
            <a:solidFill>
              <a:schemeClr val="tx1">
                <a:lumMod val="50000"/>
                <a:lumOff val="50000"/>
              </a:schemeClr>
            </a:solidFill>
            <a:round/>
            <a:headEnd/>
            <a:tailEnd/>
          </a:ln>
          <a:effectLst/>
        </p:spPr>
        <p:txBody>
          <a:bodyPr/>
          <a:lstStyle/>
          <a:p>
            <a:pPr>
              <a:defRPr/>
            </a:pPr>
            <a:endParaRPr lang="en-US"/>
          </a:p>
        </p:txBody>
      </p:sp>
      <p:sp>
        <p:nvSpPr>
          <p:cNvPr id="4148" name="Freeform 260"/>
          <p:cNvSpPr>
            <a:spLocks/>
          </p:cNvSpPr>
          <p:nvPr/>
        </p:nvSpPr>
        <p:spPr bwMode="auto">
          <a:xfrm>
            <a:off x="4597400" y="4016375"/>
            <a:ext cx="479425" cy="785813"/>
          </a:xfrm>
          <a:custGeom>
            <a:avLst/>
            <a:gdLst>
              <a:gd name="T0" fmla="*/ 2147483647 w 304"/>
              <a:gd name="T1" fmla="*/ 2147483647 h 534"/>
              <a:gd name="T2" fmla="*/ 2147483647 w 304"/>
              <a:gd name="T3" fmla="*/ 2147483647 h 534"/>
              <a:gd name="T4" fmla="*/ 2147483647 w 304"/>
              <a:gd name="T5" fmla="*/ 2147483647 h 534"/>
              <a:gd name="T6" fmla="*/ 2147483647 w 304"/>
              <a:gd name="T7" fmla="*/ 2147483647 h 534"/>
              <a:gd name="T8" fmla="*/ 2147483647 w 304"/>
              <a:gd name="T9" fmla="*/ 2147483647 h 534"/>
              <a:gd name="T10" fmla="*/ 2147483647 w 304"/>
              <a:gd name="T11" fmla="*/ 2147483647 h 534"/>
              <a:gd name="T12" fmla="*/ 2147483647 w 304"/>
              <a:gd name="T13" fmla="*/ 2147483647 h 534"/>
              <a:gd name="T14" fmla="*/ 2147483647 w 304"/>
              <a:gd name="T15" fmla="*/ 2147483647 h 534"/>
              <a:gd name="T16" fmla="*/ 2147483647 w 304"/>
              <a:gd name="T17" fmla="*/ 2147483647 h 534"/>
              <a:gd name="T18" fmla="*/ 2147483647 w 304"/>
              <a:gd name="T19" fmla="*/ 2147483647 h 534"/>
              <a:gd name="T20" fmla="*/ 2147483647 w 304"/>
              <a:gd name="T21" fmla="*/ 2147483647 h 534"/>
              <a:gd name="T22" fmla="*/ 2147483647 w 304"/>
              <a:gd name="T23" fmla="*/ 2147483647 h 534"/>
              <a:gd name="T24" fmla="*/ 2147483647 w 304"/>
              <a:gd name="T25" fmla="*/ 2147483647 h 534"/>
              <a:gd name="T26" fmla="*/ 2147483647 w 304"/>
              <a:gd name="T27" fmla="*/ 2147483647 h 534"/>
              <a:gd name="T28" fmla="*/ 2147483647 w 304"/>
              <a:gd name="T29" fmla="*/ 2147483647 h 534"/>
              <a:gd name="T30" fmla="*/ 2147483647 w 304"/>
              <a:gd name="T31" fmla="*/ 2147483647 h 534"/>
              <a:gd name="T32" fmla="*/ 2147483647 w 304"/>
              <a:gd name="T33" fmla="*/ 2147483647 h 534"/>
              <a:gd name="T34" fmla="*/ 2147483647 w 304"/>
              <a:gd name="T35" fmla="*/ 2147483647 h 534"/>
              <a:gd name="T36" fmla="*/ 2147483647 w 304"/>
              <a:gd name="T37" fmla="*/ 2147483647 h 534"/>
              <a:gd name="T38" fmla="*/ 2147483647 w 304"/>
              <a:gd name="T39" fmla="*/ 2147483647 h 534"/>
              <a:gd name="T40" fmla="*/ 2147483647 w 304"/>
              <a:gd name="T41" fmla="*/ 2147483647 h 534"/>
              <a:gd name="T42" fmla="*/ 2147483647 w 304"/>
              <a:gd name="T43" fmla="*/ 2147483647 h 534"/>
              <a:gd name="T44" fmla="*/ 2147483647 w 304"/>
              <a:gd name="T45" fmla="*/ 2147483647 h 534"/>
              <a:gd name="T46" fmla="*/ 2147483647 w 304"/>
              <a:gd name="T47" fmla="*/ 2147483647 h 534"/>
              <a:gd name="T48" fmla="*/ 2147483647 w 304"/>
              <a:gd name="T49" fmla="*/ 2147483647 h 534"/>
              <a:gd name="T50" fmla="*/ 2147483647 w 304"/>
              <a:gd name="T51" fmla="*/ 2147483647 h 534"/>
              <a:gd name="T52" fmla="*/ 2147483647 w 304"/>
              <a:gd name="T53" fmla="*/ 0 h 534"/>
              <a:gd name="T54" fmla="*/ 2147483647 w 304"/>
              <a:gd name="T55" fmla="*/ 2147483647 h 534"/>
              <a:gd name="T56" fmla="*/ 2147483647 w 304"/>
              <a:gd name="T57" fmla="*/ 2147483647 h 534"/>
              <a:gd name="T58" fmla="*/ 2147483647 w 304"/>
              <a:gd name="T59" fmla="*/ 2147483647 h 534"/>
              <a:gd name="T60" fmla="*/ 2147483647 w 304"/>
              <a:gd name="T61" fmla="*/ 2147483647 h 534"/>
              <a:gd name="T62" fmla="*/ 2147483647 w 304"/>
              <a:gd name="T63" fmla="*/ 2147483647 h 534"/>
              <a:gd name="T64" fmla="*/ 2147483647 w 304"/>
              <a:gd name="T65" fmla="*/ 2147483647 h 534"/>
              <a:gd name="T66" fmla="*/ 2147483647 w 304"/>
              <a:gd name="T67" fmla="*/ 2147483647 h 534"/>
              <a:gd name="T68" fmla="*/ 2147483647 w 304"/>
              <a:gd name="T69" fmla="*/ 2147483647 h 534"/>
              <a:gd name="T70" fmla="*/ 2147483647 w 304"/>
              <a:gd name="T71" fmla="*/ 2147483647 h 534"/>
              <a:gd name="T72" fmla="*/ 2147483647 w 304"/>
              <a:gd name="T73" fmla="*/ 2147483647 h 534"/>
              <a:gd name="T74" fmla="*/ 2147483647 w 304"/>
              <a:gd name="T75" fmla="*/ 2147483647 h 534"/>
              <a:gd name="T76" fmla="*/ 2147483647 w 304"/>
              <a:gd name="T77" fmla="*/ 2147483647 h 534"/>
              <a:gd name="T78" fmla="*/ 2147483647 w 304"/>
              <a:gd name="T79" fmla="*/ 2147483647 h 534"/>
              <a:gd name="T80" fmla="*/ 2147483647 w 304"/>
              <a:gd name="T81" fmla="*/ 2147483647 h 534"/>
              <a:gd name="T82" fmla="*/ 2147483647 w 304"/>
              <a:gd name="T83" fmla="*/ 2147483647 h 534"/>
              <a:gd name="T84" fmla="*/ 2147483647 w 304"/>
              <a:gd name="T85" fmla="*/ 2147483647 h 534"/>
              <a:gd name="T86" fmla="*/ 2147483647 w 304"/>
              <a:gd name="T87" fmla="*/ 2147483647 h 534"/>
              <a:gd name="T88" fmla="*/ 2147483647 w 304"/>
              <a:gd name="T89" fmla="*/ 2147483647 h 534"/>
              <a:gd name="T90" fmla="*/ 2147483647 w 304"/>
              <a:gd name="T91" fmla="*/ 2147483647 h 534"/>
              <a:gd name="T92" fmla="*/ 2147483647 w 304"/>
              <a:gd name="T93" fmla="*/ 2147483647 h 534"/>
              <a:gd name="T94" fmla="*/ 2147483647 w 304"/>
              <a:gd name="T95" fmla="*/ 2147483647 h 534"/>
              <a:gd name="T96" fmla="*/ 2147483647 w 304"/>
              <a:gd name="T97" fmla="*/ 2147483647 h 534"/>
              <a:gd name="T98" fmla="*/ 2147483647 w 304"/>
              <a:gd name="T99" fmla="*/ 2147483647 h 534"/>
              <a:gd name="T100" fmla="*/ 2147483647 w 304"/>
              <a:gd name="T101" fmla="*/ 2147483647 h 534"/>
              <a:gd name="T102" fmla="*/ 2147483647 w 304"/>
              <a:gd name="T103" fmla="*/ 2147483647 h 534"/>
              <a:gd name="T104" fmla="*/ 2147483647 w 304"/>
              <a:gd name="T105" fmla="*/ 2147483647 h 534"/>
              <a:gd name="T106" fmla="*/ 2147483647 w 304"/>
              <a:gd name="T107" fmla="*/ 2147483647 h 534"/>
              <a:gd name="T108" fmla="*/ 2147483647 w 304"/>
              <a:gd name="T109" fmla="*/ 2147483647 h 534"/>
              <a:gd name="T110" fmla="*/ 2147483647 w 304"/>
              <a:gd name="T111" fmla="*/ 2147483647 h 534"/>
              <a:gd name="T112" fmla="*/ 2147483647 w 304"/>
              <a:gd name="T113" fmla="*/ 2147483647 h 534"/>
              <a:gd name="T114" fmla="*/ 0 w 304"/>
              <a:gd name="T115" fmla="*/ 2147483647 h 534"/>
              <a:gd name="T116" fmla="*/ 2147483647 w 304"/>
              <a:gd name="T117" fmla="*/ 2147483647 h 534"/>
              <a:gd name="T118" fmla="*/ 2147483647 w 304"/>
              <a:gd name="T119" fmla="*/ 2147483647 h 534"/>
              <a:gd name="T120" fmla="*/ 2147483647 w 304"/>
              <a:gd name="T121" fmla="*/ 2147483647 h 534"/>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304"/>
              <a:gd name="T184" fmla="*/ 0 h 534"/>
              <a:gd name="T185" fmla="*/ 304 w 304"/>
              <a:gd name="T186" fmla="*/ 534 h 534"/>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304" h="534">
                <a:moveTo>
                  <a:pt x="23" y="375"/>
                </a:moveTo>
                <a:lnTo>
                  <a:pt x="29" y="375"/>
                </a:lnTo>
                <a:lnTo>
                  <a:pt x="29" y="361"/>
                </a:lnTo>
                <a:lnTo>
                  <a:pt x="30" y="361"/>
                </a:lnTo>
                <a:lnTo>
                  <a:pt x="42" y="346"/>
                </a:lnTo>
                <a:lnTo>
                  <a:pt x="38" y="339"/>
                </a:lnTo>
                <a:lnTo>
                  <a:pt x="47" y="333"/>
                </a:lnTo>
                <a:lnTo>
                  <a:pt x="47" y="332"/>
                </a:lnTo>
                <a:lnTo>
                  <a:pt x="45" y="332"/>
                </a:lnTo>
                <a:lnTo>
                  <a:pt x="44" y="332"/>
                </a:lnTo>
                <a:lnTo>
                  <a:pt x="38" y="333"/>
                </a:lnTo>
                <a:lnTo>
                  <a:pt x="38" y="323"/>
                </a:lnTo>
                <a:lnTo>
                  <a:pt x="49" y="325"/>
                </a:lnTo>
                <a:lnTo>
                  <a:pt x="47" y="296"/>
                </a:lnTo>
                <a:lnTo>
                  <a:pt x="35" y="292"/>
                </a:lnTo>
                <a:lnTo>
                  <a:pt x="47" y="293"/>
                </a:lnTo>
                <a:lnTo>
                  <a:pt x="40" y="285"/>
                </a:lnTo>
                <a:lnTo>
                  <a:pt x="42" y="283"/>
                </a:lnTo>
                <a:lnTo>
                  <a:pt x="45" y="278"/>
                </a:lnTo>
                <a:lnTo>
                  <a:pt x="34" y="282"/>
                </a:lnTo>
                <a:lnTo>
                  <a:pt x="29" y="238"/>
                </a:lnTo>
                <a:lnTo>
                  <a:pt x="29" y="195"/>
                </a:lnTo>
                <a:lnTo>
                  <a:pt x="24" y="196"/>
                </a:lnTo>
                <a:lnTo>
                  <a:pt x="29" y="186"/>
                </a:lnTo>
                <a:lnTo>
                  <a:pt x="19" y="191"/>
                </a:lnTo>
                <a:lnTo>
                  <a:pt x="22" y="182"/>
                </a:lnTo>
                <a:lnTo>
                  <a:pt x="19" y="181"/>
                </a:lnTo>
                <a:lnTo>
                  <a:pt x="17" y="177"/>
                </a:lnTo>
                <a:lnTo>
                  <a:pt x="26" y="160"/>
                </a:lnTo>
                <a:lnTo>
                  <a:pt x="26" y="152"/>
                </a:lnTo>
                <a:lnTo>
                  <a:pt x="37" y="153"/>
                </a:lnTo>
                <a:lnTo>
                  <a:pt x="29" y="131"/>
                </a:lnTo>
                <a:lnTo>
                  <a:pt x="35" y="125"/>
                </a:lnTo>
                <a:lnTo>
                  <a:pt x="38" y="114"/>
                </a:lnTo>
                <a:lnTo>
                  <a:pt x="47" y="101"/>
                </a:lnTo>
                <a:lnTo>
                  <a:pt x="55" y="95"/>
                </a:lnTo>
                <a:lnTo>
                  <a:pt x="52" y="88"/>
                </a:lnTo>
                <a:lnTo>
                  <a:pt x="60" y="85"/>
                </a:lnTo>
                <a:lnTo>
                  <a:pt x="59" y="91"/>
                </a:lnTo>
                <a:lnTo>
                  <a:pt x="62" y="92"/>
                </a:lnTo>
                <a:lnTo>
                  <a:pt x="69" y="69"/>
                </a:lnTo>
                <a:lnTo>
                  <a:pt x="66" y="55"/>
                </a:lnTo>
                <a:lnTo>
                  <a:pt x="70" y="53"/>
                </a:lnTo>
                <a:lnTo>
                  <a:pt x="71" y="58"/>
                </a:lnTo>
                <a:lnTo>
                  <a:pt x="77" y="51"/>
                </a:lnTo>
                <a:lnTo>
                  <a:pt x="67" y="45"/>
                </a:lnTo>
                <a:lnTo>
                  <a:pt x="70" y="44"/>
                </a:lnTo>
                <a:lnTo>
                  <a:pt x="73" y="45"/>
                </a:lnTo>
                <a:lnTo>
                  <a:pt x="77" y="44"/>
                </a:lnTo>
                <a:lnTo>
                  <a:pt x="76" y="41"/>
                </a:lnTo>
                <a:lnTo>
                  <a:pt x="80" y="34"/>
                </a:lnTo>
                <a:lnTo>
                  <a:pt x="81" y="34"/>
                </a:lnTo>
                <a:lnTo>
                  <a:pt x="83" y="31"/>
                </a:lnTo>
                <a:lnTo>
                  <a:pt x="89" y="30"/>
                </a:lnTo>
                <a:lnTo>
                  <a:pt x="94" y="24"/>
                </a:lnTo>
                <a:lnTo>
                  <a:pt x="94" y="20"/>
                </a:lnTo>
                <a:lnTo>
                  <a:pt x="88" y="15"/>
                </a:lnTo>
                <a:lnTo>
                  <a:pt x="114" y="13"/>
                </a:lnTo>
                <a:lnTo>
                  <a:pt x="128" y="12"/>
                </a:lnTo>
                <a:lnTo>
                  <a:pt x="138" y="11"/>
                </a:lnTo>
                <a:lnTo>
                  <a:pt x="145" y="11"/>
                </a:lnTo>
                <a:lnTo>
                  <a:pt x="154" y="11"/>
                </a:lnTo>
                <a:lnTo>
                  <a:pt x="161" y="9"/>
                </a:lnTo>
                <a:lnTo>
                  <a:pt x="171" y="8"/>
                </a:lnTo>
                <a:lnTo>
                  <a:pt x="175" y="8"/>
                </a:lnTo>
                <a:lnTo>
                  <a:pt x="181" y="8"/>
                </a:lnTo>
                <a:lnTo>
                  <a:pt x="185" y="8"/>
                </a:lnTo>
                <a:lnTo>
                  <a:pt x="192" y="6"/>
                </a:lnTo>
                <a:lnTo>
                  <a:pt x="197" y="6"/>
                </a:lnTo>
                <a:lnTo>
                  <a:pt x="200" y="6"/>
                </a:lnTo>
                <a:lnTo>
                  <a:pt x="202" y="5"/>
                </a:lnTo>
                <a:lnTo>
                  <a:pt x="208" y="5"/>
                </a:lnTo>
                <a:lnTo>
                  <a:pt x="217" y="5"/>
                </a:lnTo>
                <a:lnTo>
                  <a:pt x="221" y="4"/>
                </a:lnTo>
                <a:lnTo>
                  <a:pt x="228" y="4"/>
                </a:lnTo>
                <a:lnTo>
                  <a:pt x="236" y="4"/>
                </a:lnTo>
                <a:lnTo>
                  <a:pt x="255" y="1"/>
                </a:lnTo>
                <a:lnTo>
                  <a:pt x="257" y="1"/>
                </a:lnTo>
                <a:lnTo>
                  <a:pt x="267" y="0"/>
                </a:lnTo>
                <a:lnTo>
                  <a:pt x="271" y="0"/>
                </a:lnTo>
                <a:lnTo>
                  <a:pt x="279" y="9"/>
                </a:lnTo>
                <a:lnTo>
                  <a:pt x="282" y="11"/>
                </a:lnTo>
                <a:lnTo>
                  <a:pt x="282" y="16"/>
                </a:lnTo>
                <a:lnTo>
                  <a:pt x="280" y="34"/>
                </a:lnTo>
                <a:lnTo>
                  <a:pt x="280" y="44"/>
                </a:lnTo>
                <a:lnTo>
                  <a:pt x="280" y="53"/>
                </a:lnTo>
                <a:lnTo>
                  <a:pt x="280" y="58"/>
                </a:lnTo>
                <a:lnTo>
                  <a:pt x="280" y="59"/>
                </a:lnTo>
                <a:lnTo>
                  <a:pt x="280" y="67"/>
                </a:lnTo>
                <a:lnTo>
                  <a:pt x="280" y="73"/>
                </a:lnTo>
                <a:lnTo>
                  <a:pt x="280" y="87"/>
                </a:lnTo>
                <a:lnTo>
                  <a:pt x="280" y="89"/>
                </a:lnTo>
                <a:lnTo>
                  <a:pt x="280" y="98"/>
                </a:lnTo>
                <a:lnTo>
                  <a:pt x="280" y="102"/>
                </a:lnTo>
                <a:lnTo>
                  <a:pt x="280" y="107"/>
                </a:lnTo>
                <a:lnTo>
                  <a:pt x="280" y="125"/>
                </a:lnTo>
                <a:lnTo>
                  <a:pt x="280" y="135"/>
                </a:lnTo>
                <a:lnTo>
                  <a:pt x="280" y="137"/>
                </a:lnTo>
                <a:lnTo>
                  <a:pt x="280" y="159"/>
                </a:lnTo>
                <a:lnTo>
                  <a:pt x="280" y="163"/>
                </a:lnTo>
                <a:lnTo>
                  <a:pt x="280" y="173"/>
                </a:lnTo>
                <a:lnTo>
                  <a:pt x="280" y="185"/>
                </a:lnTo>
                <a:lnTo>
                  <a:pt x="280" y="193"/>
                </a:lnTo>
                <a:lnTo>
                  <a:pt x="280" y="195"/>
                </a:lnTo>
                <a:lnTo>
                  <a:pt x="280" y="218"/>
                </a:lnTo>
                <a:lnTo>
                  <a:pt x="280" y="222"/>
                </a:lnTo>
                <a:lnTo>
                  <a:pt x="280" y="225"/>
                </a:lnTo>
                <a:lnTo>
                  <a:pt x="280" y="250"/>
                </a:lnTo>
                <a:lnTo>
                  <a:pt x="280" y="254"/>
                </a:lnTo>
                <a:lnTo>
                  <a:pt x="280" y="263"/>
                </a:lnTo>
                <a:lnTo>
                  <a:pt x="280" y="283"/>
                </a:lnTo>
                <a:lnTo>
                  <a:pt x="280" y="286"/>
                </a:lnTo>
                <a:lnTo>
                  <a:pt x="280" y="293"/>
                </a:lnTo>
                <a:lnTo>
                  <a:pt x="280" y="300"/>
                </a:lnTo>
                <a:lnTo>
                  <a:pt x="280" y="301"/>
                </a:lnTo>
                <a:lnTo>
                  <a:pt x="280" y="305"/>
                </a:lnTo>
                <a:lnTo>
                  <a:pt x="280" y="312"/>
                </a:lnTo>
                <a:lnTo>
                  <a:pt x="279" y="339"/>
                </a:lnTo>
                <a:lnTo>
                  <a:pt x="280" y="341"/>
                </a:lnTo>
                <a:lnTo>
                  <a:pt x="280" y="343"/>
                </a:lnTo>
                <a:lnTo>
                  <a:pt x="283" y="359"/>
                </a:lnTo>
                <a:lnTo>
                  <a:pt x="285" y="382"/>
                </a:lnTo>
                <a:lnTo>
                  <a:pt x="285" y="383"/>
                </a:lnTo>
                <a:lnTo>
                  <a:pt x="286" y="389"/>
                </a:lnTo>
                <a:lnTo>
                  <a:pt x="287" y="394"/>
                </a:lnTo>
                <a:lnTo>
                  <a:pt x="289" y="408"/>
                </a:lnTo>
                <a:lnTo>
                  <a:pt x="291" y="423"/>
                </a:lnTo>
                <a:lnTo>
                  <a:pt x="291" y="426"/>
                </a:lnTo>
                <a:lnTo>
                  <a:pt x="293" y="430"/>
                </a:lnTo>
                <a:lnTo>
                  <a:pt x="293" y="436"/>
                </a:lnTo>
                <a:lnTo>
                  <a:pt x="297" y="462"/>
                </a:lnTo>
                <a:lnTo>
                  <a:pt x="297" y="463"/>
                </a:lnTo>
                <a:lnTo>
                  <a:pt x="298" y="479"/>
                </a:lnTo>
                <a:lnTo>
                  <a:pt x="301" y="492"/>
                </a:lnTo>
                <a:lnTo>
                  <a:pt x="303" y="505"/>
                </a:lnTo>
                <a:lnTo>
                  <a:pt x="293" y="509"/>
                </a:lnTo>
                <a:lnTo>
                  <a:pt x="269" y="509"/>
                </a:lnTo>
                <a:lnTo>
                  <a:pt x="260" y="502"/>
                </a:lnTo>
                <a:lnTo>
                  <a:pt x="260" y="506"/>
                </a:lnTo>
                <a:lnTo>
                  <a:pt x="247" y="506"/>
                </a:lnTo>
                <a:lnTo>
                  <a:pt x="221" y="516"/>
                </a:lnTo>
                <a:lnTo>
                  <a:pt x="215" y="510"/>
                </a:lnTo>
                <a:lnTo>
                  <a:pt x="217" y="516"/>
                </a:lnTo>
                <a:lnTo>
                  <a:pt x="202" y="533"/>
                </a:lnTo>
                <a:lnTo>
                  <a:pt x="200" y="533"/>
                </a:lnTo>
                <a:lnTo>
                  <a:pt x="190" y="526"/>
                </a:lnTo>
                <a:lnTo>
                  <a:pt x="182" y="505"/>
                </a:lnTo>
                <a:lnTo>
                  <a:pt x="177" y="499"/>
                </a:lnTo>
                <a:lnTo>
                  <a:pt x="175" y="499"/>
                </a:lnTo>
                <a:lnTo>
                  <a:pt x="166" y="483"/>
                </a:lnTo>
                <a:lnTo>
                  <a:pt x="167" y="473"/>
                </a:lnTo>
                <a:lnTo>
                  <a:pt x="172" y="454"/>
                </a:lnTo>
                <a:lnTo>
                  <a:pt x="174" y="445"/>
                </a:lnTo>
                <a:lnTo>
                  <a:pt x="171" y="445"/>
                </a:lnTo>
                <a:lnTo>
                  <a:pt x="164" y="445"/>
                </a:lnTo>
                <a:lnTo>
                  <a:pt x="138" y="448"/>
                </a:lnTo>
                <a:lnTo>
                  <a:pt x="125" y="449"/>
                </a:lnTo>
                <a:lnTo>
                  <a:pt x="117" y="449"/>
                </a:lnTo>
                <a:lnTo>
                  <a:pt x="114" y="449"/>
                </a:lnTo>
                <a:lnTo>
                  <a:pt x="103" y="451"/>
                </a:lnTo>
                <a:lnTo>
                  <a:pt x="99" y="451"/>
                </a:lnTo>
                <a:lnTo>
                  <a:pt x="98" y="452"/>
                </a:lnTo>
                <a:lnTo>
                  <a:pt x="85" y="452"/>
                </a:lnTo>
                <a:lnTo>
                  <a:pt x="80" y="452"/>
                </a:lnTo>
                <a:lnTo>
                  <a:pt x="73" y="454"/>
                </a:lnTo>
                <a:lnTo>
                  <a:pt x="58" y="455"/>
                </a:lnTo>
                <a:lnTo>
                  <a:pt x="52" y="455"/>
                </a:lnTo>
                <a:lnTo>
                  <a:pt x="42" y="455"/>
                </a:lnTo>
                <a:lnTo>
                  <a:pt x="35" y="456"/>
                </a:lnTo>
                <a:lnTo>
                  <a:pt x="23" y="456"/>
                </a:lnTo>
                <a:lnTo>
                  <a:pt x="0" y="458"/>
                </a:lnTo>
                <a:lnTo>
                  <a:pt x="2" y="456"/>
                </a:lnTo>
                <a:lnTo>
                  <a:pt x="0" y="444"/>
                </a:lnTo>
                <a:lnTo>
                  <a:pt x="2" y="437"/>
                </a:lnTo>
                <a:lnTo>
                  <a:pt x="9" y="418"/>
                </a:lnTo>
                <a:lnTo>
                  <a:pt x="6" y="387"/>
                </a:lnTo>
                <a:lnTo>
                  <a:pt x="17" y="376"/>
                </a:lnTo>
                <a:lnTo>
                  <a:pt x="19" y="376"/>
                </a:lnTo>
                <a:lnTo>
                  <a:pt x="20" y="375"/>
                </a:lnTo>
                <a:lnTo>
                  <a:pt x="23" y="375"/>
                </a:lnTo>
              </a:path>
            </a:pathLst>
          </a:custGeom>
          <a:noFill/>
          <a:ln w="6350" cap="rnd">
            <a:solidFill>
              <a:schemeClr val="tx1">
                <a:lumMod val="50000"/>
                <a:lumOff val="50000"/>
              </a:schemeClr>
            </a:solidFill>
            <a:round/>
            <a:headEnd/>
            <a:tailEnd/>
          </a:ln>
        </p:spPr>
        <p:txBody>
          <a:bodyPr/>
          <a:lstStyle/>
          <a:p>
            <a:endParaRPr lang="en-US"/>
          </a:p>
        </p:txBody>
      </p:sp>
      <p:sp>
        <p:nvSpPr>
          <p:cNvPr id="8" name="Freeform 261"/>
          <p:cNvSpPr>
            <a:spLocks/>
          </p:cNvSpPr>
          <p:nvPr/>
        </p:nvSpPr>
        <p:spPr bwMode="auto">
          <a:xfrm>
            <a:off x="5024438" y="3978275"/>
            <a:ext cx="528637" cy="796925"/>
          </a:xfrm>
          <a:custGeom>
            <a:avLst/>
            <a:gdLst>
              <a:gd name="T0" fmla="*/ 2147483647 w 335"/>
              <a:gd name="T1" fmla="*/ 2147483647 h 542"/>
              <a:gd name="T2" fmla="*/ 2147483647 w 335"/>
              <a:gd name="T3" fmla="*/ 2147483647 h 542"/>
              <a:gd name="T4" fmla="*/ 2147483647 w 335"/>
              <a:gd name="T5" fmla="*/ 2147483647 h 542"/>
              <a:gd name="T6" fmla="*/ 2147483647 w 335"/>
              <a:gd name="T7" fmla="*/ 2147483647 h 542"/>
              <a:gd name="T8" fmla="*/ 2147483647 w 335"/>
              <a:gd name="T9" fmla="*/ 2147483647 h 542"/>
              <a:gd name="T10" fmla="*/ 2147483647 w 335"/>
              <a:gd name="T11" fmla="*/ 2147483647 h 542"/>
              <a:gd name="T12" fmla="*/ 2147483647 w 335"/>
              <a:gd name="T13" fmla="*/ 2147483647 h 542"/>
              <a:gd name="T14" fmla="*/ 2147483647 w 335"/>
              <a:gd name="T15" fmla="*/ 2147483647 h 542"/>
              <a:gd name="T16" fmla="*/ 2147483647 w 335"/>
              <a:gd name="T17" fmla="*/ 2147483647 h 542"/>
              <a:gd name="T18" fmla="*/ 2147483647 w 335"/>
              <a:gd name="T19" fmla="*/ 2147483647 h 542"/>
              <a:gd name="T20" fmla="*/ 2147483647 w 335"/>
              <a:gd name="T21" fmla="*/ 2147483647 h 542"/>
              <a:gd name="T22" fmla="*/ 2147483647 w 335"/>
              <a:gd name="T23" fmla="*/ 2147483647 h 542"/>
              <a:gd name="T24" fmla="*/ 2147483647 w 335"/>
              <a:gd name="T25" fmla="*/ 2147483647 h 542"/>
              <a:gd name="T26" fmla="*/ 2147483647 w 335"/>
              <a:gd name="T27" fmla="*/ 2147483647 h 542"/>
              <a:gd name="T28" fmla="*/ 2147483647 w 335"/>
              <a:gd name="T29" fmla="*/ 2147483647 h 542"/>
              <a:gd name="T30" fmla="*/ 2147483647 w 335"/>
              <a:gd name="T31" fmla="*/ 2147483647 h 542"/>
              <a:gd name="T32" fmla="*/ 2147483647 w 335"/>
              <a:gd name="T33" fmla="*/ 2147483647 h 542"/>
              <a:gd name="T34" fmla="*/ 2147483647 w 335"/>
              <a:gd name="T35" fmla="*/ 2147483647 h 542"/>
              <a:gd name="T36" fmla="*/ 2147483647 w 335"/>
              <a:gd name="T37" fmla="*/ 2147483647 h 542"/>
              <a:gd name="T38" fmla="*/ 2147483647 w 335"/>
              <a:gd name="T39" fmla="*/ 2147483647 h 542"/>
              <a:gd name="T40" fmla="*/ 2147483647 w 335"/>
              <a:gd name="T41" fmla="*/ 2147483647 h 542"/>
              <a:gd name="T42" fmla="*/ 2147483647 w 335"/>
              <a:gd name="T43" fmla="*/ 2147483647 h 542"/>
              <a:gd name="T44" fmla="*/ 2147483647 w 335"/>
              <a:gd name="T45" fmla="*/ 2147483647 h 542"/>
              <a:gd name="T46" fmla="*/ 2147483647 w 335"/>
              <a:gd name="T47" fmla="*/ 2147483647 h 542"/>
              <a:gd name="T48" fmla="*/ 2147483647 w 335"/>
              <a:gd name="T49" fmla="*/ 2147483647 h 542"/>
              <a:gd name="T50" fmla="*/ 2147483647 w 335"/>
              <a:gd name="T51" fmla="*/ 2147483647 h 542"/>
              <a:gd name="T52" fmla="*/ 2147483647 w 335"/>
              <a:gd name="T53" fmla="*/ 2147483647 h 542"/>
              <a:gd name="T54" fmla="*/ 2147483647 w 335"/>
              <a:gd name="T55" fmla="*/ 2147483647 h 542"/>
              <a:gd name="T56" fmla="*/ 2147483647 w 335"/>
              <a:gd name="T57" fmla="*/ 2147483647 h 542"/>
              <a:gd name="T58" fmla="*/ 2147483647 w 335"/>
              <a:gd name="T59" fmla="*/ 2147483647 h 542"/>
              <a:gd name="T60" fmla="*/ 2147483647 w 335"/>
              <a:gd name="T61" fmla="*/ 2147483647 h 542"/>
              <a:gd name="T62" fmla="*/ 2147483647 w 335"/>
              <a:gd name="T63" fmla="*/ 2147483647 h 542"/>
              <a:gd name="T64" fmla="*/ 2147483647 w 335"/>
              <a:gd name="T65" fmla="*/ 2147483647 h 542"/>
              <a:gd name="T66" fmla="*/ 2147483647 w 335"/>
              <a:gd name="T67" fmla="*/ 2147483647 h 542"/>
              <a:gd name="T68" fmla="*/ 2147483647 w 335"/>
              <a:gd name="T69" fmla="*/ 2147483647 h 542"/>
              <a:gd name="T70" fmla="*/ 2147483647 w 335"/>
              <a:gd name="T71" fmla="*/ 2147483647 h 542"/>
              <a:gd name="T72" fmla="*/ 2147483647 w 335"/>
              <a:gd name="T73" fmla="*/ 2147483647 h 542"/>
              <a:gd name="T74" fmla="*/ 2147483647 w 335"/>
              <a:gd name="T75" fmla="*/ 2147483647 h 542"/>
              <a:gd name="T76" fmla="*/ 2147483647 w 335"/>
              <a:gd name="T77" fmla="*/ 2147483647 h 542"/>
              <a:gd name="T78" fmla="*/ 2147483647 w 335"/>
              <a:gd name="T79" fmla="*/ 2147483647 h 542"/>
              <a:gd name="T80" fmla="*/ 2147483647 w 335"/>
              <a:gd name="T81" fmla="*/ 2147483647 h 542"/>
              <a:gd name="T82" fmla="*/ 2147483647 w 335"/>
              <a:gd name="T83" fmla="*/ 2147483647 h 542"/>
              <a:gd name="T84" fmla="*/ 2147483647 w 335"/>
              <a:gd name="T85" fmla="*/ 2147483647 h 542"/>
              <a:gd name="T86" fmla="*/ 2147483647 w 335"/>
              <a:gd name="T87" fmla="*/ 2147483647 h 542"/>
              <a:gd name="T88" fmla="*/ 2147483647 w 335"/>
              <a:gd name="T89" fmla="*/ 2147483647 h 542"/>
              <a:gd name="T90" fmla="*/ 0 w 335"/>
              <a:gd name="T91" fmla="*/ 2147483647 h 542"/>
              <a:gd name="T92" fmla="*/ 2147483647 w 335"/>
              <a:gd name="T93" fmla="*/ 2147483647 h 542"/>
              <a:gd name="T94" fmla="*/ 2147483647 w 335"/>
              <a:gd name="T95" fmla="*/ 2147483647 h 542"/>
              <a:gd name="T96" fmla="*/ 2147483647 w 335"/>
              <a:gd name="T97" fmla="*/ 2147483647 h 542"/>
              <a:gd name="T98" fmla="*/ 2147483647 w 335"/>
              <a:gd name="T99" fmla="*/ 2147483647 h 542"/>
              <a:gd name="T100" fmla="*/ 2147483647 w 335"/>
              <a:gd name="T101" fmla="*/ 2147483647 h 542"/>
              <a:gd name="T102" fmla="*/ 2147483647 w 335"/>
              <a:gd name="T103" fmla="*/ 2147483647 h 542"/>
              <a:gd name="T104" fmla="*/ 2147483647 w 335"/>
              <a:gd name="T105" fmla="*/ 2147483647 h 542"/>
              <a:gd name="T106" fmla="*/ 2147483647 w 335"/>
              <a:gd name="T107" fmla="*/ 2147483647 h 542"/>
              <a:gd name="T108" fmla="*/ 2147483647 w 335"/>
              <a:gd name="T109" fmla="*/ 2147483647 h 542"/>
              <a:gd name="T110" fmla="*/ 2147483647 w 335"/>
              <a:gd name="T111" fmla="*/ 2147483647 h 542"/>
              <a:gd name="T112" fmla="*/ 2147483647 w 335"/>
              <a:gd name="T113" fmla="*/ 2147483647 h 542"/>
              <a:gd name="T114" fmla="*/ 2147483647 w 335"/>
              <a:gd name="T115" fmla="*/ 2147483647 h 542"/>
              <a:gd name="T116" fmla="*/ 2147483647 w 335"/>
              <a:gd name="T117" fmla="*/ 2147483647 h 542"/>
              <a:gd name="T118" fmla="*/ 2147483647 w 335"/>
              <a:gd name="T119" fmla="*/ 2147483647 h 542"/>
              <a:gd name="T120" fmla="*/ 2147483647 w 335"/>
              <a:gd name="T121" fmla="*/ 2147483647 h 542"/>
              <a:gd name="T122" fmla="*/ 2147483647 w 335"/>
              <a:gd name="T123" fmla="*/ 2147483647 h 542"/>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335"/>
              <a:gd name="T187" fmla="*/ 0 h 542"/>
              <a:gd name="T188" fmla="*/ 335 w 335"/>
              <a:gd name="T189" fmla="*/ 542 h 542"/>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335" h="542">
                <a:moveTo>
                  <a:pt x="20" y="448"/>
                </a:moveTo>
                <a:lnTo>
                  <a:pt x="20" y="450"/>
                </a:lnTo>
                <a:lnTo>
                  <a:pt x="22" y="454"/>
                </a:lnTo>
                <a:lnTo>
                  <a:pt x="22" y="460"/>
                </a:lnTo>
                <a:lnTo>
                  <a:pt x="26" y="486"/>
                </a:lnTo>
                <a:lnTo>
                  <a:pt x="26" y="488"/>
                </a:lnTo>
                <a:lnTo>
                  <a:pt x="27" y="503"/>
                </a:lnTo>
                <a:lnTo>
                  <a:pt x="30" y="517"/>
                </a:lnTo>
                <a:lnTo>
                  <a:pt x="31" y="529"/>
                </a:lnTo>
                <a:lnTo>
                  <a:pt x="33" y="525"/>
                </a:lnTo>
                <a:lnTo>
                  <a:pt x="44" y="525"/>
                </a:lnTo>
                <a:lnTo>
                  <a:pt x="49" y="531"/>
                </a:lnTo>
                <a:lnTo>
                  <a:pt x="56" y="528"/>
                </a:lnTo>
                <a:lnTo>
                  <a:pt x="56" y="511"/>
                </a:lnTo>
                <a:lnTo>
                  <a:pt x="63" y="491"/>
                </a:lnTo>
                <a:lnTo>
                  <a:pt x="72" y="496"/>
                </a:lnTo>
                <a:lnTo>
                  <a:pt x="73" y="510"/>
                </a:lnTo>
                <a:lnTo>
                  <a:pt x="66" y="541"/>
                </a:lnTo>
                <a:lnTo>
                  <a:pt x="109" y="529"/>
                </a:lnTo>
                <a:lnTo>
                  <a:pt x="124" y="510"/>
                </a:lnTo>
                <a:lnTo>
                  <a:pt x="119" y="504"/>
                </a:lnTo>
                <a:lnTo>
                  <a:pt x="120" y="491"/>
                </a:lnTo>
                <a:lnTo>
                  <a:pt x="97" y="470"/>
                </a:lnTo>
                <a:lnTo>
                  <a:pt x="98" y="453"/>
                </a:lnTo>
                <a:lnTo>
                  <a:pt x="128" y="449"/>
                </a:lnTo>
                <a:lnTo>
                  <a:pt x="131" y="449"/>
                </a:lnTo>
                <a:lnTo>
                  <a:pt x="137" y="449"/>
                </a:lnTo>
                <a:lnTo>
                  <a:pt x="139" y="448"/>
                </a:lnTo>
                <a:lnTo>
                  <a:pt x="152" y="446"/>
                </a:lnTo>
                <a:lnTo>
                  <a:pt x="171" y="445"/>
                </a:lnTo>
                <a:lnTo>
                  <a:pt x="177" y="443"/>
                </a:lnTo>
                <a:lnTo>
                  <a:pt x="178" y="443"/>
                </a:lnTo>
                <a:lnTo>
                  <a:pt x="181" y="443"/>
                </a:lnTo>
                <a:lnTo>
                  <a:pt x="192" y="442"/>
                </a:lnTo>
                <a:lnTo>
                  <a:pt x="195" y="442"/>
                </a:lnTo>
                <a:lnTo>
                  <a:pt x="207" y="441"/>
                </a:lnTo>
                <a:lnTo>
                  <a:pt x="209" y="441"/>
                </a:lnTo>
                <a:lnTo>
                  <a:pt x="220" y="439"/>
                </a:lnTo>
                <a:lnTo>
                  <a:pt x="225" y="439"/>
                </a:lnTo>
                <a:lnTo>
                  <a:pt x="228" y="439"/>
                </a:lnTo>
                <a:lnTo>
                  <a:pt x="231" y="438"/>
                </a:lnTo>
                <a:lnTo>
                  <a:pt x="241" y="436"/>
                </a:lnTo>
                <a:lnTo>
                  <a:pt x="248" y="436"/>
                </a:lnTo>
                <a:lnTo>
                  <a:pt x="264" y="434"/>
                </a:lnTo>
                <a:lnTo>
                  <a:pt x="289" y="431"/>
                </a:lnTo>
                <a:lnTo>
                  <a:pt x="291" y="431"/>
                </a:lnTo>
                <a:lnTo>
                  <a:pt x="311" y="427"/>
                </a:lnTo>
                <a:lnTo>
                  <a:pt x="320" y="427"/>
                </a:lnTo>
                <a:lnTo>
                  <a:pt x="334" y="424"/>
                </a:lnTo>
                <a:lnTo>
                  <a:pt x="334" y="423"/>
                </a:lnTo>
                <a:lnTo>
                  <a:pt x="331" y="417"/>
                </a:lnTo>
                <a:lnTo>
                  <a:pt x="328" y="411"/>
                </a:lnTo>
                <a:lnTo>
                  <a:pt x="321" y="399"/>
                </a:lnTo>
                <a:lnTo>
                  <a:pt x="321" y="392"/>
                </a:lnTo>
                <a:lnTo>
                  <a:pt x="321" y="385"/>
                </a:lnTo>
                <a:lnTo>
                  <a:pt x="322" y="371"/>
                </a:lnTo>
                <a:lnTo>
                  <a:pt x="322" y="370"/>
                </a:lnTo>
                <a:lnTo>
                  <a:pt x="320" y="357"/>
                </a:lnTo>
                <a:lnTo>
                  <a:pt x="313" y="352"/>
                </a:lnTo>
                <a:lnTo>
                  <a:pt x="311" y="344"/>
                </a:lnTo>
                <a:lnTo>
                  <a:pt x="311" y="342"/>
                </a:lnTo>
                <a:lnTo>
                  <a:pt x="310" y="342"/>
                </a:lnTo>
                <a:lnTo>
                  <a:pt x="310" y="332"/>
                </a:lnTo>
                <a:lnTo>
                  <a:pt x="310" y="330"/>
                </a:lnTo>
                <a:lnTo>
                  <a:pt x="314" y="319"/>
                </a:lnTo>
                <a:lnTo>
                  <a:pt x="314" y="317"/>
                </a:lnTo>
                <a:lnTo>
                  <a:pt x="314" y="310"/>
                </a:lnTo>
                <a:lnTo>
                  <a:pt x="313" y="303"/>
                </a:lnTo>
                <a:lnTo>
                  <a:pt x="318" y="296"/>
                </a:lnTo>
                <a:lnTo>
                  <a:pt x="324" y="291"/>
                </a:lnTo>
                <a:lnTo>
                  <a:pt x="325" y="288"/>
                </a:lnTo>
                <a:lnTo>
                  <a:pt x="315" y="281"/>
                </a:lnTo>
                <a:lnTo>
                  <a:pt x="317" y="276"/>
                </a:lnTo>
                <a:lnTo>
                  <a:pt x="314" y="262"/>
                </a:lnTo>
                <a:lnTo>
                  <a:pt x="313" y="262"/>
                </a:lnTo>
                <a:lnTo>
                  <a:pt x="304" y="252"/>
                </a:lnTo>
                <a:lnTo>
                  <a:pt x="302" y="249"/>
                </a:lnTo>
                <a:lnTo>
                  <a:pt x="299" y="238"/>
                </a:lnTo>
                <a:lnTo>
                  <a:pt x="297" y="238"/>
                </a:lnTo>
                <a:lnTo>
                  <a:pt x="297" y="237"/>
                </a:lnTo>
                <a:lnTo>
                  <a:pt x="297" y="234"/>
                </a:lnTo>
                <a:lnTo>
                  <a:pt x="292" y="224"/>
                </a:lnTo>
                <a:lnTo>
                  <a:pt x="289" y="215"/>
                </a:lnTo>
                <a:lnTo>
                  <a:pt x="288" y="212"/>
                </a:lnTo>
                <a:lnTo>
                  <a:pt x="284" y="199"/>
                </a:lnTo>
                <a:lnTo>
                  <a:pt x="284" y="198"/>
                </a:lnTo>
                <a:lnTo>
                  <a:pt x="284" y="196"/>
                </a:lnTo>
                <a:lnTo>
                  <a:pt x="281" y="188"/>
                </a:lnTo>
                <a:lnTo>
                  <a:pt x="277" y="172"/>
                </a:lnTo>
                <a:lnTo>
                  <a:pt x="274" y="165"/>
                </a:lnTo>
                <a:lnTo>
                  <a:pt x="273" y="159"/>
                </a:lnTo>
                <a:lnTo>
                  <a:pt x="271" y="158"/>
                </a:lnTo>
                <a:lnTo>
                  <a:pt x="268" y="144"/>
                </a:lnTo>
                <a:lnTo>
                  <a:pt x="267" y="141"/>
                </a:lnTo>
                <a:lnTo>
                  <a:pt x="261" y="122"/>
                </a:lnTo>
                <a:lnTo>
                  <a:pt x="261" y="119"/>
                </a:lnTo>
                <a:lnTo>
                  <a:pt x="260" y="115"/>
                </a:lnTo>
                <a:lnTo>
                  <a:pt x="257" y="108"/>
                </a:lnTo>
                <a:lnTo>
                  <a:pt x="257" y="105"/>
                </a:lnTo>
                <a:lnTo>
                  <a:pt x="256" y="101"/>
                </a:lnTo>
                <a:lnTo>
                  <a:pt x="255" y="95"/>
                </a:lnTo>
                <a:lnTo>
                  <a:pt x="252" y="87"/>
                </a:lnTo>
                <a:lnTo>
                  <a:pt x="250" y="80"/>
                </a:lnTo>
                <a:lnTo>
                  <a:pt x="248" y="74"/>
                </a:lnTo>
                <a:lnTo>
                  <a:pt x="245" y="62"/>
                </a:lnTo>
                <a:lnTo>
                  <a:pt x="242" y="55"/>
                </a:lnTo>
                <a:lnTo>
                  <a:pt x="241" y="48"/>
                </a:lnTo>
                <a:lnTo>
                  <a:pt x="238" y="41"/>
                </a:lnTo>
                <a:lnTo>
                  <a:pt x="236" y="38"/>
                </a:lnTo>
                <a:lnTo>
                  <a:pt x="234" y="24"/>
                </a:lnTo>
                <a:lnTo>
                  <a:pt x="231" y="16"/>
                </a:lnTo>
                <a:lnTo>
                  <a:pt x="230" y="12"/>
                </a:lnTo>
                <a:lnTo>
                  <a:pt x="228" y="11"/>
                </a:lnTo>
                <a:lnTo>
                  <a:pt x="225" y="0"/>
                </a:lnTo>
                <a:lnTo>
                  <a:pt x="224" y="0"/>
                </a:lnTo>
                <a:lnTo>
                  <a:pt x="205" y="1"/>
                </a:lnTo>
                <a:lnTo>
                  <a:pt x="202" y="2"/>
                </a:lnTo>
                <a:lnTo>
                  <a:pt x="185" y="4"/>
                </a:lnTo>
                <a:lnTo>
                  <a:pt x="169" y="5"/>
                </a:lnTo>
                <a:lnTo>
                  <a:pt x="164" y="5"/>
                </a:lnTo>
                <a:lnTo>
                  <a:pt x="159" y="6"/>
                </a:lnTo>
                <a:lnTo>
                  <a:pt x="148" y="8"/>
                </a:lnTo>
                <a:lnTo>
                  <a:pt x="124" y="11"/>
                </a:lnTo>
                <a:lnTo>
                  <a:pt x="119" y="11"/>
                </a:lnTo>
                <a:lnTo>
                  <a:pt x="116" y="11"/>
                </a:lnTo>
                <a:lnTo>
                  <a:pt x="112" y="12"/>
                </a:lnTo>
                <a:lnTo>
                  <a:pt x="85" y="13"/>
                </a:lnTo>
                <a:lnTo>
                  <a:pt x="83" y="15"/>
                </a:lnTo>
                <a:lnTo>
                  <a:pt x="72" y="15"/>
                </a:lnTo>
                <a:lnTo>
                  <a:pt x="52" y="18"/>
                </a:lnTo>
                <a:lnTo>
                  <a:pt x="45" y="18"/>
                </a:lnTo>
                <a:lnTo>
                  <a:pt x="26" y="20"/>
                </a:lnTo>
                <a:lnTo>
                  <a:pt x="19" y="20"/>
                </a:lnTo>
                <a:lnTo>
                  <a:pt x="0" y="22"/>
                </a:lnTo>
                <a:lnTo>
                  <a:pt x="0" y="23"/>
                </a:lnTo>
                <a:lnTo>
                  <a:pt x="8" y="33"/>
                </a:lnTo>
                <a:lnTo>
                  <a:pt x="11" y="34"/>
                </a:lnTo>
                <a:lnTo>
                  <a:pt x="11" y="40"/>
                </a:lnTo>
                <a:lnTo>
                  <a:pt x="9" y="58"/>
                </a:lnTo>
                <a:lnTo>
                  <a:pt x="9" y="67"/>
                </a:lnTo>
                <a:lnTo>
                  <a:pt x="9" y="77"/>
                </a:lnTo>
                <a:lnTo>
                  <a:pt x="9" y="81"/>
                </a:lnTo>
                <a:lnTo>
                  <a:pt x="9" y="83"/>
                </a:lnTo>
                <a:lnTo>
                  <a:pt x="9" y="91"/>
                </a:lnTo>
                <a:lnTo>
                  <a:pt x="9" y="97"/>
                </a:lnTo>
                <a:lnTo>
                  <a:pt x="9" y="110"/>
                </a:lnTo>
                <a:lnTo>
                  <a:pt x="9" y="113"/>
                </a:lnTo>
                <a:lnTo>
                  <a:pt x="9" y="122"/>
                </a:lnTo>
                <a:lnTo>
                  <a:pt x="9" y="126"/>
                </a:lnTo>
                <a:lnTo>
                  <a:pt x="9" y="131"/>
                </a:lnTo>
                <a:lnTo>
                  <a:pt x="9" y="149"/>
                </a:lnTo>
                <a:lnTo>
                  <a:pt x="9" y="159"/>
                </a:lnTo>
                <a:lnTo>
                  <a:pt x="9" y="160"/>
                </a:lnTo>
                <a:lnTo>
                  <a:pt x="9" y="183"/>
                </a:lnTo>
                <a:lnTo>
                  <a:pt x="9" y="187"/>
                </a:lnTo>
                <a:lnTo>
                  <a:pt x="9" y="196"/>
                </a:lnTo>
                <a:lnTo>
                  <a:pt x="9" y="209"/>
                </a:lnTo>
                <a:lnTo>
                  <a:pt x="9" y="217"/>
                </a:lnTo>
                <a:lnTo>
                  <a:pt x="9" y="219"/>
                </a:lnTo>
                <a:lnTo>
                  <a:pt x="9" y="242"/>
                </a:lnTo>
                <a:lnTo>
                  <a:pt x="9" y="246"/>
                </a:lnTo>
                <a:lnTo>
                  <a:pt x="9" y="249"/>
                </a:lnTo>
                <a:lnTo>
                  <a:pt x="9" y="274"/>
                </a:lnTo>
                <a:lnTo>
                  <a:pt x="9" y="278"/>
                </a:lnTo>
                <a:lnTo>
                  <a:pt x="9" y="287"/>
                </a:lnTo>
                <a:lnTo>
                  <a:pt x="9" y="307"/>
                </a:lnTo>
                <a:lnTo>
                  <a:pt x="9" y="310"/>
                </a:lnTo>
                <a:lnTo>
                  <a:pt x="9" y="317"/>
                </a:lnTo>
                <a:lnTo>
                  <a:pt x="9" y="324"/>
                </a:lnTo>
                <a:lnTo>
                  <a:pt x="9" y="325"/>
                </a:lnTo>
                <a:lnTo>
                  <a:pt x="9" y="330"/>
                </a:lnTo>
                <a:lnTo>
                  <a:pt x="9" y="337"/>
                </a:lnTo>
                <a:lnTo>
                  <a:pt x="8" y="363"/>
                </a:lnTo>
                <a:lnTo>
                  <a:pt x="9" y="366"/>
                </a:lnTo>
                <a:lnTo>
                  <a:pt x="9" y="367"/>
                </a:lnTo>
                <a:lnTo>
                  <a:pt x="12" y="384"/>
                </a:lnTo>
                <a:lnTo>
                  <a:pt x="13" y="406"/>
                </a:lnTo>
                <a:lnTo>
                  <a:pt x="13" y="407"/>
                </a:lnTo>
                <a:lnTo>
                  <a:pt x="15" y="413"/>
                </a:lnTo>
                <a:lnTo>
                  <a:pt x="16" y="418"/>
                </a:lnTo>
                <a:lnTo>
                  <a:pt x="18" y="432"/>
                </a:lnTo>
                <a:lnTo>
                  <a:pt x="20" y="448"/>
                </a:lnTo>
              </a:path>
            </a:pathLst>
          </a:custGeom>
          <a:noFill/>
          <a:ln w="6350" cap="rnd">
            <a:solidFill>
              <a:schemeClr val="tx1">
                <a:lumMod val="50000"/>
                <a:lumOff val="50000"/>
              </a:schemeClr>
            </a:solidFill>
            <a:round/>
            <a:headEnd/>
            <a:tailEnd/>
          </a:ln>
        </p:spPr>
        <p:txBody>
          <a:bodyPr/>
          <a:lstStyle/>
          <a:p>
            <a:endParaRPr lang="en-US"/>
          </a:p>
        </p:txBody>
      </p:sp>
      <p:grpSp>
        <p:nvGrpSpPr>
          <p:cNvPr id="5" name="Group 139"/>
          <p:cNvGrpSpPr>
            <a:grpSpLocks/>
          </p:cNvGrpSpPr>
          <p:nvPr/>
        </p:nvGrpSpPr>
        <p:grpSpPr bwMode="auto">
          <a:xfrm>
            <a:off x="5181600" y="4575175"/>
            <a:ext cx="1235075" cy="987425"/>
            <a:chOff x="5181600" y="4435475"/>
            <a:chExt cx="1235075" cy="987425"/>
          </a:xfrm>
          <a:solidFill>
            <a:schemeClr val="bg1">
              <a:alpha val="80000"/>
            </a:schemeClr>
          </a:solidFill>
        </p:grpSpPr>
        <p:sp>
          <p:nvSpPr>
            <p:cNvPr id="2163" name="Freeform 262"/>
            <p:cNvSpPr>
              <a:spLocks/>
            </p:cNvSpPr>
            <p:nvPr/>
          </p:nvSpPr>
          <p:spPr bwMode="auto">
            <a:xfrm>
              <a:off x="5181600" y="4435475"/>
              <a:ext cx="1235075" cy="903288"/>
            </a:xfrm>
            <a:custGeom>
              <a:avLst/>
              <a:gdLst>
                <a:gd name="T0" fmla="*/ 2147483647 w 783"/>
                <a:gd name="T1" fmla="*/ 2147483647 h 614"/>
                <a:gd name="T2" fmla="*/ 2147483647 w 783"/>
                <a:gd name="T3" fmla="*/ 2147483647 h 614"/>
                <a:gd name="T4" fmla="*/ 2147483647 w 783"/>
                <a:gd name="T5" fmla="*/ 2147483647 h 614"/>
                <a:gd name="T6" fmla="*/ 2147483647 w 783"/>
                <a:gd name="T7" fmla="*/ 2147483647 h 614"/>
                <a:gd name="T8" fmla="*/ 2147483647 w 783"/>
                <a:gd name="T9" fmla="*/ 2147483647 h 614"/>
                <a:gd name="T10" fmla="*/ 2147483647 w 783"/>
                <a:gd name="T11" fmla="*/ 2147483647 h 614"/>
                <a:gd name="T12" fmla="*/ 2147483647 w 783"/>
                <a:gd name="T13" fmla="*/ 2147483647 h 614"/>
                <a:gd name="T14" fmla="*/ 2147483647 w 783"/>
                <a:gd name="T15" fmla="*/ 2147483647 h 614"/>
                <a:gd name="T16" fmla="*/ 2147483647 w 783"/>
                <a:gd name="T17" fmla="*/ 2147483647 h 614"/>
                <a:gd name="T18" fmla="*/ 2147483647 w 783"/>
                <a:gd name="T19" fmla="*/ 2147483647 h 614"/>
                <a:gd name="T20" fmla="*/ 2147483647 w 783"/>
                <a:gd name="T21" fmla="*/ 2147483647 h 614"/>
                <a:gd name="T22" fmla="*/ 2147483647 w 783"/>
                <a:gd name="T23" fmla="*/ 2147483647 h 614"/>
                <a:gd name="T24" fmla="*/ 2147483647 w 783"/>
                <a:gd name="T25" fmla="*/ 2147483647 h 614"/>
                <a:gd name="T26" fmla="*/ 2147483647 w 783"/>
                <a:gd name="T27" fmla="*/ 2147483647 h 614"/>
                <a:gd name="T28" fmla="*/ 2147483647 w 783"/>
                <a:gd name="T29" fmla="*/ 2147483647 h 614"/>
                <a:gd name="T30" fmla="*/ 2147483647 w 783"/>
                <a:gd name="T31" fmla="*/ 2147483647 h 614"/>
                <a:gd name="T32" fmla="*/ 2147483647 w 783"/>
                <a:gd name="T33" fmla="*/ 2147483647 h 614"/>
                <a:gd name="T34" fmla="*/ 2147483647 w 783"/>
                <a:gd name="T35" fmla="*/ 2147483647 h 614"/>
                <a:gd name="T36" fmla="*/ 2147483647 w 783"/>
                <a:gd name="T37" fmla="*/ 2147483647 h 614"/>
                <a:gd name="T38" fmla="*/ 2147483647 w 783"/>
                <a:gd name="T39" fmla="*/ 2147483647 h 614"/>
                <a:gd name="T40" fmla="*/ 2147483647 w 783"/>
                <a:gd name="T41" fmla="*/ 2147483647 h 614"/>
                <a:gd name="T42" fmla="*/ 2147483647 w 783"/>
                <a:gd name="T43" fmla="*/ 2147483647 h 614"/>
                <a:gd name="T44" fmla="*/ 2147483647 w 783"/>
                <a:gd name="T45" fmla="*/ 2147483647 h 614"/>
                <a:gd name="T46" fmla="*/ 2147483647 w 783"/>
                <a:gd name="T47" fmla="*/ 2147483647 h 614"/>
                <a:gd name="T48" fmla="*/ 2147483647 w 783"/>
                <a:gd name="T49" fmla="*/ 2147483647 h 614"/>
                <a:gd name="T50" fmla="*/ 2147483647 w 783"/>
                <a:gd name="T51" fmla="*/ 2147483647 h 614"/>
                <a:gd name="T52" fmla="*/ 2147483647 w 783"/>
                <a:gd name="T53" fmla="*/ 2147483647 h 614"/>
                <a:gd name="T54" fmla="*/ 2147483647 w 783"/>
                <a:gd name="T55" fmla="*/ 2147483647 h 614"/>
                <a:gd name="T56" fmla="*/ 2147483647 w 783"/>
                <a:gd name="T57" fmla="*/ 2147483647 h 614"/>
                <a:gd name="T58" fmla="*/ 2147483647 w 783"/>
                <a:gd name="T59" fmla="*/ 2147483647 h 614"/>
                <a:gd name="T60" fmla="*/ 2147483647 w 783"/>
                <a:gd name="T61" fmla="*/ 2147483647 h 614"/>
                <a:gd name="T62" fmla="*/ 2147483647 w 783"/>
                <a:gd name="T63" fmla="*/ 2147483647 h 614"/>
                <a:gd name="T64" fmla="*/ 2147483647 w 783"/>
                <a:gd name="T65" fmla="*/ 2147483647 h 614"/>
                <a:gd name="T66" fmla="*/ 2147483647 w 783"/>
                <a:gd name="T67" fmla="*/ 2147483647 h 614"/>
                <a:gd name="T68" fmla="*/ 2147483647 w 783"/>
                <a:gd name="T69" fmla="*/ 2147483647 h 614"/>
                <a:gd name="T70" fmla="*/ 2147483647 w 783"/>
                <a:gd name="T71" fmla="*/ 2147483647 h 614"/>
                <a:gd name="T72" fmla="*/ 2147483647 w 783"/>
                <a:gd name="T73" fmla="*/ 2147483647 h 614"/>
                <a:gd name="T74" fmla="*/ 2147483647 w 783"/>
                <a:gd name="T75" fmla="*/ 2147483647 h 614"/>
                <a:gd name="T76" fmla="*/ 2147483647 w 783"/>
                <a:gd name="T77" fmla="*/ 2147483647 h 614"/>
                <a:gd name="T78" fmla="*/ 2147483647 w 783"/>
                <a:gd name="T79" fmla="*/ 2147483647 h 614"/>
                <a:gd name="T80" fmla="*/ 2147483647 w 783"/>
                <a:gd name="T81" fmla="*/ 2147483647 h 614"/>
                <a:gd name="T82" fmla="*/ 2147483647 w 783"/>
                <a:gd name="T83" fmla="*/ 2147483647 h 614"/>
                <a:gd name="T84" fmla="*/ 2147483647 w 783"/>
                <a:gd name="T85" fmla="*/ 2147483647 h 614"/>
                <a:gd name="T86" fmla="*/ 2147483647 w 783"/>
                <a:gd name="T87" fmla="*/ 2147483647 h 614"/>
                <a:gd name="T88" fmla="*/ 2147483647 w 783"/>
                <a:gd name="T89" fmla="*/ 2147483647 h 614"/>
                <a:gd name="T90" fmla="*/ 2147483647 w 783"/>
                <a:gd name="T91" fmla="*/ 2147483647 h 614"/>
                <a:gd name="T92" fmla="*/ 2147483647 w 783"/>
                <a:gd name="T93" fmla="*/ 2147483647 h 614"/>
                <a:gd name="T94" fmla="*/ 2147483647 w 783"/>
                <a:gd name="T95" fmla="*/ 2147483647 h 614"/>
                <a:gd name="T96" fmla="*/ 2147483647 w 783"/>
                <a:gd name="T97" fmla="*/ 2147483647 h 614"/>
                <a:gd name="T98" fmla="*/ 2147483647 w 783"/>
                <a:gd name="T99" fmla="*/ 2147483647 h 614"/>
                <a:gd name="T100" fmla="*/ 2147483647 w 783"/>
                <a:gd name="T101" fmla="*/ 2147483647 h 614"/>
                <a:gd name="T102" fmla="*/ 2147483647 w 783"/>
                <a:gd name="T103" fmla="*/ 2147483647 h 614"/>
                <a:gd name="T104" fmla="*/ 0 w 783"/>
                <a:gd name="T105" fmla="*/ 2147483647 h 614"/>
                <a:gd name="T106" fmla="*/ 2147483647 w 783"/>
                <a:gd name="T107" fmla="*/ 2147483647 h 614"/>
                <a:gd name="T108" fmla="*/ 2147483647 w 783"/>
                <a:gd name="T109" fmla="*/ 2147483647 h 614"/>
                <a:gd name="T110" fmla="*/ 2147483647 w 783"/>
                <a:gd name="T111" fmla="*/ 2147483647 h 614"/>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783"/>
                <a:gd name="T169" fmla="*/ 0 h 614"/>
                <a:gd name="T170" fmla="*/ 783 w 783"/>
                <a:gd name="T171" fmla="*/ 614 h 614"/>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783" h="614">
                  <a:moveTo>
                    <a:pt x="156" y="110"/>
                  </a:moveTo>
                  <a:lnTo>
                    <a:pt x="193" y="127"/>
                  </a:lnTo>
                  <a:lnTo>
                    <a:pt x="205" y="138"/>
                  </a:lnTo>
                  <a:lnTo>
                    <a:pt x="218" y="142"/>
                  </a:lnTo>
                  <a:lnTo>
                    <a:pt x="220" y="166"/>
                  </a:lnTo>
                  <a:lnTo>
                    <a:pt x="218" y="147"/>
                  </a:lnTo>
                  <a:lnTo>
                    <a:pt x="222" y="167"/>
                  </a:lnTo>
                  <a:lnTo>
                    <a:pt x="236" y="166"/>
                  </a:lnTo>
                  <a:lnTo>
                    <a:pt x="245" y="170"/>
                  </a:lnTo>
                  <a:lnTo>
                    <a:pt x="244" y="160"/>
                  </a:lnTo>
                  <a:lnTo>
                    <a:pt x="256" y="160"/>
                  </a:lnTo>
                  <a:lnTo>
                    <a:pt x="265" y="152"/>
                  </a:lnTo>
                  <a:lnTo>
                    <a:pt x="263" y="156"/>
                  </a:lnTo>
                  <a:lnTo>
                    <a:pt x="300" y="133"/>
                  </a:lnTo>
                  <a:lnTo>
                    <a:pt x="311" y="133"/>
                  </a:lnTo>
                  <a:lnTo>
                    <a:pt x="312" y="124"/>
                  </a:lnTo>
                  <a:lnTo>
                    <a:pt x="311" y="122"/>
                  </a:lnTo>
                  <a:lnTo>
                    <a:pt x="320" y="110"/>
                  </a:lnTo>
                  <a:lnTo>
                    <a:pt x="336" y="108"/>
                  </a:lnTo>
                  <a:lnTo>
                    <a:pt x="343" y="108"/>
                  </a:lnTo>
                  <a:lnTo>
                    <a:pt x="344" y="108"/>
                  </a:lnTo>
                  <a:lnTo>
                    <a:pt x="380" y="126"/>
                  </a:lnTo>
                  <a:lnTo>
                    <a:pt x="386" y="137"/>
                  </a:lnTo>
                  <a:lnTo>
                    <a:pt x="402" y="145"/>
                  </a:lnTo>
                  <a:lnTo>
                    <a:pt x="409" y="163"/>
                  </a:lnTo>
                  <a:lnTo>
                    <a:pt x="422" y="167"/>
                  </a:lnTo>
                  <a:lnTo>
                    <a:pt x="433" y="183"/>
                  </a:lnTo>
                  <a:lnTo>
                    <a:pt x="441" y="185"/>
                  </a:lnTo>
                  <a:lnTo>
                    <a:pt x="443" y="199"/>
                  </a:lnTo>
                  <a:lnTo>
                    <a:pt x="448" y="199"/>
                  </a:lnTo>
                  <a:lnTo>
                    <a:pt x="450" y="194"/>
                  </a:lnTo>
                  <a:lnTo>
                    <a:pt x="462" y="192"/>
                  </a:lnTo>
                  <a:lnTo>
                    <a:pt x="469" y="195"/>
                  </a:lnTo>
                  <a:lnTo>
                    <a:pt x="475" y="209"/>
                  </a:lnTo>
                  <a:lnTo>
                    <a:pt x="483" y="217"/>
                  </a:lnTo>
                  <a:lnTo>
                    <a:pt x="479" y="230"/>
                  </a:lnTo>
                  <a:lnTo>
                    <a:pt x="484" y="234"/>
                  </a:lnTo>
                  <a:lnTo>
                    <a:pt x="483" y="237"/>
                  </a:lnTo>
                  <a:lnTo>
                    <a:pt x="487" y="239"/>
                  </a:lnTo>
                  <a:lnTo>
                    <a:pt x="488" y="241"/>
                  </a:lnTo>
                  <a:lnTo>
                    <a:pt x="491" y="267"/>
                  </a:lnTo>
                  <a:lnTo>
                    <a:pt x="487" y="288"/>
                  </a:lnTo>
                  <a:lnTo>
                    <a:pt x="483" y="298"/>
                  </a:lnTo>
                  <a:lnTo>
                    <a:pt x="487" y="302"/>
                  </a:lnTo>
                  <a:lnTo>
                    <a:pt x="483" y="306"/>
                  </a:lnTo>
                  <a:lnTo>
                    <a:pt x="484" y="330"/>
                  </a:lnTo>
                  <a:lnTo>
                    <a:pt x="495" y="342"/>
                  </a:lnTo>
                  <a:lnTo>
                    <a:pt x="498" y="353"/>
                  </a:lnTo>
                  <a:lnTo>
                    <a:pt x="501" y="355"/>
                  </a:lnTo>
                  <a:lnTo>
                    <a:pt x="508" y="341"/>
                  </a:lnTo>
                  <a:lnTo>
                    <a:pt x="508" y="327"/>
                  </a:lnTo>
                  <a:lnTo>
                    <a:pt x="505" y="323"/>
                  </a:lnTo>
                  <a:lnTo>
                    <a:pt x="495" y="320"/>
                  </a:lnTo>
                  <a:lnTo>
                    <a:pt x="502" y="317"/>
                  </a:lnTo>
                  <a:lnTo>
                    <a:pt x="519" y="330"/>
                  </a:lnTo>
                  <a:lnTo>
                    <a:pt x="519" y="324"/>
                  </a:lnTo>
                  <a:lnTo>
                    <a:pt x="526" y="323"/>
                  </a:lnTo>
                  <a:lnTo>
                    <a:pt x="516" y="350"/>
                  </a:lnTo>
                  <a:lnTo>
                    <a:pt x="511" y="357"/>
                  </a:lnTo>
                  <a:lnTo>
                    <a:pt x="511" y="360"/>
                  </a:lnTo>
                  <a:lnTo>
                    <a:pt x="500" y="364"/>
                  </a:lnTo>
                  <a:lnTo>
                    <a:pt x="512" y="378"/>
                  </a:lnTo>
                  <a:lnTo>
                    <a:pt x="525" y="392"/>
                  </a:lnTo>
                  <a:lnTo>
                    <a:pt x="545" y="422"/>
                  </a:lnTo>
                  <a:lnTo>
                    <a:pt x="551" y="428"/>
                  </a:lnTo>
                  <a:lnTo>
                    <a:pt x="551" y="429"/>
                  </a:lnTo>
                  <a:lnTo>
                    <a:pt x="556" y="438"/>
                  </a:lnTo>
                  <a:lnTo>
                    <a:pt x="570" y="467"/>
                  </a:lnTo>
                  <a:lnTo>
                    <a:pt x="577" y="474"/>
                  </a:lnTo>
                  <a:lnTo>
                    <a:pt x="588" y="470"/>
                  </a:lnTo>
                  <a:lnTo>
                    <a:pt x="588" y="465"/>
                  </a:lnTo>
                  <a:lnTo>
                    <a:pt x="605" y="481"/>
                  </a:lnTo>
                  <a:lnTo>
                    <a:pt x="613" y="502"/>
                  </a:lnTo>
                  <a:lnTo>
                    <a:pt x="630" y="529"/>
                  </a:lnTo>
                  <a:lnTo>
                    <a:pt x="630" y="525"/>
                  </a:lnTo>
                  <a:lnTo>
                    <a:pt x="634" y="522"/>
                  </a:lnTo>
                  <a:lnTo>
                    <a:pt x="651" y="531"/>
                  </a:lnTo>
                  <a:lnTo>
                    <a:pt x="658" y="532"/>
                  </a:lnTo>
                  <a:lnTo>
                    <a:pt x="676" y="546"/>
                  </a:lnTo>
                  <a:lnTo>
                    <a:pt x="693" y="574"/>
                  </a:lnTo>
                  <a:lnTo>
                    <a:pt x="690" y="576"/>
                  </a:lnTo>
                  <a:lnTo>
                    <a:pt x="690" y="588"/>
                  </a:lnTo>
                  <a:lnTo>
                    <a:pt x="700" y="597"/>
                  </a:lnTo>
                  <a:lnTo>
                    <a:pt x="708" y="594"/>
                  </a:lnTo>
                  <a:lnTo>
                    <a:pt x="722" y="588"/>
                  </a:lnTo>
                  <a:lnTo>
                    <a:pt x="727" y="588"/>
                  </a:lnTo>
                  <a:lnTo>
                    <a:pt x="727" y="589"/>
                  </a:lnTo>
                  <a:lnTo>
                    <a:pt x="737" y="588"/>
                  </a:lnTo>
                  <a:lnTo>
                    <a:pt x="734" y="600"/>
                  </a:lnTo>
                  <a:lnTo>
                    <a:pt x="737" y="603"/>
                  </a:lnTo>
                  <a:lnTo>
                    <a:pt x="744" y="599"/>
                  </a:lnTo>
                  <a:lnTo>
                    <a:pt x="741" y="588"/>
                  </a:lnTo>
                  <a:lnTo>
                    <a:pt x="743" y="581"/>
                  </a:lnTo>
                  <a:lnTo>
                    <a:pt x="745" y="582"/>
                  </a:lnTo>
                  <a:lnTo>
                    <a:pt x="756" y="578"/>
                  </a:lnTo>
                  <a:lnTo>
                    <a:pt x="758" y="596"/>
                  </a:lnTo>
                  <a:lnTo>
                    <a:pt x="752" y="600"/>
                  </a:lnTo>
                  <a:lnTo>
                    <a:pt x="755" y="601"/>
                  </a:lnTo>
                  <a:lnTo>
                    <a:pt x="745" y="613"/>
                  </a:lnTo>
                  <a:lnTo>
                    <a:pt x="754" y="606"/>
                  </a:lnTo>
                  <a:lnTo>
                    <a:pt x="769" y="583"/>
                  </a:lnTo>
                  <a:lnTo>
                    <a:pt x="777" y="558"/>
                  </a:lnTo>
                  <a:lnTo>
                    <a:pt x="782" y="542"/>
                  </a:lnTo>
                  <a:lnTo>
                    <a:pt x="782" y="539"/>
                  </a:lnTo>
                  <a:lnTo>
                    <a:pt x="776" y="558"/>
                  </a:lnTo>
                  <a:lnTo>
                    <a:pt x="766" y="565"/>
                  </a:lnTo>
                  <a:lnTo>
                    <a:pt x="770" y="557"/>
                  </a:lnTo>
                  <a:lnTo>
                    <a:pt x="765" y="545"/>
                  </a:lnTo>
                  <a:lnTo>
                    <a:pt x="770" y="522"/>
                  </a:lnTo>
                  <a:lnTo>
                    <a:pt x="777" y="518"/>
                  </a:lnTo>
                  <a:lnTo>
                    <a:pt x="780" y="522"/>
                  </a:lnTo>
                  <a:lnTo>
                    <a:pt x="777" y="490"/>
                  </a:lnTo>
                  <a:lnTo>
                    <a:pt x="777" y="488"/>
                  </a:lnTo>
                  <a:lnTo>
                    <a:pt x="775" y="452"/>
                  </a:lnTo>
                  <a:lnTo>
                    <a:pt x="770" y="402"/>
                  </a:lnTo>
                  <a:lnTo>
                    <a:pt x="762" y="384"/>
                  </a:lnTo>
                  <a:lnTo>
                    <a:pt x="745" y="355"/>
                  </a:lnTo>
                  <a:lnTo>
                    <a:pt x="729" y="325"/>
                  </a:lnTo>
                  <a:lnTo>
                    <a:pt x="729" y="324"/>
                  </a:lnTo>
                  <a:lnTo>
                    <a:pt x="711" y="295"/>
                  </a:lnTo>
                  <a:lnTo>
                    <a:pt x="694" y="269"/>
                  </a:lnTo>
                  <a:lnTo>
                    <a:pt x="687" y="245"/>
                  </a:lnTo>
                  <a:lnTo>
                    <a:pt x="690" y="227"/>
                  </a:lnTo>
                  <a:lnTo>
                    <a:pt x="666" y="199"/>
                  </a:lnTo>
                  <a:lnTo>
                    <a:pt x="637" y="163"/>
                  </a:lnTo>
                  <a:lnTo>
                    <a:pt x="622" y="140"/>
                  </a:lnTo>
                  <a:lnTo>
                    <a:pt x="622" y="137"/>
                  </a:lnTo>
                  <a:lnTo>
                    <a:pt x="606" y="113"/>
                  </a:lnTo>
                  <a:lnTo>
                    <a:pt x="605" y="113"/>
                  </a:lnTo>
                  <a:lnTo>
                    <a:pt x="602" y="105"/>
                  </a:lnTo>
                  <a:lnTo>
                    <a:pt x="595" y="88"/>
                  </a:lnTo>
                  <a:lnTo>
                    <a:pt x="581" y="54"/>
                  </a:lnTo>
                  <a:lnTo>
                    <a:pt x="573" y="27"/>
                  </a:lnTo>
                  <a:lnTo>
                    <a:pt x="570" y="27"/>
                  </a:lnTo>
                  <a:lnTo>
                    <a:pt x="570" y="26"/>
                  </a:lnTo>
                  <a:lnTo>
                    <a:pt x="566" y="5"/>
                  </a:lnTo>
                  <a:lnTo>
                    <a:pt x="540" y="5"/>
                  </a:lnTo>
                  <a:lnTo>
                    <a:pt x="526" y="2"/>
                  </a:lnTo>
                  <a:lnTo>
                    <a:pt x="523" y="0"/>
                  </a:lnTo>
                  <a:lnTo>
                    <a:pt x="512" y="9"/>
                  </a:lnTo>
                  <a:lnTo>
                    <a:pt x="519" y="36"/>
                  </a:lnTo>
                  <a:lnTo>
                    <a:pt x="518" y="51"/>
                  </a:lnTo>
                  <a:lnTo>
                    <a:pt x="505" y="52"/>
                  </a:lnTo>
                  <a:lnTo>
                    <a:pt x="500" y="38"/>
                  </a:lnTo>
                  <a:lnTo>
                    <a:pt x="500" y="31"/>
                  </a:lnTo>
                  <a:lnTo>
                    <a:pt x="495" y="31"/>
                  </a:lnTo>
                  <a:lnTo>
                    <a:pt x="484" y="33"/>
                  </a:lnTo>
                  <a:lnTo>
                    <a:pt x="480" y="33"/>
                  </a:lnTo>
                  <a:lnTo>
                    <a:pt x="476" y="33"/>
                  </a:lnTo>
                  <a:lnTo>
                    <a:pt x="473" y="33"/>
                  </a:lnTo>
                  <a:lnTo>
                    <a:pt x="465" y="34"/>
                  </a:lnTo>
                  <a:lnTo>
                    <a:pt x="456" y="36"/>
                  </a:lnTo>
                  <a:lnTo>
                    <a:pt x="455" y="36"/>
                  </a:lnTo>
                  <a:lnTo>
                    <a:pt x="450" y="36"/>
                  </a:lnTo>
                  <a:lnTo>
                    <a:pt x="437" y="36"/>
                  </a:lnTo>
                  <a:lnTo>
                    <a:pt x="413" y="37"/>
                  </a:lnTo>
                  <a:lnTo>
                    <a:pt x="408" y="38"/>
                  </a:lnTo>
                  <a:lnTo>
                    <a:pt x="404" y="38"/>
                  </a:lnTo>
                  <a:lnTo>
                    <a:pt x="397" y="40"/>
                  </a:lnTo>
                  <a:lnTo>
                    <a:pt x="394" y="40"/>
                  </a:lnTo>
                  <a:lnTo>
                    <a:pt x="393" y="40"/>
                  </a:lnTo>
                  <a:lnTo>
                    <a:pt x="390" y="40"/>
                  </a:lnTo>
                  <a:lnTo>
                    <a:pt x="380" y="40"/>
                  </a:lnTo>
                  <a:lnTo>
                    <a:pt x="370" y="41"/>
                  </a:lnTo>
                  <a:lnTo>
                    <a:pt x="366" y="42"/>
                  </a:lnTo>
                  <a:lnTo>
                    <a:pt x="363" y="42"/>
                  </a:lnTo>
                  <a:lnTo>
                    <a:pt x="358" y="42"/>
                  </a:lnTo>
                  <a:lnTo>
                    <a:pt x="345" y="42"/>
                  </a:lnTo>
                  <a:lnTo>
                    <a:pt x="340" y="44"/>
                  </a:lnTo>
                  <a:lnTo>
                    <a:pt x="333" y="45"/>
                  </a:lnTo>
                  <a:lnTo>
                    <a:pt x="329" y="45"/>
                  </a:lnTo>
                  <a:lnTo>
                    <a:pt x="326" y="45"/>
                  </a:lnTo>
                  <a:lnTo>
                    <a:pt x="316" y="45"/>
                  </a:lnTo>
                  <a:lnTo>
                    <a:pt x="311" y="47"/>
                  </a:lnTo>
                  <a:lnTo>
                    <a:pt x="308" y="47"/>
                  </a:lnTo>
                  <a:lnTo>
                    <a:pt x="305" y="47"/>
                  </a:lnTo>
                  <a:lnTo>
                    <a:pt x="300" y="47"/>
                  </a:lnTo>
                  <a:lnTo>
                    <a:pt x="290" y="48"/>
                  </a:lnTo>
                  <a:lnTo>
                    <a:pt x="275" y="49"/>
                  </a:lnTo>
                  <a:lnTo>
                    <a:pt x="254" y="51"/>
                  </a:lnTo>
                  <a:lnTo>
                    <a:pt x="254" y="49"/>
                  </a:lnTo>
                  <a:lnTo>
                    <a:pt x="238" y="23"/>
                  </a:lnTo>
                  <a:lnTo>
                    <a:pt x="237" y="20"/>
                  </a:lnTo>
                  <a:lnTo>
                    <a:pt x="223" y="23"/>
                  </a:lnTo>
                  <a:lnTo>
                    <a:pt x="215" y="23"/>
                  </a:lnTo>
                  <a:lnTo>
                    <a:pt x="194" y="27"/>
                  </a:lnTo>
                  <a:lnTo>
                    <a:pt x="193" y="27"/>
                  </a:lnTo>
                  <a:lnTo>
                    <a:pt x="168" y="30"/>
                  </a:lnTo>
                  <a:lnTo>
                    <a:pt x="151" y="33"/>
                  </a:lnTo>
                  <a:lnTo>
                    <a:pt x="144" y="33"/>
                  </a:lnTo>
                  <a:lnTo>
                    <a:pt x="134" y="34"/>
                  </a:lnTo>
                  <a:lnTo>
                    <a:pt x="131" y="36"/>
                  </a:lnTo>
                  <a:lnTo>
                    <a:pt x="129" y="36"/>
                  </a:lnTo>
                  <a:lnTo>
                    <a:pt x="123" y="36"/>
                  </a:lnTo>
                  <a:lnTo>
                    <a:pt x="112" y="37"/>
                  </a:lnTo>
                  <a:lnTo>
                    <a:pt x="111" y="37"/>
                  </a:lnTo>
                  <a:lnTo>
                    <a:pt x="98" y="38"/>
                  </a:lnTo>
                  <a:lnTo>
                    <a:pt x="95" y="38"/>
                  </a:lnTo>
                  <a:lnTo>
                    <a:pt x="84" y="40"/>
                  </a:lnTo>
                  <a:lnTo>
                    <a:pt x="81" y="40"/>
                  </a:lnTo>
                  <a:lnTo>
                    <a:pt x="80" y="40"/>
                  </a:lnTo>
                  <a:lnTo>
                    <a:pt x="75" y="41"/>
                  </a:lnTo>
                  <a:lnTo>
                    <a:pt x="55" y="42"/>
                  </a:lnTo>
                  <a:lnTo>
                    <a:pt x="43" y="44"/>
                  </a:lnTo>
                  <a:lnTo>
                    <a:pt x="40" y="45"/>
                  </a:lnTo>
                  <a:lnTo>
                    <a:pt x="34" y="45"/>
                  </a:lnTo>
                  <a:lnTo>
                    <a:pt x="31" y="45"/>
                  </a:lnTo>
                  <a:lnTo>
                    <a:pt x="1" y="49"/>
                  </a:lnTo>
                  <a:lnTo>
                    <a:pt x="0" y="66"/>
                  </a:lnTo>
                  <a:lnTo>
                    <a:pt x="23" y="87"/>
                  </a:lnTo>
                  <a:lnTo>
                    <a:pt x="22" y="101"/>
                  </a:lnTo>
                  <a:lnTo>
                    <a:pt x="27" y="106"/>
                  </a:lnTo>
                  <a:lnTo>
                    <a:pt x="12" y="126"/>
                  </a:lnTo>
                  <a:lnTo>
                    <a:pt x="29" y="122"/>
                  </a:lnTo>
                  <a:lnTo>
                    <a:pt x="76" y="109"/>
                  </a:lnTo>
                  <a:lnTo>
                    <a:pt x="81" y="106"/>
                  </a:lnTo>
                  <a:lnTo>
                    <a:pt x="108" y="105"/>
                  </a:lnTo>
                  <a:lnTo>
                    <a:pt x="118" y="104"/>
                  </a:lnTo>
                  <a:lnTo>
                    <a:pt x="119" y="104"/>
                  </a:lnTo>
                  <a:lnTo>
                    <a:pt x="120" y="104"/>
                  </a:lnTo>
                  <a:lnTo>
                    <a:pt x="156" y="110"/>
                  </a:lnTo>
                </a:path>
              </a:pathLst>
            </a:custGeom>
            <a:grpFill/>
            <a:ln w="6350" cap="rnd">
              <a:solidFill>
                <a:schemeClr val="tx1">
                  <a:lumMod val="50000"/>
                  <a:lumOff val="50000"/>
                </a:schemeClr>
              </a:solidFill>
              <a:round/>
              <a:headEnd/>
              <a:tailEnd/>
            </a:ln>
          </p:spPr>
          <p:txBody>
            <a:bodyPr/>
            <a:lstStyle/>
            <a:p>
              <a:pPr>
                <a:defRPr/>
              </a:pPr>
              <a:endParaRPr lang="en-US"/>
            </a:p>
          </p:txBody>
        </p:sp>
        <p:sp>
          <p:nvSpPr>
            <p:cNvPr id="2164" name="Freeform 263"/>
            <p:cNvSpPr>
              <a:spLocks/>
            </p:cNvSpPr>
            <p:nvPr/>
          </p:nvSpPr>
          <p:spPr bwMode="auto">
            <a:xfrm>
              <a:off x="6188075" y="5373688"/>
              <a:ext cx="79375" cy="49212"/>
            </a:xfrm>
            <a:custGeom>
              <a:avLst/>
              <a:gdLst>
                <a:gd name="T0" fmla="*/ 0 w 49"/>
                <a:gd name="T1" fmla="*/ 2147483647 h 34"/>
                <a:gd name="T2" fmla="*/ 2147483647 w 49"/>
                <a:gd name="T3" fmla="*/ 2147483647 h 34"/>
                <a:gd name="T4" fmla="*/ 2147483647 w 49"/>
                <a:gd name="T5" fmla="*/ 2147483647 h 34"/>
                <a:gd name="T6" fmla="*/ 2147483647 w 49"/>
                <a:gd name="T7" fmla="*/ 2147483647 h 34"/>
                <a:gd name="T8" fmla="*/ 2147483647 w 49"/>
                <a:gd name="T9" fmla="*/ 2147483647 h 34"/>
                <a:gd name="T10" fmla="*/ 2147483647 w 49"/>
                <a:gd name="T11" fmla="*/ 2147483647 h 34"/>
                <a:gd name="T12" fmla="*/ 2147483647 w 49"/>
                <a:gd name="T13" fmla="*/ 0 h 34"/>
                <a:gd name="T14" fmla="*/ 2147483647 w 49"/>
                <a:gd name="T15" fmla="*/ 2147483647 h 34"/>
                <a:gd name="T16" fmla="*/ 2147483647 w 49"/>
                <a:gd name="T17" fmla="*/ 2147483647 h 34"/>
                <a:gd name="T18" fmla="*/ 2147483647 w 49"/>
                <a:gd name="T19" fmla="*/ 2147483647 h 34"/>
                <a:gd name="T20" fmla="*/ 2147483647 w 49"/>
                <a:gd name="T21" fmla="*/ 2147483647 h 34"/>
                <a:gd name="T22" fmla="*/ 2147483647 w 49"/>
                <a:gd name="T23" fmla="*/ 2147483647 h 34"/>
                <a:gd name="T24" fmla="*/ 0 w 49"/>
                <a:gd name="T25" fmla="*/ 2147483647 h 3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49"/>
                <a:gd name="T40" fmla="*/ 0 h 34"/>
                <a:gd name="T41" fmla="*/ 49 w 49"/>
                <a:gd name="T42" fmla="*/ 34 h 34"/>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49" h="34">
                  <a:moveTo>
                    <a:pt x="0" y="33"/>
                  </a:moveTo>
                  <a:lnTo>
                    <a:pt x="26" y="20"/>
                  </a:lnTo>
                  <a:lnTo>
                    <a:pt x="27" y="14"/>
                  </a:lnTo>
                  <a:lnTo>
                    <a:pt x="38" y="17"/>
                  </a:lnTo>
                  <a:lnTo>
                    <a:pt x="48" y="12"/>
                  </a:lnTo>
                  <a:lnTo>
                    <a:pt x="38" y="4"/>
                  </a:lnTo>
                  <a:lnTo>
                    <a:pt x="26" y="0"/>
                  </a:lnTo>
                  <a:lnTo>
                    <a:pt x="26" y="7"/>
                  </a:lnTo>
                  <a:lnTo>
                    <a:pt x="24" y="11"/>
                  </a:lnTo>
                  <a:lnTo>
                    <a:pt x="17" y="8"/>
                  </a:lnTo>
                  <a:lnTo>
                    <a:pt x="4" y="18"/>
                  </a:lnTo>
                  <a:lnTo>
                    <a:pt x="5" y="28"/>
                  </a:lnTo>
                  <a:lnTo>
                    <a:pt x="0" y="33"/>
                  </a:lnTo>
                </a:path>
              </a:pathLst>
            </a:custGeom>
            <a:grpFill/>
            <a:ln w="6350" cap="rnd">
              <a:solidFill>
                <a:schemeClr val="tx1">
                  <a:lumMod val="50000"/>
                  <a:lumOff val="50000"/>
                </a:schemeClr>
              </a:solidFill>
              <a:round/>
              <a:headEnd/>
              <a:tailEnd/>
            </a:ln>
          </p:spPr>
          <p:txBody>
            <a:bodyPr/>
            <a:lstStyle/>
            <a:p>
              <a:pPr>
                <a:defRPr/>
              </a:pPr>
              <a:endParaRPr lang="en-US"/>
            </a:p>
          </p:txBody>
        </p:sp>
        <p:sp>
          <p:nvSpPr>
            <p:cNvPr id="2165" name="Freeform 264"/>
            <p:cNvSpPr>
              <a:spLocks/>
            </p:cNvSpPr>
            <p:nvPr/>
          </p:nvSpPr>
          <p:spPr bwMode="auto">
            <a:xfrm>
              <a:off x="6292850" y="5360988"/>
              <a:ext cx="36513" cy="33337"/>
            </a:xfrm>
            <a:custGeom>
              <a:avLst/>
              <a:gdLst>
                <a:gd name="T0" fmla="*/ 0 w 23"/>
                <a:gd name="T1" fmla="*/ 2147483647 h 23"/>
                <a:gd name="T2" fmla="*/ 2147483647 w 23"/>
                <a:gd name="T3" fmla="*/ 2147483647 h 23"/>
                <a:gd name="T4" fmla="*/ 2147483647 w 23"/>
                <a:gd name="T5" fmla="*/ 0 h 23"/>
                <a:gd name="T6" fmla="*/ 2147483647 w 23"/>
                <a:gd name="T7" fmla="*/ 2147483647 h 23"/>
                <a:gd name="T8" fmla="*/ 0 w 23"/>
                <a:gd name="T9" fmla="*/ 2147483647 h 23"/>
                <a:gd name="T10" fmla="*/ 0 60000 65536"/>
                <a:gd name="T11" fmla="*/ 0 60000 65536"/>
                <a:gd name="T12" fmla="*/ 0 60000 65536"/>
                <a:gd name="T13" fmla="*/ 0 60000 65536"/>
                <a:gd name="T14" fmla="*/ 0 60000 65536"/>
                <a:gd name="T15" fmla="*/ 0 w 23"/>
                <a:gd name="T16" fmla="*/ 0 h 23"/>
                <a:gd name="T17" fmla="*/ 23 w 23"/>
                <a:gd name="T18" fmla="*/ 23 h 23"/>
              </a:gdLst>
              <a:ahLst/>
              <a:cxnLst>
                <a:cxn ang="T10">
                  <a:pos x="T0" y="T1"/>
                </a:cxn>
                <a:cxn ang="T11">
                  <a:pos x="T2" y="T3"/>
                </a:cxn>
                <a:cxn ang="T12">
                  <a:pos x="T4" y="T5"/>
                </a:cxn>
                <a:cxn ang="T13">
                  <a:pos x="T6" y="T7"/>
                </a:cxn>
                <a:cxn ang="T14">
                  <a:pos x="T8" y="T9"/>
                </a:cxn>
              </a:cxnLst>
              <a:rect l="T15" t="T16" r="T17" b="T18"/>
              <a:pathLst>
                <a:path w="23" h="23">
                  <a:moveTo>
                    <a:pt x="0" y="20"/>
                  </a:moveTo>
                  <a:lnTo>
                    <a:pt x="1" y="22"/>
                  </a:lnTo>
                  <a:lnTo>
                    <a:pt x="22" y="0"/>
                  </a:lnTo>
                  <a:lnTo>
                    <a:pt x="12" y="10"/>
                  </a:lnTo>
                  <a:lnTo>
                    <a:pt x="0" y="20"/>
                  </a:lnTo>
                </a:path>
              </a:pathLst>
            </a:custGeom>
            <a:grpFill/>
            <a:ln w="6350" cap="rnd">
              <a:solidFill>
                <a:schemeClr val="tx1">
                  <a:lumMod val="50000"/>
                  <a:lumOff val="50000"/>
                </a:schemeClr>
              </a:solidFill>
              <a:round/>
              <a:headEnd/>
              <a:tailEnd/>
            </a:ln>
          </p:spPr>
          <p:txBody>
            <a:bodyPr/>
            <a:lstStyle/>
            <a:p>
              <a:pPr>
                <a:defRPr/>
              </a:pPr>
              <a:endParaRPr lang="en-US"/>
            </a:p>
          </p:txBody>
        </p:sp>
        <p:sp>
          <p:nvSpPr>
            <p:cNvPr id="2166" name="Freeform 265"/>
            <p:cNvSpPr>
              <a:spLocks/>
            </p:cNvSpPr>
            <p:nvPr/>
          </p:nvSpPr>
          <p:spPr bwMode="auto">
            <a:xfrm>
              <a:off x="6330950" y="5349875"/>
              <a:ext cx="36513" cy="34925"/>
            </a:xfrm>
            <a:custGeom>
              <a:avLst/>
              <a:gdLst>
                <a:gd name="T0" fmla="*/ 0 w 23"/>
                <a:gd name="T1" fmla="*/ 2147483647 h 23"/>
                <a:gd name="T2" fmla="*/ 2147483647 w 23"/>
                <a:gd name="T3" fmla="*/ 0 h 23"/>
                <a:gd name="T4" fmla="*/ 2147483647 w 23"/>
                <a:gd name="T5" fmla="*/ 2147483647 h 23"/>
                <a:gd name="T6" fmla="*/ 0 w 23"/>
                <a:gd name="T7" fmla="*/ 2147483647 h 23"/>
                <a:gd name="T8" fmla="*/ 0 60000 65536"/>
                <a:gd name="T9" fmla="*/ 0 60000 65536"/>
                <a:gd name="T10" fmla="*/ 0 60000 65536"/>
                <a:gd name="T11" fmla="*/ 0 60000 65536"/>
                <a:gd name="T12" fmla="*/ 0 w 23"/>
                <a:gd name="T13" fmla="*/ 0 h 23"/>
                <a:gd name="T14" fmla="*/ 23 w 23"/>
                <a:gd name="T15" fmla="*/ 23 h 23"/>
              </a:gdLst>
              <a:ahLst/>
              <a:cxnLst>
                <a:cxn ang="T8">
                  <a:pos x="T0" y="T1"/>
                </a:cxn>
                <a:cxn ang="T9">
                  <a:pos x="T2" y="T3"/>
                </a:cxn>
                <a:cxn ang="T10">
                  <a:pos x="T4" y="T5"/>
                </a:cxn>
                <a:cxn ang="T11">
                  <a:pos x="T6" y="T7"/>
                </a:cxn>
              </a:cxnLst>
              <a:rect l="T12" t="T13" r="T14" b="T15"/>
              <a:pathLst>
                <a:path w="23" h="23">
                  <a:moveTo>
                    <a:pt x="0" y="22"/>
                  </a:moveTo>
                  <a:lnTo>
                    <a:pt x="22" y="0"/>
                  </a:lnTo>
                  <a:lnTo>
                    <a:pt x="22" y="16"/>
                  </a:lnTo>
                  <a:lnTo>
                    <a:pt x="0" y="22"/>
                  </a:lnTo>
                </a:path>
              </a:pathLst>
            </a:custGeom>
            <a:grpFill/>
            <a:ln w="6350" cap="rnd">
              <a:solidFill>
                <a:schemeClr val="tx1">
                  <a:lumMod val="50000"/>
                  <a:lumOff val="50000"/>
                </a:schemeClr>
              </a:solidFill>
              <a:round/>
              <a:headEnd/>
              <a:tailEnd/>
            </a:ln>
          </p:spPr>
          <p:txBody>
            <a:bodyPr/>
            <a:lstStyle/>
            <a:p>
              <a:pPr>
                <a:defRPr/>
              </a:pPr>
              <a:endParaRPr lang="en-US"/>
            </a:p>
          </p:txBody>
        </p:sp>
        <p:sp>
          <p:nvSpPr>
            <p:cNvPr id="2167" name="Freeform 266"/>
            <p:cNvSpPr>
              <a:spLocks/>
            </p:cNvSpPr>
            <p:nvPr/>
          </p:nvSpPr>
          <p:spPr bwMode="auto">
            <a:xfrm>
              <a:off x="6254750" y="5373688"/>
              <a:ext cx="38100" cy="36512"/>
            </a:xfrm>
            <a:custGeom>
              <a:avLst/>
              <a:gdLst>
                <a:gd name="T0" fmla="*/ 0 w 24"/>
                <a:gd name="T1" fmla="*/ 0 h 24"/>
                <a:gd name="T2" fmla="*/ 2147483647 w 24"/>
                <a:gd name="T3" fmla="*/ 2147483647 h 24"/>
                <a:gd name="T4" fmla="*/ 2147483647 w 24"/>
                <a:gd name="T5" fmla="*/ 0 h 24"/>
                <a:gd name="T6" fmla="*/ 0 w 24"/>
                <a:gd name="T7" fmla="*/ 0 h 24"/>
                <a:gd name="T8" fmla="*/ 0 60000 65536"/>
                <a:gd name="T9" fmla="*/ 0 60000 65536"/>
                <a:gd name="T10" fmla="*/ 0 60000 65536"/>
                <a:gd name="T11" fmla="*/ 0 60000 65536"/>
                <a:gd name="T12" fmla="*/ 0 w 24"/>
                <a:gd name="T13" fmla="*/ 0 h 24"/>
                <a:gd name="T14" fmla="*/ 24 w 24"/>
                <a:gd name="T15" fmla="*/ 24 h 24"/>
              </a:gdLst>
              <a:ahLst/>
              <a:cxnLst>
                <a:cxn ang="T8">
                  <a:pos x="T0" y="T1"/>
                </a:cxn>
                <a:cxn ang="T9">
                  <a:pos x="T2" y="T3"/>
                </a:cxn>
                <a:cxn ang="T10">
                  <a:pos x="T4" y="T5"/>
                </a:cxn>
                <a:cxn ang="T11">
                  <a:pos x="T6" y="T7"/>
                </a:cxn>
              </a:cxnLst>
              <a:rect l="T12" t="T13" r="T14" b="T15"/>
              <a:pathLst>
                <a:path w="24" h="24">
                  <a:moveTo>
                    <a:pt x="0" y="0"/>
                  </a:moveTo>
                  <a:lnTo>
                    <a:pt x="7" y="23"/>
                  </a:lnTo>
                  <a:lnTo>
                    <a:pt x="23" y="0"/>
                  </a:lnTo>
                  <a:lnTo>
                    <a:pt x="0" y="0"/>
                  </a:lnTo>
                </a:path>
              </a:pathLst>
            </a:custGeom>
            <a:grpFill/>
            <a:ln w="6350" cap="rnd">
              <a:solidFill>
                <a:schemeClr val="tx1">
                  <a:lumMod val="50000"/>
                  <a:lumOff val="50000"/>
                </a:schemeClr>
              </a:solidFill>
              <a:round/>
              <a:headEnd/>
              <a:tailEnd/>
            </a:ln>
          </p:spPr>
          <p:txBody>
            <a:bodyPr/>
            <a:lstStyle/>
            <a:p>
              <a:pPr>
                <a:defRPr/>
              </a:pPr>
              <a:endParaRPr lang="en-US"/>
            </a:p>
          </p:txBody>
        </p:sp>
        <p:sp>
          <p:nvSpPr>
            <p:cNvPr id="2168" name="Freeform 267"/>
            <p:cNvSpPr>
              <a:spLocks/>
            </p:cNvSpPr>
            <p:nvPr/>
          </p:nvSpPr>
          <p:spPr bwMode="auto">
            <a:xfrm>
              <a:off x="6345238" y="5340350"/>
              <a:ext cx="36512" cy="33338"/>
            </a:xfrm>
            <a:custGeom>
              <a:avLst/>
              <a:gdLst>
                <a:gd name="T0" fmla="*/ 0 w 24"/>
                <a:gd name="T1" fmla="*/ 2147483647 h 23"/>
                <a:gd name="T2" fmla="*/ 2147483647 w 24"/>
                <a:gd name="T3" fmla="*/ 0 h 23"/>
                <a:gd name="T4" fmla="*/ 2147483647 w 24"/>
                <a:gd name="T5" fmla="*/ 0 h 23"/>
                <a:gd name="T6" fmla="*/ 0 w 24"/>
                <a:gd name="T7" fmla="*/ 2147483647 h 23"/>
                <a:gd name="T8" fmla="*/ 0 60000 65536"/>
                <a:gd name="T9" fmla="*/ 0 60000 65536"/>
                <a:gd name="T10" fmla="*/ 0 60000 65536"/>
                <a:gd name="T11" fmla="*/ 0 60000 65536"/>
                <a:gd name="T12" fmla="*/ 0 w 24"/>
                <a:gd name="T13" fmla="*/ 0 h 23"/>
                <a:gd name="T14" fmla="*/ 24 w 24"/>
                <a:gd name="T15" fmla="*/ 23 h 23"/>
              </a:gdLst>
              <a:ahLst/>
              <a:cxnLst>
                <a:cxn ang="T8">
                  <a:pos x="T0" y="T1"/>
                </a:cxn>
                <a:cxn ang="T9">
                  <a:pos x="T2" y="T3"/>
                </a:cxn>
                <a:cxn ang="T10">
                  <a:pos x="T4" y="T5"/>
                </a:cxn>
                <a:cxn ang="T11">
                  <a:pos x="T6" y="T7"/>
                </a:cxn>
              </a:cxnLst>
              <a:rect l="T12" t="T13" r="T14" b="T15"/>
              <a:pathLst>
                <a:path w="24" h="23">
                  <a:moveTo>
                    <a:pt x="0" y="22"/>
                  </a:moveTo>
                  <a:lnTo>
                    <a:pt x="23" y="0"/>
                  </a:lnTo>
                  <a:lnTo>
                    <a:pt x="0" y="22"/>
                  </a:lnTo>
                </a:path>
              </a:pathLst>
            </a:custGeom>
            <a:grpFill/>
            <a:ln w="6350" cap="rnd">
              <a:solidFill>
                <a:schemeClr val="tx1">
                  <a:lumMod val="50000"/>
                  <a:lumOff val="50000"/>
                </a:schemeClr>
              </a:solidFill>
              <a:round/>
              <a:headEnd/>
              <a:tailEnd/>
            </a:ln>
          </p:spPr>
          <p:txBody>
            <a:bodyPr/>
            <a:lstStyle/>
            <a:p>
              <a:pPr>
                <a:defRPr/>
              </a:pPr>
              <a:endParaRPr lang="en-US"/>
            </a:p>
          </p:txBody>
        </p:sp>
      </p:grpSp>
      <p:sp>
        <p:nvSpPr>
          <p:cNvPr id="2103" name="Freeform 268"/>
          <p:cNvSpPr>
            <a:spLocks/>
          </p:cNvSpPr>
          <p:nvPr/>
        </p:nvSpPr>
        <p:spPr bwMode="auto">
          <a:xfrm>
            <a:off x="5384800" y="3933825"/>
            <a:ext cx="739775" cy="720725"/>
          </a:xfrm>
          <a:custGeom>
            <a:avLst/>
            <a:gdLst>
              <a:gd name="T0" fmla="*/ 2147483647 w 469"/>
              <a:gd name="T1" fmla="*/ 2147483647 h 489"/>
              <a:gd name="T2" fmla="*/ 2147483647 w 469"/>
              <a:gd name="T3" fmla="*/ 2147483647 h 489"/>
              <a:gd name="T4" fmla="*/ 2147483647 w 469"/>
              <a:gd name="T5" fmla="*/ 2147483647 h 489"/>
              <a:gd name="T6" fmla="*/ 2147483647 w 469"/>
              <a:gd name="T7" fmla="*/ 2147483647 h 489"/>
              <a:gd name="T8" fmla="*/ 2147483647 w 469"/>
              <a:gd name="T9" fmla="*/ 2147483647 h 489"/>
              <a:gd name="T10" fmla="*/ 2147483647 w 469"/>
              <a:gd name="T11" fmla="*/ 2147483647 h 489"/>
              <a:gd name="T12" fmla="*/ 2147483647 w 469"/>
              <a:gd name="T13" fmla="*/ 2147483647 h 489"/>
              <a:gd name="T14" fmla="*/ 2147483647 w 469"/>
              <a:gd name="T15" fmla="*/ 2147483647 h 489"/>
              <a:gd name="T16" fmla="*/ 2147483647 w 469"/>
              <a:gd name="T17" fmla="*/ 2147483647 h 489"/>
              <a:gd name="T18" fmla="*/ 2147483647 w 469"/>
              <a:gd name="T19" fmla="*/ 2147483647 h 489"/>
              <a:gd name="T20" fmla="*/ 2147483647 w 469"/>
              <a:gd name="T21" fmla="*/ 2147483647 h 489"/>
              <a:gd name="T22" fmla="*/ 2147483647 w 469"/>
              <a:gd name="T23" fmla="*/ 2147483647 h 489"/>
              <a:gd name="T24" fmla="*/ 2147483647 w 469"/>
              <a:gd name="T25" fmla="*/ 2147483647 h 489"/>
              <a:gd name="T26" fmla="*/ 2147483647 w 469"/>
              <a:gd name="T27" fmla="*/ 2147483647 h 489"/>
              <a:gd name="T28" fmla="*/ 2147483647 w 469"/>
              <a:gd name="T29" fmla="*/ 2147483647 h 489"/>
              <a:gd name="T30" fmla="*/ 2147483647 w 469"/>
              <a:gd name="T31" fmla="*/ 2147483647 h 489"/>
              <a:gd name="T32" fmla="*/ 2147483647 w 469"/>
              <a:gd name="T33" fmla="*/ 2147483647 h 489"/>
              <a:gd name="T34" fmla="*/ 2147483647 w 469"/>
              <a:gd name="T35" fmla="*/ 2147483647 h 489"/>
              <a:gd name="T36" fmla="*/ 2147483647 w 469"/>
              <a:gd name="T37" fmla="*/ 2147483647 h 489"/>
              <a:gd name="T38" fmla="*/ 2147483647 w 469"/>
              <a:gd name="T39" fmla="*/ 2147483647 h 489"/>
              <a:gd name="T40" fmla="*/ 2147483647 w 469"/>
              <a:gd name="T41" fmla="*/ 2147483647 h 489"/>
              <a:gd name="T42" fmla="*/ 2147483647 w 469"/>
              <a:gd name="T43" fmla="*/ 2147483647 h 489"/>
              <a:gd name="T44" fmla="*/ 2147483647 w 469"/>
              <a:gd name="T45" fmla="*/ 2147483647 h 489"/>
              <a:gd name="T46" fmla="*/ 2147483647 w 469"/>
              <a:gd name="T47" fmla="*/ 2147483647 h 489"/>
              <a:gd name="T48" fmla="*/ 2147483647 w 469"/>
              <a:gd name="T49" fmla="*/ 2147483647 h 489"/>
              <a:gd name="T50" fmla="*/ 2147483647 w 469"/>
              <a:gd name="T51" fmla="*/ 2147483647 h 489"/>
              <a:gd name="T52" fmla="*/ 2147483647 w 469"/>
              <a:gd name="T53" fmla="*/ 2147483647 h 489"/>
              <a:gd name="T54" fmla="*/ 2147483647 w 469"/>
              <a:gd name="T55" fmla="*/ 2147483647 h 489"/>
              <a:gd name="T56" fmla="*/ 2147483647 w 469"/>
              <a:gd name="T57" fmla="*/ 2147483647 h 489"/>
              <a:gd name="T58" fmla="*/ 2147483647 w 469"/>
              <a:gd name="T59" fmla="*/ 2147483647 h 489"/>
              <a:gd name="T60" fmla="*/ 2147483647 w 469"/>
              <a:gd name="T61" fmla="*/ 2147483647 h 489"/>
              <a:gd name="T62" fmla="*/ 2147483647 w 469"/>
              <a:gd name="T63" fmla="*/ 2147483647 h 489"/>
              <a:gd name="T64" fmla="*/ 2147483647 w 469"/>
              <a:gd name="T65" fmla="*/ 2147483647 h 489"/>
              <a:gd name="T66" fmla="*/ 2147483647 w 469"/>
              <a:gd name="T67" fmla="*/ 2147483647 h 489"/>
              <a:gd name="T68" fmla="*/ 2147483647 w 469"/>
              <a:gd name="T69" fmla="*/ 2147483647 h 489"/>
              <a:gd name="T70" fmla="*/ 2147483647 w 469"/>
              <a:gd name="T71" fmla="*/ 2147483647 h 489"/>
              <a:gd name="T72" fmla="*/ 2147483647 w 469"/>
              <a:gd name="T73" fmla="*/ 2147483647 h 489"/>
              <a:gd name="T74" fmla="*/ 2147483647 w 469"/>
              <a:gd name="T75" fmla="*/ 2147483647 h 489"/>
              <a:gd name="T76" fmla="*/ 2147483647 w 469"/>
              <a:gd name="T77" fmla="*/ 2147483647 h 489"/>
              <a:gd name="T78" fmla="*/ 2147483647 w 469"/>
              <a:gd name="T79" fmla="*/ 2147483647 h 489"/>
              <a:gd name="T80" fmla="*/ 2147483647 w 469"/>
              <a:gd name="T81" fmla="*/ 2147483647 h 489"/>
              <a:gd name="T82" fmla="*/ 2147483647 w 469"/>
              <a:gd name="T83" fmla="*/ 2147483647 h 489"/>
              <a:gd name="T84" fmla="*/ 2147483647 w 469"/>
              <a:gd name="T85" fmla="*/ 2147483647 h 489"/>
              <a:gd name="T86" fmla="*/ 2147483647 w 469"/>
              <a:gd name="T87" fmla="*/ 2147483647 h 489"/>
              <a:gd name="T88" fmla="*/ 2147483647 w 469"/>
              <a:gd name="T89" fmla="*/ 2147483647 h 489"/>
              <a:gd name="T90" fmla="*/ 2147483647 w 469"/>
              <a:gd name="T91" fmla="*/ 2147483647 h 489"/>
              <a:gd name="T92" fmla="*/ 2147483647 w 469"/>
              <a:gd name="T93" fmla="*/ 2147483647 h 489"/>
              <a:gd name="T94" fmla="*/ 2147483647 w 469"/>
              <a:gd name="T95" fmla="*/ 2147483647 h 489"/>
              <a:gd name="T96" fmla="*/ 2147483647 w 469"/>
              <a:gd name="T97" fmla="*/ 2147483647 h 489"/>
              <a:gd name="T98" fmla="*/ 2147483647 w 469"/>
              <a:gd name="T99" fmla="*/ 2147483647 h 489"/>
              <a:gd name="T100" fmla="*/ 2147483647 w 469"/>
              <a:gd name="T101" fmla="*/ 2147483647 h 489"/>
              <a:gd name="T102" fmla="*/ 2147483647 w 469"/>
              <a:gd name="T103" fmla="*/ 2147483647 h 489"/>
              <a:gd name="T104" fmla="*/ 2147483647 w 469"/>
              <a:gd name="T105" fmla="*/ 2147483647 h 489"/>
              <a:gd name="T106" fmla="*/ 2147483647 w 469"/>
              <a:gd name="T107" fmla="*/ 2147483647 h 489"/>
              <a:gd name="T108" fmla="*/ 2147483647 w 469"/>
              <a:gd name="T109" fmla="*/ 2147483647 h 489"/>
              <a:gd name="T110" fmla="*/ 2147483647 w 469"/>
              <a:gd name="T111" fmla="*/ 2147483647 h 489"/>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469"/>
              <a:gd name="T169" fmla="*/ 0 h 489"/>
              <a:gd name="T170" fmla="*/ 469 w 469"/>
              <a:gd name="T171" fmla="*/ 489 h 489"/>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469" h="489">
                <a:moveTo>
                  <a:pt x="69" y="22"/>
                </a:moveTo>
                <a:lnTo>
                  <a:pt x="72" y="22"/>
                </a:lnTo>
                <a:lnTo>
                  <a:pt x="74" y="22"/>
                </a:lnTo>
                <a:lnTo>
                  <a:pt x="77" y="20"/>
                </a:lnTo>
                <a:lnTo>
                  <a:pt x="85" y="20"/>
                </a:lnTo>
                <a:lnTo>
                  <a:pt x="98" y="19"/>
                </a:lnTo>
                <a:lnTo>
                  <a:pt x="108" y="18"/>
                </a:lnTo>
                <a:lnTo>
                  <a:pt x="112" y="16"/>
                </a:lnTo>
                <a:lnTo>
                  <a:pt x="117" y="16"/>
                </a:lnTo>
                <a:lnTo>
                  <a:pt x="128" y="13"/>
                </a:lnTo>
                <a:lnTo>
                  <a:pt x="138" y="13"/>
                </a:lnTo>
                <a:lnTo>
                  <a:pt x="144" y="12"/>
                </a:lnTo>
                <a:lnTo>
                  <a:pt x="145" y="12"/>
                </a:lnTo>
                <a:lnTo>
                  <a:pt x="171" y="9"/>
                </a:lnTo>
                <a:lnTo>
                  <a:pt x="171" y="8"/>
                </a:lnTo>
                <a:lnTo>
                  <a:pt x="178" y="6"/>
                </a:lnTo>
                <a:lnTo>
                  <a:pt x="182" y="6"/>
                </a:lnTo>
                <a:lnTo>
                  <a:pt x="184" y="6"/>
                </a:lnTo>
                <a:lnTo>
                  <a:pt x="198" y="4"/>
                </a:lnTo>
                <a:lnTo>
                  <a:pt x="210" y="1"/>
                </a:lnTo>
                <a:lnTo>
                  <a:pt x="217" y="0"/>
                </a:lnTo>
                <a:lnTo>
                  <a:pt x="216" y="8"/>
                </a:lnTo>
                <a:lnTo>
                  <a:pt x="206" y="18"/>
                </a:lnTo>
                <a:lnTo>
                  <a:pt x="200" y="34"/>
                </a:lnTo>
                <a:lnTo>
                  <a:pt x="202" y="37"/>
                </a:lnTo>
                <a:lnTo>
                  <a:pt x="210" y="42"/>
                </a:lnTo>
                <a:lnTo>
                  <a:pt x="221" y="48"/>
                </a:lnTo>
                <a:lnTo>
                  <a:pt x="224" y="51"/>
                </a:lnTo>
                <a:lnTo>
                  <a:pt x="229" y="54"/>
                </a:lnTo>
                <a:lnTo>
                  <a:pt x="231" y="55"/>
                </a:lnTo>
                <a:lnTo>
                  <a:pt x="234" y="56"/>
                </a:lnTo>
                <a:lnTo>
                  <a:pt x="235" y="55"/>
                </a:lnTo>
                <a:lnTo>
                  <a:pt x="246" y="55"/>
                </a:lnTo>
                <a:lnTo>
                  <a:pt x="250" y="65"/>
                </a:lnTo>
                <a:lnTo>
                  <a:pt x="257" y="73"/>
                </a:lnTo>
                <a:lnTo>
                  <a:pt x="260" y="74"/>
                </a:lnTo>
                <a:lnTo>
                  <a:pt x="260" y="77"/>
                </a:lnTo>
                <a:lnTo>
                  <a:pt x="261" y="81"/>
                </a:lnTo>
                <a:lnTo>
                  <a:pt x="268" y="90"/>
                </a:lnTo>
                <a:lnTo>
                  <a:pt x="274" y="95"/>
                </a:lnTo>
                <a:lnTo>
                  <a:pt x="276" y="101"/>
                </a:lnTo>
                <a:lnTo>
                  <a:pt x="278" y="101"/>
                </a:lnTo>
                <a:lnTo>
                  <a:pt x="281" y="106"/>
                </a:lnTo>
                <a:lnTo>
                  <a:pt x="299" y="116"/>
                </a:lnTo>
                <a:lnTo>
                  <a:pt x="311" y="123"/>
                </a:lnTo>
                <a:lnTo>
                  <a:pt x="315" y="130"/>
                </a:lnTo>
                <a:lnTo>
                  <a:pt x="319" y="137"/>
                </a:lnTo>
                <a:lnTo>
                  <a:pt x="325" y="140"/>
                </a:lnTo>
                <a:lnTo>
                  <a:pt x="326" y="140"/>
                </a:lnTo>
                <a:lnTo>
                  <a:pt x="333" y="142"/>
                </a:lnTo>
                <a:lnTo>
                  <a:pt x="333" y="144"/>
                </a:lnTo>
                <a:lnTo>
                  <a:pt x="335" y="144"/>
                </a:lnTo>
                <a:lnTo>
                  <a:pt x="346" y="160"/>
                </a:lnTo>
                <a:lnTo>
                  <a:pt x="353" y="166"/>
                </a:lnTo>
                <a:lnTo>
                  <a:pt x="355" y="173"/>
                </a:lnTo>
                <a:lnTo>
                  <a:pt x="365" y="177"/>
                </a:lnTo>
                <a:lnTo>
                  <a:pt x="366" y="181"/>
                </a:lnTo>
                <a:lnTo>
                  <a:pt x="369" y="184"/>
                </a:lnTo>
                <a:lnTo>
                  <a:pt x="379" y="187"/>
                </a:lnTo>
                <a:lnTo>
                  <a:pt x="386" y="191"/>
                </a:lnTo>
                <a:lnTo>
                  <a:pt x="391" y="194"/>
                </a:lnTo>
                <a:lnTo>
                  <a:pt x="391" y="202"/>
                </a:lnTo>
                <a:lnTo>
                  <a:pt x="404" y="220"/>
                </a:lnTo>
                <a:lnTo>
                  <a:pt x="405" y="234"/>
                </a:lnTo>
                <a:lnTo>
                  <a:pt x="408" y="237"/>
                </a:lnTo>
                <a:lnTo>
                  <a:pt x="409" y="237"/>
                </a:lnTo>
                <a:lnTo>
                  <a:pt x="418" y="238"/>
                </a:lnTo>
                <a:lnTo>
                  <a:pt x="436" y="263"/>
                </a:lnTo>
                <a:lnTo>
                  <a:pt x="436" y="270"/>
                </a:lnTo>
                <a:lnTo>
                  <a:pt x="436" y="273"/>
                </a:lnTo>
                <a:lnTo>
                  <a:pt x="441" y="284"/>
                </a:lnTo>
                <a:lnTo>
                  <a:pt x="451" y="284"/>
                </a:lnTo>
                <a:lnTo>
                  <a:pt x="462" y="288"/>
                </a:lnTo>
                <a:lnTo>
                  <a:pt x="465" y="288"/>
                </a:lnTo>
                <a:lnTo>
                  <a:pt x="468" y="293"/>
                </a:lnTo>
                <a:lnTo>
                  <a:pt x="455" y="310"/>
                </a:lnTo>
                <a:lnTo>
                  <a:pt x="450" y="310"/>
                </a:lnTo>
                <a:lnTo>
                  <a:pt x="452" y="314"/>
                </a:lnTo>
                <a:lnTo>
                  <a:pt x="447" y="327"/>
                </a:lnTo>
                <a:lnTo>
                  <a:pt x="444" y="327"/>
                </a:lnTo>
                <a:lnTo>
                  <a:pt x="443" y="327"/>
                </a:lnTo>
                <a:lnTo>
                  <a:pt x="441" y="328"/>
                </a:lnTo>
                <a:lnTo>
                  <a:pt x="445" y="329"/>
                </a:lnTo>
                <a:lnTo>
                  <a:pt x="448" y="338"/>
                </a:lnTo>
                <a:lnTo>
                  <a:pt x="445" y="345"/>
                </a:lnTo>
                <a:lnTo>
                  <a:pt x="443" y="343"/>
                </a:lnTo>
                <a:lnTo>
                  <a:pt x="438" y="347"/>
                </a:lnTo>
                <a:lnTo>
                  <a:pt x="438" y="350"/>
                </a:lnTo>
                <a:lnTo>
                  <a:pt x="445" y="349"/>
                </a:lnTo>
                <a:lnTo>
                  <a:pt x="440" y="366"/>
                </a:lnTo>
                <a:lnTo>
                  <a:pt x="438" y="367"/>
                </a:lnTo>
                <a:lnTo>
                  <a:pt x="441" y="375"/>
                </a:lnTo>
                <a:lnTo>
                  <a:pt x="443" y="378"/>
                </a:lnTo>
                <a:lnTo>
                  <a:pt x="434" y="392"/>
                </a:lnTo>
                <a:lnTo>
                  <a:pt x="429" y="396"/>
                </a:lnTo>
                <a:lnTo>
                  <a:pt x="432" y="395"/>
                </a:lnTo>
                <a:lnTo>
                  <a:pt x="432" y="407"/>
                </a:lnTo>
                <a:lnTo>
                  <a:pt x="429" y="408"/>
                </a:lnTo>
                <a:lnTo>
                  <a:pt x="434" y="411"/>
                </a:lnTo>
                <a:lnTo>
                  <a:pt x="436" y="440"/>
                </a:lnTo>
                <a:lnTo>
                  <a:pt x="409" y="440"/>
                </a:lnTo>
                <a:lnTo>
                  <a:pt x="396" y="438"/>
                </a:lnTo>
                <a:lnTo>
                  <a:pt x="393" y="435"/>
                </a:lnTo>
                <a:lnTo>
                  <a:pt x="382" y="445"/>
                </a:lnTo>
                <a:lnTo>
                  <a:pt x="389" y="471"/>
                </a:lnTo>
                <a:lnTo>
                  <a:pt x="387" y="486"/>
                </a:lnTo>
                <a:lnTo>
                  <a:pt x="375" y="488"/>
                </a:lnTo>
                <a:lnTo>
                  <a:pt x="369" y="474"/>
                </a:lnTo>
                <a:lnTo>
                  <a:pt x="369" y="467"/>
                </a:lnTo>
                <a:lnTo>
                  <a:pt x="365" y="467"/>
                </a:lnTo>
                <a:lnTo>
                  <a:pt x="354" y="468"/>
                </a:lnTo>
                <a:lnTo>
                  <a:pt x="350" y="468"/>
                </a:lnTo>
                <a:lnTo>
                  <a:pt x="346" y="468"/>
                </a:lnTo>
                <a:lnTo>
                  <a:pt x="343" y="468"/>
                </a:lnTo>
                <a:lnTo>
                  <a:pt x="335" y="469"/>
                </a:lnTo>
                <a:lnTo>
                  <a:pt x="326" y="471"/>
                </a:lnTo>
                <a:lnTo>
                  <a:pt x="325" y="471"/>
                </a:lnTo>
                <a:lnTo>
                  <a:pt x="319" y="471"/>
                </a:lnTo>
                <a:lnTo>
                  <a:pt x="307" y="471"/>
                </a:lnTo>
                <a:lnTo>
                  <a:pt x="283" y="472"/>
                </a:lnTo>
                <a:lnTo>
                  <a:pt x="278" y="474"/>
                </a:lnTo>
                <a:lnTo>
                  <a:pt x="274" y="474"/>
                </a:lnTo>
                <a:lnTo>
                  <a:pt x="267" y="475"/>
                </a:lnTo>
                <a:lnTo>
                  <a:pt x="264" y="475"/>
                </a:lnTo>
                <a:lnTo>
                  <a:pt x="263" y="475"/>
                </a:lnTo>
                <a:lnTo>
                  <a:pt x="260" y="475"/>
                </a:lnTo>
                <a:lnTo>
                  <a:pt x="250" y="475"/>
                </a:lnTo>
                <a:lnTo>
                  <a:pt x="240" y="476"/>
                </a:lnTo>
                <a:lnTo>
                  <a:pt x="236" y="478"/>
                </a:lnTo>
                <a:lnTo>
                  <a:pt x="234" y="478"/>
                </a:lnTo>
                <a:lnTo>
                  <a:pt x="228" y="478"/>
                </a:lnTo>
                <a:lnTo>
                  <a:pt x="216" y="478"/>
                </a:lnTo>
                <a:lnTo>
                  <a:pt x="210" y="479"/>
                </a:lnTo>
                <a:lnTo>
                  <a:pt x="203" y="481"/>
                </a:lnTo>
                <a:lnTo>
                  <a:pt x="199" y="481"/>
                </a:lnTo>
                <a:lnTo>
                  <a:pt x="196" y="481"/>
                </a:lnTo>
                <a:lnTo>
                  <a:pt x="186" y="481"/>
                </a:lnTo>
                <a:lnTo>
                  <a:pt x="181" y="482"/>
                </a:lnTo>
                <a:lnTo>
                  <a:pt x="178" y="482"/>
                </a:lnTo>
                <a:lnTo>
                  <a:pt x="175" y="482"/>
                </a:lnTo>
                <a:lnTo>
                  <a:pt x="170" y="482"/>
                </a:lnTo>
                <a:lnTo>
                  <a:pt x="160" y="483"/>
                </a:lnTo>
                <a:lnTo>
                  <a:pt x="145" y="485"/>
                </a:lnTo>
                <a:lnTo>
                  <a:pt x="124" y="486"/>
                </a:lnTo>
                <a:lnTo>
                  <a:pt x="124" y="485"/>
                </a:lnTo>
                <a:lnTo>
                  <a:pt x="109" y="458"/>
                </a:lnTo>
                <a:lnTo>
                  <a:pt x="108" y="456"/>
                </a:lnTo>
                <a:lnTo>
                  <a:pt x="108" y="454"/>
                </a:lnTo>
                <a:lnTo>
                  <a:pt x="105" y="449"/>
                </a:lnTo>
                <a:lnTo>
                  <a:pt x="102" y="443"/>
                </a:lnTo>
                <a:lnTo>
                  <a:pt x="95" y="431"/>
                </a:lnTo>
                <a:lnTo>
                  <a:pt x="95" y="424"/>
                </a:lnTo>
                <a:lnTo>
                  <a:pt x="95" y="417"/>
                </a:lnTo>
                <a:lnTo>
                  <a:pt x="96" y="403"/>
                </a:lnTo>
                <a:lnTo>
                  <a:pt x="96" y="402"/>
                </a:lnTo>
                <a:lnTo>
                  <a:pt x="94" y="389"/>
                </a:lnTo>
                <a:lnTo>
                  <a:pt x="87" y="384"/>
                </a:lnTo>
                <a:lnTo>
                  <a:pt x="85" y="375"/>
                </a:lnTo>
                <a:lnTo>
                  <a:pt x="85" y="374"/>
                </a:lnTo>
                <a:lnTo>
                  <a:pt x="84" y="374"/>
                </a:lnTo>
                <a:lnTo>
                  <a:pt x="84" y="364"/>
                </a:lnTo>
                <a:lnTo>
                  <a:pt x="84" y="361"/>
                </a:lnTo>
                <a:lnTo>
                  <a:pt x="88" y="350"/>
                </a:lnTo>
                <a:lnTo>
                  <a:pt x="88" y="349"/>
                </a:lnTo>
                <a:lnTo>
                  <a:pt x="88" y="342"/>
                </a:lnTo>
                <a:lnTo>
                  <a:pt x="87" y="335"/>
                </a:lnTo>
                <a:lnTo>
                  <a:pt x="92" y="328"/>
                </a:lnTo>
                <a:lnTo>
                  <a:pt x="98" y="323"/>
                </a:lnTo>
                <a:lnTo>
                  <a:pt x="99" y="320"/>
                </a:lnTo>
                <a:lnTo>
                  <a:pt x="90" y="313"/>
                </a:lnTo>
                <a:lnTo>
                  <a:pt x="91" y="307"/>
                </a:lnTo>
                <a:lnTo>
                  <a:pt x="88" y="293"/>
                </a:lnTo>
                <a:lnTo>
                  <a:pt x="87" y="293"/>
                </a:lnTo>
                <a:lnTo>
                  <a:pt x="78" y="284"/>
                </a:lnTo>
                <a:lnTo>
                  <a:pt x="76" y="281"/>
                </a:lnTo>
                <a:lnTo>
                  <a:pt x="73" y="270"/>
                </a:lnTo>
                <a:lnTo>
                  <a:pt x="72" y="270"/>
                </a:lnTo>
                <a:lnTo>
                  <a:pt x="72" y="268"/>
                </a:lnTo>
                <a:lnTo>
                  <a:pt x="72" y="266"/>
                </a:lnTo>
                <a:lnTo>
                  <a:pt x="66" y="256"/>
                </a:lnTo>
                <a:lnTo>
                  <a:pt x="63" y="246"/>
                </a:lnTo>
                <a:lnTo>
                  <a:pt x="62" y="244"/>
                </a:lnTo>
                <a:lnTo>
                  <a:pt x="58" y="231"/>
                </a:lnTo>
                <a:lnTo>
                  <a:pt x="58" y="230"/>
                </a:lnTo>
                <a:lnTo>
                  <a:pt x="58" y="228"/>
                </a:lnTo>
                <a:lnTo>
                  <a:pt x="55" y="220"/>
                </a:lnTo>
                <a:lnTo>
                  <a:pt x="51" y="203"/>
                </a:lnTo>
                <a:lnTo>
                  <a:pt x="48" y="196"/>
                </a:lnTo>
                <a:lnTo>
                  <a:pt x="47" y="191"/>
                </a:lnTo>
                <a:lnTo>
                  <a:pt x="45" y="189"/>
                </a:lnTo>
                <a:lnTo>
                  <a:pt x="42" y="176"/>
                </a:lnTo>
                <a:lnTo>
                  <a:pt x="41" y="173"/>
                </a:lnTo>
                <a:lnTo>
                  <a:pt x="36" y="153"/>
                </a:lnTo>
                <a:lnTo>
                  <a:pt x="36" y="151"/>
                </a:lnTo>
                <a:lnTo>
                  <a:pt x="34" y="146"/>
                </a:lnTo>
                <a:lnTo>
                  <a:pt x="31" y="140"/>
                </a:lnTo>
                <a:lnTo>
                  <a:pt x="31" y="137"/>
                </a:lnTo>
                <a:lnTo>
                  <a:pt x="30" y="133"/>
                </a:lnTo>
                <a:lnTo>
                  <a:pt x="29" y="127"/>
                </a:lnTo>
                <a:lnTo>
                  <a:pt x="26" y="119"/>
                </a:lnTo>
                <a:lnTo>
                  <a:pt x="24" y="112"/>
                </a:lnTo>
                <a:lnTo>
                  <a:pt x="22" y="106"/>
                </a:lnTo>
                <a:lnTo>
                  <a:pt x="19" y="94"/>
                </a:lnTo>
                <a:lnTo>
                  <a:pt x="16" y="87"/>
                </a:lnTo>
                <a:lnTo>
                  <a:pt x="15" y="80"/>
                </a:lnTo>
                <a:lnTo>
                  <a:pt x="12" y="73"/>
                </a:lnTo>
                <a:lnTo>
                  <a:pt x="11" y="70"/>
                </a:lnTo>
                <a:lnTo>
                  <a:pt x="8" y="56"/>
                </a:lnTo>
                <a:lnTo>
                  <a:pt x="5" y="48"/>
                </a:lnTo>
                <a:lnTo>
                  <a:pt x="4" y="44"/>
                </a:lnTo>
                <a:lnTo>
                  <a:pt x="2" y="42"/>
                </a:lnTo>
                <a:lnTo>
                  <a:pt x="0" y="31"/>
                </a:lnTo>
                <a:lnTo>
                  <a:pt x="9" y="30"/>
                </a:lnTo>
                <a:lnTo>
                  <a:pt x="12" y="30"/>
                </a:lnTo>
                <a:lnTo>
                  <a:pt x="20" y="29"/>
                </a:lnTo>
                <a:lnTo>
                  <a:pt x="22" y="29"/>
                </a:lnTo>
                <a:lnTo>
                  <a:pt x="26" y="27"/>
                </a:lnTo>
                <a:lnTo>
                  <a:pt x="29" y="27"/>
                </a:lnTo>
                <a:lnTo>
                  <a:pt x="31" y="27"/>
                </a:lnTo>
                <a:lnTo>
                  <a:pt x="55" y="24"/>
                </a:lnTo>
                <a:lnTo>
                  <a:pt x="59" y="23"/>
                </a:lnTo>
                <a:lnTo>
                  <a:pt x="66" y="23"/>
                </a:lnTo>
                <a:lnTo>
                  <a:pt x="69" y="22"/>
                </a:lnTo>
              </a:path>
            </a:pathLst>
          </a:custGeom>
          <a:solidFill>
            <a:schemeClr val="bg1">
              <a:alpha val="80000"/>
            </a:schemeClr>
          </a:solidFill>
          <a:ln w="6350" cap="rnd">
            <a:solidFill>
              <a:schemeClr val="tx1">
                <a:lumMod val="50000"/>
                <a:lumOff val="50000"/>
              </a:schemeClr>
            </a:solidFill>
            <a:round/>
            <a:headEnd/>
            <a:tailEnd/>
          </a:ln>
        </p:spPr>
        <p:txBody>
          <a:bodyPr/>
          <a:lstStyle/>
          <a:p>
            <a:pPr>
              <a:defRPr/>
            </a:pPr>
            <a:endParaRPr lang="en-US"/>
          </a:p>
        </p:txBody>
      </p:sp>
      <p:sp>
        <p:nvSpPr>
          <p:cNvPr id="2104" name="Freeform 269"/>
          <p:cNvSpPr>
            <a:spLocks/>
          </p:cNvSpPr>
          <p:nvPr/>
        </p:nvSpPr>
        <p:spPr bwMode="auto">
          <a:xfrm>
            <a:off x="4838700" y="3306763"/>
            <a:ext cx="977900" cy="481012"/>
          </a:xfrm>
          <a:custGeom>
            <a:avLst/>
            <a:gdLst>
              <a:gd name="T0" fmla="*/ 2147483647 w 618"/>
              <a:gd name="T1" fmla="*/ 2147483647 h 328"/>
              <a:gd name="T2" fmla="*/ 2147483647 w 618"/>
              <a:gd name="T3" fmla="*/ 2147483647 h 328"/>
              <a:gd name="T4" fmla="*/ 2147483647 w 618"/>
              <a:gd name="T5" fmla="*/ 2147483647 h 328"/>
              <a:gd name="T6" fmla="*/ 2147483647 w 618"/>
              <a:gd name="T7" fmla="*/ 2147483647 h 328"/>
              <a:gd name="T8" fmla="*/ 2147483647 w 618"/>
              <a:gd name="T9" fmla="*/ 2147483647 h 328"/>
              <a:gd name="T10" fmla="*/ 2147483647 w 618"/>
              <a:gd name="T11" fmla="*/ 2147483647 h 328"/>
              <a:gd name="T12" fmla="*/ 2147483647 w 618"/>
              <a:gd name="T13" fmla="*/ 2147483647 h 328"/>
              <a:gd name="T14" fmla="*/ 2147483647 w 618"/>
              <a:gd name="T15" fmla="*/ 2147483647 h 328"/>
              <a:gd name="T16" fmla="*/ 2147483647 w 618"/>
              <a:gd name="T17" fmla="*/ 2147483647 h 328"/>
              <a:gd name="T18" fmla="*/ 2147483647 w 618"/>
              <a:gd name="T19" fmla="*/ 2147483647 h 328"/>
              <a:gd name="T20" fmla="*/ 2147483647 w 618"/>
              <a:gd name="T21" fmla="*/ 2147483647 h 328"/>
              <a:gd name="T22" fmla="*/ 2147483647 w 618"/>
              <a:gd name="T23" fmla="*/ 2147483647 h 328"/>
              <a:gd name="T24" fmla="*/ 2147483647 w 618"/>
              <a:gd name="T25" fmla="*/ 2147483647 h 328"/>
              <a:gd name="T26" fmla="*/ 2147483647 w 618"/>
              <a:gd name="T27" fmla="*/ 2147483647 h 328"/>
              <a:gd name="T28" fmla="*/ 2147483647 w 618"/>
              <a:gd name="T29" fmla="*/ 2147483647 h 328"/>
              <a:gd name="T30" fmla="*/ 0 w 618"/>
              <a:gd name="T31" fmla="*/ 2147483647 h 328"/>
              <a:gd name="T32" fmla="*/ 2147483647 w 618"/>
              <a:gd name="T33" fmla="*/ 2147483647 h 328"/>
              <a:gd name="T34" fmla="*/ 2147483647 w 618"/>
              <a:gd name="T35" fmla="*/ 2147483647 h 328"/>
              <a:gd name="T36" fmla="*/ 2147483647 w 618"/>
              <a:gd name="T37" fmla="*/ 2147483647 h 328"/>
              <a:gd name="T38" fmla="*/ 2147483647 w 618"/>
              <a:gd name="T39" fmla="*/ 2147483647 h 328"/>
              <a:gd name="T40" fmla="*/ 2147483647 w 618"/>
              <a:gd name="T41" fmla="*/ 2147483647 h 328"/>
              <a:gd name="T42" fmla="*/ 2147483647 w 618"/>
              <a:gd name="T43" fmla="*/ 2147483647 h 328"/>
              <a:gd name="T44" fmla="*/ 2147483647 w 618"/>
              <a:gd name="T45" fmla="*/ 2147483647 h 328"/>
              <a:gd name="T46" fmla="*/ 2147483647 w 618"/>
              <a:gd name="T47" fmla="*/ 2147483647 h 328"/>
              <a:gd name="T48" fmla="*/ 2147483647 w 618"/>
              <a:gd name="T49" fmla="*/ 2147483647 h 328"/>
              <a:gd name="T50" fmla="*/ 2147483647 w 618"/>
              <a:gd name="T51" fmla="*/ 2147483647 h 328"/>
              <a:gd name="T52" fmla="*/ 2147483647 w 618"/>
              <a:gd name="T53" fmla="*/ 2147483647 h 328"/>
              <a:gd name="T54" fmla="*/ 2147483647 w 618"/>
              <a:gd name="T55" fmla="*/ 2147483647 h 328"/>
              <a:gd name="T56" fmla="*/ 2147483647 w 618"/>
              <a:gd name="T57" fmla="*/ 2147483647 h 328"/>
              <a:gd name="T58" fmla="*/ 2147483647 w 618"/>
              <a:gd name="T59" fmla="*/ 2147483647 h 328"/>
              <a:gd name="T60" fmla="*/ 2147483647 w 618"/>
              <a:gd name="T61" fmla="*/ 2147483647 h 328"/>
              <a:gd name="T62" fmla="*/ 2147483647 w 618"/>
              <a:gd name="T63" fmla="*/ 2147483647 h 328"/>
              <a:gd name="T64" fmla="*/ 2147483647 w 618"/>
              <a:gd name="T65" fmla="*/ 2147483647 h 328"/>
              <a:gd name="T66" fmla="*/ 2147483647 w 618"/>
              <a:gd name="T67" fmla="*/ 2147483647 h 328"/>
              <a:gd name="T68" fmla="*/ 2147483647 w 618"/>
              <a:gd name="T69" fmla="*/ 2147483647 h 328"/>
              <a:gd name="T70" fmla="*/ 2147483647 w 618"/>
              <a:gd name="T71" fmla="*/ 2147483647 h 328"/>
              <a:gd name="T72" fmla="*/ 2147483647 w 618"/>
              <a:gd name="T73" fmla="*/ 2147483647 h 328"/>
              <a:gd name="T74" fmla="*/ 2147483647 w 618"/>
              <a:gd name="T75" fmla="*/ 2147483647 h 328"/>
              <a:gd name="T76" fmla="*/ 2147483647 w 618"/>
              <a:gd name="T77" fmla="*/ 2147483647 h 328"/>
              <a:gd name="T78" fmla="*/ 2147483647 w 618"/>
              <a:gd name="T79" fmla="*/ 2147483647 h 328"/>
              <a:gd name="T80" fmla="*/ 2147483647 w 618"/>
              <a:gd name="T81" fmla="*/ 2147483647 h 328"/>
              <a:gd name="T82" fmla="*/ 2147483647 w 618"/>
              <a:gd name="T83" fmla="*/ 2147483647 h 328"/>
              <a:gd name="T84" fmla="*/ 2147483647 w 618"/>
              <a:gd name="T85" fmla="*/ 0 h 328"/>
              <a:gd name="T86" fmla="*/ 2147483647 w 618"/>
              <a:gd name="T87" fmla="*/ 2147483647 h 328"/>
              <a:gd name="T88" fmla="*/ 2147483647 w 618"/>
              <a:gd name="T89" fmla="*/ 2147483647 h 328"/>
              <a:gd name="T90" fmla="*/ 2147483647 w 618"/>
              <a:gd name="T91" fmla="*/ 2147483647 h 328"/>
              <a:gd name="T92" fmla="*/ 2147483647 w 618"/>
              <a:gd name="T93" fmla="*/ 2147483647 h 328"/>
              <a:gd name="T94" fmla="*/ 2147483647 w 618"/>
              <a:gd name="T95" fmla="*/ 2147483647 h 328"/>
              <a:gd name="T96" fmla="*/ 2147483647 w 618"/>
              <a:gd name="T97" fmla="*/ 2147483647 h 328"/>
              <a:gd name="T98" fmla="*/ 2147483647 w 618"/>
              <a:gd name="T99" fmla="*/ 2147483647 h 328"/>
              <a:gd name="T100" fmla="*/ 2147483647 w 618"/>
              <a:gd name="T101" fmla="*/ 2147483647 h 328"/>
              <a:gd name="T102" fmla="*/ 2147483647 w 618"/>
              <a:gd name="T103" fmla="*/ 2147483647 h 328"/>
              <a:gd name="T104" fmla="*/ 2147483647 w 618"/>
              <a:gd name="T105" fmla="*/ 2147483647 h 328"/>
              <a:gd name="T106" fmla="*/ 2147483647 w 618"/>
              <a:gd name="T107" fmla="*/ 2147483647 h 328"/>
              <a:gd name="T108" fmla="*/ 2147483647 w 618"/>
              <a:gd name="T109" fmla="*/ 2147483647 h 328"/>
              <a:gd name="T110" fmla="*/ 2147483647 w 618"/>
              <a:gd name="T111" fmla="*/ 2147483647 h 328"/>
              <a:gd name="T112" fmla="*/ 2147483647 w 618"/>
              <a:gd name="T113" fmla="*/ 2147483647 h 328"/>
              <a:gd name="T114" fmla="*/ 2147483647 w 618"/>
              <a:gd name="T115" fmla="*/ 2147483647 h 328"/>
              <a:gd name="T116" fmla="*/ 2147483647 w 618"/>
              <a:gd name="T117" fmla="*/ 2147483647 h 328"/>
              <a:gd name="T118" fmla="*/ 2147483647 w 618"/>
              <a:gd name="T119" fmla="*/ 2147483647 h 328"/>
              <a:gd name="T120" fmla="*/ 2147483647 w 618"/>
              <a:gd name="T121" fmla="*/ 2147483647 h 328"/>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618"/>
              <a:gd name="T184" fmla="*/ 0 h 328"/>
              <a:gd name="T185" fmla="*/ 618 w 618"/>
              <a:gd name="T186" fmla="*/ 328 h 328"/>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618" h="328">
                <a:moveTo>
                  <a:pt x="440" y="269"/>
                </a:moveTo>
                <a:lnTo>
                  <a:pt x="440" y="269"/>
                </a:lnTo>
                <a:lnTo>
                  <a:pt x="439" y="269"/>
                </a:lnTo>
                <a:lnTo>
                  <a:pt x="422" y="270"/>
                </a:lnTo>
                <a:lnTo>
                  <a:pt x="414" y="273"/>
                </a:lnTo>
                <a:lnTo>
                  <a:pt x="393" y="274"/>
                </a:lnTo>
                <a:lnTo>
                  <a:pt x="386" y="274"/>
                </a:lnTo>
                <a:lnTo>
                  <a:pt x="379" y="275"/>
                </a:lnTo>
                <a:lnTo>
                  <a:pt x="377" y="275"/>
                </a:lnTo>
                <a:lnTo>
                  <a:pt x="375" y="275"/>
                </a:lnTo>
                <a:lnTo>
                  <a:pt x="364" y="275"/>
                </a:lnTo>
                <a:lnTo>
                  <a:pt x="352" y="277"/>
                </a:lnTo>
                <a:lnTo>
                  <a:pt x="350" y="277"/>
                </a:lnTo>
                <a:lnTo>
                  <a:pt x="346" y="277"/>
                </a:lnTo>
                <a:lnTo>
                  <a:pt x="338" y="280"/>
                </a:lnTo>
                <a:lnTo>
                  <a:pt x="332" y="280"/>
                </a:lnTo>
                <a:lnTo>
                  <a:pt x="321" y="281"/>
                </a:lnTo>
                <a:lnTo>
                  <a:pt x="307" y="282"/>
                </a:lnTo>
                <a:lnTo>
                  <a:pt x="305" y="282"/>
                </a:lnTo>
                <a:lnTo>
                  <a:pt x="298" y="284"/>
                </a:lnTo>
                <a:lnTo>
                  <a:pt x="292" y="284"/>
                </a:lnTo>
                <a:lnTo>
                  <a:pt x="289" y="284"/>
                </a:lnTo>
                <a:lnTo>
                  <a:pt x="278" y="285"/>
                </a:lnTo>
                <a:lnTo>
                  <a:pt x="271" y="285"/>
                </a:lnTo>
                <a:lnTo>
                  <a:pt x="264" y="285"/>
                </a:lnTo>
                <a:lnTo>
                  <a:pt x="262" y="285"/>
                </a:lnTo>
                <a:lnTo>
                  <a:pt x="255" y="285"/>
                </a:lnTo>
                <a:lnTo>
                  <a:pt x="246" y="286"/>
                </a:lnTo>
                <a:lnTo>
                  <a:pt x="244" y="288"/>
                </a:lnTo>
                <a:lnTo>
                  <a:pt x="241" y="289"/>
                </a:lnTo>
                <a:lnTo>
                  <a:pt x="239" y="286"/>
                </a:lnTo>
                <a:lnTo>
                  <a:pt x="230" y="289"/>
                </a:lnTo>
                <a:lnTo>
                  <a:pt x="224" y="289"/>
                </a:lnTo>
                <a:lnTo>
                  <a:pt x="219" y="289"/>
                </a:lnTo>
                <a:lnTo>
                  <a:pt x="214" y="291"/>
                </a:lnTo>
                <a:lnTo>
                  <a:pt x="199" y="292"/>
                </a:lnTo>
                <a:lnTo>
                  <a:pt x="195" y="293"/>
                </a:lnTo>
                <a:lnTo>
                  <a:pt x="194" y="293"/>
                </a:lnTo>
                <a:lnTo>
                  <a:pt x="184" y="293"/>
                </a:lnTo>
                <a:lnTo>
                  <a:pt x="176" y="295"/>
                </a:lnTo>
                <a:lnTo>
                  <a:pt x="164" y="296"/>
                </a:lnTo>
                <a:lnTo>
                  <a:pt x="158" y="298"/>
                </a:lnTo>
                <a:lnTo>
                  <a:pt x="149" y="299"/>
                </a:lnTo>
                <a:lnTo>
                  <a:pt x="145" y="299"/>
                </a:lnTo>
                <a:lnTo>
                  <a:pt x="131" y="300"/>
                </a:lnTo>
                <a:lnTo>
                  <a:pt x="131" y="298"/>
                </a:lnTo>
                <a:lnTo>
                  <a:pt x="112" y="298"/>
                </a:lnTo>
                <a:lnTo>
                  <a:pt x="113" y="300"/>
                </a:lnTo>
                <a:lnTo>
                  <a:pt x="115" y="303"/>
                </a:lnTo>
                <a:lnTo>
                  <a:pt x="116" y="317"/>
                </a:lnTo>
                <a:lnTo>
                  <a:pt x="97" y="318"/>
                </a:lnTo>
                <a:lnTo>
                  <a:pt x="88" y="320"/>
                </a:lnTo>
                <a:lnTo>
                  <a:pt x="79" y="320"/>
                </a:lnTo>
                <a:lnTo>
                  <a:pt x="76" y="320"/>
                </a:lnTo>
                <a:lnTo>
                  <a:pt x="73" y="320"/>
                </a:lnTo>
                <a:lnTo>
                  <a:pt x="55" y="322"/>
                </a:lnTo>
                <a:lnTo>
                  <a:pt x="51" y="322"/>
                </a:lnTo>
                <a:lnTo>
                  <a:pt x="49" y="322"/>
                </a:lnTo>
                <a:lnTo>
                  <a:pt x="37" y="324"/>
                </a:lnTo>
                <a:lnTo>
                  <a:pt x="9" y="325"/>
                </a:lnTo>
                <a:lnTo>
                  <a:pt x="5" y="327"/>
                </a:lnTo>
                <a:lnTo>
                  <a:pt x="0" y="327"/>
                </a:lnTo>
                <a:lnTo>
                  <a:pt x="2" y="314"/>
                </a:lnTo>
                <a:lnTo>
                  <a:pt x="2" y="313"/>
                </a:lnTo>
                <a:lnTo>
                  <a:pt x="5" y="313"/>
                </a:lnTo>
                <a:lnTo>
                  <a:pt x="13" y="320"/>
                </a:lnTo>
                <a:lnTo>
                  <a:pt x="19" y="309"/>
                </a:lnTo>
                <a:lnTo>
                  <a:pt x="16" y="299"/>
                </a:lnTo>
                <a:lnTo>
                  <a:pt x="22" y="298"/>
                </a:lnTo>
                <a:lnTo>
                  <a:pt x="22" y="293"/>
                </a:lnTo>
                <a:lnTo>
                  <a:pt x="20" y="285"/>
                </a:lnTo>
                <a:lnTo>
                  <a:pt x="22" y="282"/>
                </a:lnTo>
                <a:lnTo>
                  <a:pt x="22" y="277"/>
                </a:lnTo>
                <a:lnTo>
                  <a:pt x="22" y="275"/>
                </a:lnTo>
                <a:lnTo>
                  <a:pt x="19" y="273"/>
                </a:lnTo>
                <a:lnTo>
                  <a:pt x="16" y="271"/>
                </a:lnTo>
                <a:lnTo>
                  <a:pt x="13" y="266"/>
                </a:lnTo>
                <a:lnTo>
                  <a:pt x="15" y="264"/>
                </a:lnTo>
                <a:lnTo>
                  <a:pt x="18" y="260"/>
                </a:lnTo>
                <a:lnTo>
                  <a:pt x="29" y="245"/>
                </a:lnTo>
                <a:lnTo>
                  <a:pt x="33" y="245"/>
                </a:lnTo>
                <a:lnTo>
                  <a:pt x="34" y="245"/>
                </a:lnTo>
                <a:lnTo>
                  <a:pt x="49" y="252"/>
                </a:lnTo>
                <a:lnTo>
                  <a:pt x="61" y="253"/>
                </a:lnTo>
                <a:lnTo>
                  <a:pt x="66" y="259"/>
                </a:lnTo>
                <a:lnTo>
                  <a:pt x="72" y="259"/>
                </a:lnTo>
                <a:lnTo>
                  <a:pt x="73" y="259"/>
                </a:lnTo>
                <a:lnTo>
                  <a:pt x="77" y="252"/>
                </a:lnTo>
                <a:lnTo>
                  <a:pt x="70" y="238"/>
                </a:lnTo>
                <a:lnTo>
                  <a:pt x="76" y="219"/>
                </a:lnTo>
                <a:lnTo>
                  <a:pt x="79" y="220"/>
                </a:lnTo>
                <a:lnTo>
                  <a:pt x="80" y="222"/>
                </a:lnTo>
                <a:lnTo>
                  <a:pt x="81" y="220"/>
                </a:lnTo>
                <a:lnTo>
                  <a:pt x="90" y="215"/>
                </a:lnTo>
                <a:lnTo>
                  <a:pt x="99" y="212"/>
                </a:lnTo>
                <a:lnTo>
                  <a:pt x="105" y="208"/>
                </a:lnTo>
                <a:lnTo>
                  <a:pt x="98" y="202"/>
                </a:lnTo>
                <a:lnTo>
                  <a:pt x="98" y="201"/>
                </a:lnTo>
                <a:lnTo>
                  <a:pt x="95" y="195"/>
                </a:lnTo>
                <a:lnTo>
                  <a:pt x="98" y="186"/>
                </a:lnTo>
                <a:lnTo>
                  <a:pt x="105" y="176"/>
                </a:lnTo>
                <a:lnTo>
                  <a:pt x="106" y="176"/>
                </a:lnTo>
                <a:lnTo>
                  <a:pt x="110" y="166"/>
                </a:lnTo>
                <a:lnTo>
                  <a:pt x="112" y="164"/>
                </a:lnTo>
                <a:lnTo>
                  <a:pt x="116" y="161"/>
                </a:lnTo>
                <a:lnTo>
                  <a:pt x="126" y="164"/>
                </a:lnTo>
                <a:lnTo>
                  <a:pt x="131" y="162"/>
                </a:lnTo>
                <a:lnTo>
                  <a:pt x="138" y="169"/>
                </a:lnTo>
                <a:lnTo>
                  <a:pt x="137" y="158"/>
                </a:lnTo>
                <a:lnTo>
                  <a:pt x="151" y="155"/>
                </a:lnTo>
                <a:lnTo>
                  <a:pt x="155" y="155"/>
                </a:lnTo>
                <a:lnTo>
                  <a:pt x="158" y="155"/>
                </a:lnTo>
                <a:lnTo>
                  <a:pt x="164" y="160"/>
                </a:lnTo>
                <a:lnTo>
                  <a:pt x="167" y="161"/>
                </a:lnTo>
                <a:lnTo>
                  <a:pt x="181" y="169"/>
                </a:lnTo>
                <a:lnTo>
                  <a:pt x="189" y="153"/>
                </a:lnTo>
                <a:lnTo>
                  <a:pt x="191" y="153"/>
                </a:lnTo>
                <a:lnTo>
                  <a:pt x="199" y="147"/>
                </a:lnTo>
                <a:lnTo>
                  <a:pt x="203" y="143"/>
                </a:lnTo>
                <a:lnTo>
                  <a:pt x="210" y="153"/>
                </a:lnTo>
                <a:lnTo>
                  <a:pt x="219" y="155"/>
                </a:lnTo>
                <a:lnTo>
                  <a:pt x="219" y="160"/>
                </a:lnTo>
                <a:lnTo>
                  <a:pt x="224" y="155"/>
                </a:lnTo>
                <a:lnTo>
                  <a:pt x="228" y="136"/>
                </a:lnTo>
                <a:lnTo>
                  <a:pt x="231" y="136"/>
                </a:lnTo>
                <a:lnTo>
                  <a:pt x="232" y="129"/>
                </a:lnTo>
                <a:lnTo>
                  <a:pt x="231" y="128"/>
                </a:lnTo>
                <a:lnTo>
                  <a:pt x="231" y="126"/>
                </a:lnTo>
                <a:lnTo>
                  <a:pt x="238" y="125"/>
                </a:lnTo>
                <a:lnTo>
                  <a:pt x="238" y="118"/>
                </a:lnTo>
                <a:lnTo>
                  <a:pt x="242" y="120"/>
                </a:lnTo>
                <a:lnTo>
                  <a:pt x="248" y="125"/>
                </a:lnTo>
                <a:lnTo>
                  <a:pt x="250" y="133"/>
                </a:lnTo>
                <a:lnTo>
                  <a:pt x="271" y="136"/>
                </a:lnTo>
                <a:lnTo>
                  <a:pt x="277" y="135"/>
                </a:lnTo>
                <a:lnTo>
                  <a:pt x="278" y="121"/>
                </a:lnTo>
                <a:lnTo>
                  <a:pt x="278" y="115"/>
                </a:lnTo>
                <a:lnTo>
                  <a:pt x="282" y="107"/>
                </a:lnTo>
                <a:lnTo>
                  <a:pt x="285" y="103"/>
                </a:lnTo>
                <a:lnTo>
                  <a:pt x="288" y="103"/>
                </a:lnTo>
                <a:lnTo>
                  <a:pt x="289" y="104"/>
                </a:lnTo>
                <a:lnTo>
                  <a:pt x="298" y="92"/>
                </a:lnTo>
                <a:lnTo>
                  <a:pt x="298" y="88"/>
                </a:lnTo>
                <a:lnTo>
                  <a:pt x="307" y="80"/>
                </a:lnTo>
                <a:lnTo>
                  <a:pt x="311" y="73"/>
                </a:lnTo>
                <a:lnTo>
                  <a:pt x="311" y="67"/>
                </a:lnTo>
                <a:lnTo>
                  <a:pt x="310" y="63"/>
                </a:lnTo>
                <a:lnTo>
                  <a:pt x="314" y="51"/>
                </a:lnTo>
                <a:lnTo>
                  <a:pt x="317" y="49"/>
                </a:lnTo>
                <a:lnTo>
                  <a:pt x="324" y="49"/>
                </a:lnTo>
                <a:lnTo>
                  <a:pt x="328" y="53"/>
                </a:lnTo>
                <a:lnTo>
                  <a:pt x="335" y="51"/>
                </a:lnTo>
                <a:lnTo>
                  <a:pt x="341" y="45"/>
                </a:lnTo>
                <a:lnTo>
                  <a:pt x="343" y="44"/>
                </a:lnTo>
                <a:lnTo>
                  <a:pt x="345" y="42"/>
                </a:lnTo>
                <a:lnTo>
                  <a:pt x="354" y="38"/>
                </a:lnTo>
                <a:lnTo>
                  <a:pt x="360" y="30"/>
                </a:lnTo>
                <a:lnTo>
                  <a:pt x="361" y="28"/>
                </a:lnTo>
                <a:lnTo>
                  <a:pt x="353" y="27"/>
                </a:lnTo>
                <a:lnTo>
                  <a:pt x="353" y="24"/>
                </a:lnTo>
                <a:lnTo>
                  <a:pt x="354" y="16"/>
                </a:lnTo>
                <a:lnTo>
                  <a:pt x="352" y="13"/>
                </a:lnTo>
                <a:lnTo>
                  <a:pt x="350" y="9"/>
                </a:lnTo>
                <a:lnTo>
                  <a:pt x="354" y="4"/>
                </a:lnTo>
                <a:lnTo>
                  <a:pt x="357" y="2"/>
                </a:lnTo>
                <a:lnTo>
                  <a:pt x="360" y="0"/>
                </a:lnTo>
                <a:lnTo>
                  <a:pt x="371" y="5"/>
                </a:lnTo>
                <a:lnTo>
                  <a:pt x="381" y="2"/>
                </a:lnTo>
                <a:lnTo>
                  <a:pt x="382" y="0"/>
                </a:lnTo>
                <a:lnTo>
                  <a:pt x="393" y="6"/>
                </a:lnTo>
                <a:lnTo>
                  <a:pt x="397" y="8"/>
                </a:lnTo>
                <a:lnTo>
                  <a:pt x="402" y="16"/>
                </a:lnTo>
                <a:lnTo>
                  <a:pt x="404" y="19"/>
                </a:lnTo>
                <a:lnTo>
                  <a:pt x="407" y="23"/>
                </a:lnTo>
                <a:lnTo>
                  <a:pt x="407" y="27"/>
                </a:lnTo>
                <a:lnTo>
                  <a:pt x="417" y="31"/>
                </a:lnTo>
                <a:lnTo>
                  <a:pt x="424" y="33"/>
                </a:lnTo>
                <a:lnTo>
                  <a:pt x="427" y="30"/>
                </a:lnTo>
                <a:lnTo>
                  <a:pt x="428" y="30"/>
                </a:lnTo>
                <a:lnTo>
                  <a:pt x="436" y="30"/>
                </a:lnTo>
                <a:lnTo>
                  <a:pt x="440" y="33"/>
                </a:lnTo>
                <a:lnTo>
                  <a:pt x="450" y="42"/>
                </a:lnTo>
                <a:lnTo>
                  <a:pt x="454" y="42"/>
                </a:lnTo>
                <a:lnTo>
                  <a:pt x="456" y="42"/>
                </a:lnTo>
                <a:lnTo>
                  <a:pt x="458" y="42"/>
                </a:lnTo>
                <a:lnTo>
                  <a:pt x="460" y="37"/>
                </a:lnTo>
                <a:lnTo>
                  <a:pt x="467" y="33"/>
                </a:lnTo>
                <a:lnTo>
                  <a:pt x="481" y="35"/>
                </a:lnTo>
                <a:lnTo>
                  <a:pt x="489" y="42"/>
                </a:lnTo>
                <a:lnTo>
                  <a:pt x="490" y="40"/>
                </a:lnTo>
                <a:lnTo>
                  <a:pt x="493" y="37"/>
                </a:lnTo>
                <a:lnTo>
                  <a:pt x="500" y="37"/>
                </a:lnTo>
                <a:lnTo>
                  <a:pt x="508" y="24"/>
                </a:lnTo>
                <a:lnTo>
                  <a:pt x="521" y="20"/>
                </a:lnTo>
                <a:lnTo>
                  <a:pt x="524" y="33"/>
                </a:lnTo>
                <a:lnTo>
                  <a:pt x="529" y="40"/>
                </a:lnTo>
                <a:lnTo>
                  <a:pt x="533" y="40"/>
                </a:lnTo>
                <a:lnTo>
                  <a:pt x="542" y="44"/>
                </a:lnTo>
                <a:lnTo>
                  <a:pt x="546" y="46"/>
                </a:lnTo>
                <a:lnTo>
                  <a:pt x="550" y="52"/>
                </a:lnTo>
                <a:lnTo>
                  <a:pt x="550" y="57"/>
                </a:lnTo>
                <a:lnTo>
                  <a:pt x="553" y="70"/>
                </a:lnTo>
                <a:lnTo>
                  <a:pt x="551" y="70"/>
                </a:lnTo>
                <a:lnTo>
                  <a:pt x="551" y="84"/>
                </a:lnTo>
                <a:lnTo>
                  <a:pt x="565" y="96"/>
                </a:lnTo>
                <a:lnTo>
                  <a:pt x="565" y="102"/>
                </a:lnTo>
                <a:lnTo>
                  <a:pt x="565" y="103"/>
                </a:lnTo>
                <a:lnTo>
                  <a:pt x="574" y="109"/>
                </a:lnTo>
                <a:lnTo>
                  <a:pt x="574" y="110"/>
                </a:lnTo>
                <a:lnTo>
                  <a:pt x="578" y="115"/>
                </a:lnTo>
                <a:lnTo>
                  <a:pt x="583" y="121"/>
                </a:lnTo>
                <a:lnTo>
                  <a:pt x="582" y="122"/>
                </a:lnTo>
                <a:lnTo>
                  <a:pt x="603" y="136"/>
                </a:lnTo>
                <a:lnTo>
                  <a:pt x="603" y="139"/>
                </a:lnTo>
                <a:lnTo>
                  <a:pt x="617" y="139"/>
                </a:lnTo>
                <a:lnTo>
                  <a:pt x="608" y="149"/>
                </a:lnTo>
                <a:lnTo>
                  <a:pt x="600" y="160"/>
                </a:lnTo>
                <a:lnTo>
                  <a:pt x="592" y="169"/>
                </a:lnTo>
                <a:lnTo>
                  <a:pt x="587" y="173"/>
                </a:lnTo>
                <a:lnTo>
                  <a:pt x="582" y="176"/>
                </a:lnTo>
                <a:lnTo>
                  <a:pt x="574" y="183"/>
                </a:lnTo>
                <a:lnTo>
                  <a:pt x="572" y="183"/>
                </a:lnTo>
                <a:lnTo>
                  <a:pt x="561" y="193"/>
                </a:lnTo>
                <a:lnTo>
                  <a:pt x="560" y="205"/>
                </a:lnTo>
                <a:lnTo>
                  <a:pt x="550" y="212"/>
                </a:lnTo>
                <a:lnTo>
                  <a:pt x="550" y="219"/>
                </a:lnTo>
                <a:lnTo>
                  <a:pt x="550" y="220"/>
                </a:lnTo>
                <a:lnTo>
                  <a:pt x="532" y="235"/>
                </a:lnTo>
                <a:lnTo>
                  <a:pt x="532" y="238"/>
                </a:lnTo>
                <a:lnTo>
                  <a:pt x="506" y="252"/>
                </a:lnTo>
                <a:lnTo>
                  <a:pt x="501" y="252"/>
                </a:lnTo>
                <a:lnTo>
                  <a:pt x="492" y="259"/>
                </a:lnTo>
                <a:lnTo>
                  <a:pt x="488" y="260"/>
                </a:lnTo>
                <a:lnTo>
                  <a:pt x="486" y="263"/>
                </a:lnTo>
                <a:lnTo>
                  <a:pt x="479" y="264"/>
                </a:lnTo>
                <a:lnTo>
                  <a:pt x="467" y="266"/>
                </a:lnTo>
                <a:lnTo>
                  <a:pt x="460" y="266"/>
                </a:lnTo>
                <a:lnTo>
                  <a:pt x="453" y="267"/>
                </a:lnTo>
                <a:lnTo>
                  <a:pt x="443" y="269"/>
                </a:lnTo>
                <a:lnTo>
                  <a:pt x="440" y="269"/>
                </a:lnTo>
              </a:path>
            </a:pathLst>
          </a:custGeom>
          <a:solidFill>
            <a:schemeClr val="bg1">
              <a:alpha val="80000"/>
            </a:schemeClr>
          </a:solidFill>
          <a:ln w="6350" cap="rnd">
            <a:solidFill>
              <a:schemeClr val="tx1">
                <a:lumMod val="50000"/>
                <a:lumOff val="50000"/>
              </a:schemeClr>
            </a:solidFill>
            <a:round/>
            <a:headEnd/>
            <a:tailEnd/>
          </a:ln>
        </p:spPr>
        <p:txBody>
          <a:bodyPr/>
          <a:lstStyle/>
          <a:p>
            <a:pPr>
              <a:defRPr/>
            </a:pPr>
            <a:endParaRPr lang="en-US"/>
          </a:p>
        </p:txBody>
      </p:sp>
      <p:sp>
        <p:nvSpPr>
          <p:cNvPr id="2106" name="Freeform 271"/>
          <p:cNvSpPr>
            <a:spLocks/>
          </p:cNvSpPr>
          <p:nvPr/>
        </p:nvSpPr>
        <p:spPr bwMode="auto">
          <a:xfrm>
            <a:off x="5561013" y="3522663"/>
            <a:ext cx="1190625" cy="495300"/>
          </a:xfrm>
          <a:custGeom>
            <a:avLst/>
            <a:gdLst>
              <a:gd name="T0" fmla="*/ 2147483647 w 753"/>
              <a:gd name="T1" fmla="*/ 2147483647 h 338"/>
              <a:gd name="T2" fmla="*/ 2147483647 w 753"/>
              <a:gd name="T3" fmla="*/ 2147483647 h 338"/>
              <a:gd name="T4" fmla="*/ 2147483647 w 753"/>
              <a:gd name="T5" fmla="*/ 2147483647 h 338"/>
              <a:gd name="T6" fmla="*/ 2147483647 w 753"/>
              <a:gd name="T7" fmla="*/ 2147483647 h 338"/>
              <a:gd name="T8" fmla="*/ 2147483647 w 753"/>
              <a:gd name="T9" fmla="*/ 2147483647 h 338"/>
              <a:gd name="T10" fmla="*/ 2147483647 w 753"/>
              <a:gd name="T11" fmla="*/ 2147483647 h 338"/>
              <a:gd name="T12" fmla="*/ 2147483647 w 753"/>
              <a:gd name="T13" fmla="*/ 2147483647 h 338"/>
              <a:gd name="T14" fmla="*/ 2147483647 w 753"/>
              <a:gd name="T15" fmla="*/ 2147483647 h 338"/>
              <a:gd name="T16" fmla="*/ 2147483647 w 753"/>
              <a:gd name="T17" fmla="*/ 2147483647 h 338"/>
              <a:gd name="T18" fmla="*/ 2147483647 w 753"/>
              <a:gd name="T19" fmla="*/ 2147483647 h 338"/>
              <a:gd name="T20" fmla="*/ 2147483647 w 753"/>
              <a:gd name="T21" fmla="*/ 2147483647 h 338"/>
              <a:gd name="T22" fmla="*/ 2147483647 w 753"/>
              <a:gd name="T23" fmla="*/ 2147483647 h 338"/>
              <a:gd name="T24" fmla="*/ 2147483647 w 753"/>
              <a:gd name="T25" fmla="*/ 2147483647 h 338"/>
              <a:gd name="T26" fmla="*/ 2147483647 w 753"/>
              <a:gd name="T27" fmla="*/ 2147483647 h 338"/>
              <a:gd name="T28" fmla="*/ 2147483647 w 753"/>
              <a:gd name="T29" fmla="*/ 2147483647 h 338"/>
              <a:gd name="T30" fmla="*/ 2147483647 w 753"/>
              <a:gd name="T31" fmla="*/ 2147483647 h 338"/>
              <a:gd name="T32" fmla="*/ 2147483647 w 753"/>
              <a:gd name="T33" fmla="*/ 2147483647 h 338"/>
              <a:gd name="T34" fmla="*/ 2147483647 w 753"/>
              <a:gd name="T35" fmla="*/ 2147483647 h 338"/>
              <a:gd name="T36" fmla="*/ 2147483647 w 753"/>
              <a:gd name="T37" fmla="*/ 2147483647 h 338"/>
              <a:gd name="T38" fmla="*/ 2147483647 w 753"/>
              <a:gd name="T39" fmla="*/ 2147483647 h 338"/>
              <a:gd name="T40" fmla="*/ 2147483647 w 753"/>
              <a:gd name="T41" fmla="*/ 2147483647 h 338"/>
              <a:gd name="T42" fmla="*/ 2147483647 w 753"/>
              <a:gd name="T43" fmla="*/ 2147483647 h 338"/>
              <a:gd name="T44" fmla="*/ 2147483647 w 753"/>
              <a:gd name="T45" fmla="*/ 2147483647 h 338"/>
              <a:gd name="T46" fmla="*/ 2147483647 w 753"/>
              <a:gd name="T47" fmla="*/ 2147483647 h 338"/>
              <a:gd name="T48" fmla="*/ 2147483647 w 753"/>
              <a:gd name="T49" fmla="*/ 2147483647 h 338"/>
              <a:gd name="T50" fmla="*/ 2147483647 w 753"/>
              <a:gd name="T51" fmla="*/ 2147483647 h 338"/>
              <a:gd name="T52" fmla="*/ 2147483647 w 753"/>
              <a:gd name="T53" fmla="*/ 2147483647 h 338"/>
              <a:gd name="T54" fmla="*/ 2147483647 w 753"/>
              <a:gd name="T55" fmla="*/ 2147483647 h 338"/>
              <a:gd name="T56" fmla="*/ 2147483647 w 753"/>
              <a:gd name="T57" fmla="*/ 2147483647 h 338"/>
              <a:gd name="T58" fmla="*/ 2147483647 w 753"/>
              <a:gd name="T59" fmla="*/ 2147483647 h 338"/>
              <a:gd name="T60" fmla="*/ 2147483647 w 753"/>
              <a:gd name="T61" fmla="*/ 2147483647 h 338"/>
              <a:gd name="T62" fmla="*/ 2147483647 w 753"/>
              <a:gd name="T63" fmla="*/ 2147483647 h 338"/>
              <a:gd name="T64" fmla="*/ 2147483647 w 753"/>
              <a:gd name="T65" fmla="*/ 2147483647 h 338"/>
              <a:gd name="T66" fmla="*/ 2147483647 w 753"/>
              <a:gd name="T67" fmla="*/ 2147483647 h 338"/>
              <a:gd name="T68" fmla="*/ 2147483647 w 753"/>
              <a:gd name="T69" fmla="*/ 2147483647 h 338"/>
              <a:gd name="T70" fmla="*/ 2147483647 w 753"/>
              <a:gd name="T71" fmla="*/ 2147483647 h 338"/>
              <a:gd name="T72" fmla="*/ 2147483647 w 753"/>
              <a:gd name="T73" fmla="*/ 2147483647 h 338"/>
              <a:gd name="T74" fmla="*/ 2147483647 w 753"/>
              <a:gd name="T75" fmla="*/ 2147483647 h 338"/>
              <a:gd name="T76" fmla="*/ 2147483647 w 753"/>
              <a:gd name="T77" fmla="*/ 2147483647 h 338"/>
              <a:gd name="T78" fmla="*/ 2147483647 w 753"/>
              <a:gd name="T79" fmla="*/ 2147483647 h 338"/>
              <a:gd name="T80" fmla="*/ 2147483647 w 753"/>
              <a:gd name="T81" fmla="*/ 2147483647 h 338"/>
              <a:gd name="T82" fmla="*/ 2147483647 w 753"/>
              <a:gd name="T83" fmla="*/ 2147483647 h 338"/>
              <a:gd name="T84" fmla="*/ 2147483647 w 753"/>
              <a:gd name="T85" fmla="*/ 2147483647 h 338"/>
              <a:gd name="T86" fmla="*/ 2147483647 w 753"/>
              <a:gd name="T87" fmla="*/ 2147483647 h 338"/>
              <a:gd name="T88" fmla="*/ 2147483647 w 753"/>
              <a:gd name="T89" fmla="*/ 2147483647 h 338"/>
              <a:gd name="T90" fmla="*/ 0 w 753"/>
              <a:gd name="T91" fmla="*/ 2147483647 h 338"/>
              <a:gd name="T92" fmla="*/ 2147483647 w 753"/>
              <a:gd name="T93" fmla="*/ 2147483647 h 338"/>
              <a:gd name="T94" fmla="*/ 2147483647 w 753"/>
              <a:gd name="T95" fmla="*/ 2147483647 h 338"/>
              <a:gd name="T96" fmla="*/ 2147483647 w 753"/>
              <a:gd name="T97" fmla="*/ 2147483647 h 338"/>
              <a:gd name="T98" fmla="*/ 2147483647 w 753"/>
              <a:gd name="T99" fmla="*/ 2147483647 h 338"/>
              <a:gd name="T100" fmla="*/ 2147483647 w 753"/>
              <a:gd name="T101" fmla="*/ 2147483647 h 338"/>
              <a:gd name="T102" fmla="*/ 2147483647 w 753"/>
              <a:gd name="T103" fmla="*/ 2147483647 h 338"/>
              <a:gd name="T104" fmla="*/ 2147483647 w 753"/>
              <a:gd name="T105" fmla="*/ 2147483647 h 338"/>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753"/>
              <a:gd name="T160" fmla="*/ 0 h 338"/>
              <a:gd name="T161" fmla="*/ 753 w 753"/>
              <a:gd name="T162" fmla="*/ 338 h 338"/>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753" h="338">
                <a:moveTo>
                  <a:pt x="146" y="155"/>
                </a:moveTo>
                <a:lnTo>
                  <a:pt x="150" y="151"/>
                </a:lnTo>
                <a:lnTo>
                  <a:pt x="160" y="146"/>
                </a:lnTo>
                <a:lnTo>
                  <a:pt x="163" y="143"/>
                </a:lnTo>
                <a:lnTo>
                  <a:pt x="170" y="146"/>
                </a:lnTo>
                <a:lnTo>
                  <a:pt x="171" y="147"/>
                </a:lnTo>
                <a:lnTo>
                  <a:pt x="175" y="147"/>
                </a:lnTo>
                <a:lnTo>
                  <a:pt x="178" y="144"/>
                </a:lnTo>
                <a:lnTo>
                  <a:pt x="180" y="144"/>
                </a:lnTo>
                <a:lnTo>
                  <a:pt x="185" y="128"/>
                </a:lnTo>
                <a:lnTo>
                  <a:pt x="186" y="125"/>
                </a:lnTo>
                <a:lnTo>
                  <a:pt x="189" y="121"/>
                </a:lnTo>
                <a:lnTo>
                  <a:pt x="199" y="118"/>
                </a:lnTo>
                <a:lnTo>
                  <a:pt x="200" y="111"/>
                </a:lnTo>
                <a:lnTo>
                  <a:pt x="202" y="98"/>
                </a:lnTo>
                <a:lnTo>
                  <a:pt x="202" y="89"/>
                </a:lnTo>
                <a:lnTo>
                  <a:pt x="206" y="89"/>
                </a:lnTo>
                <a:lnTo>
                  <a:pt x="218" y="87"/>
                </a:lnTo>
                <a:lnTo>
                  <a:pt x="221" y="87"/>
                </a:lnTo>
                <a:lnTo>
                  <a:pt x="229" y="86"/>
                </a:lnTo>
                <a:lnTo>
                  <a:pt x="232" y="84"/>
                </a:lnTo>
                <a:lnTo>
                  <a:pt x="254" y="82"/>
                </a:lnTo>
                <a:lnTo>
                  <a:pt x="267" y="80"/>
                </a:lnTo>
                <a:lnTo>
                  <a:pt x="270" y="80"/>
                </a:lnTo>
                <a:lnTo>
                  <a:pt x="271" y="80"/>
                </a:lnTo>
                <a:lnTo>
                  <a:pt x="272" y="80"/>
                </a:lnTo>
                <a:lnTo>
                  <a:pt x="274" y="80"/>
                </a:lnTo>
                <a:lnTo>
                  <a:pt x="278" y="79"/>
                </a:lnTo>
                <a:lnTo>
                  <a:pt x="283" y="77"/>
                </a:lnTo>
                <a:lnTo>
                  <a:pt x="292" y="77"/>
                </a:lnTo>
                <a:lnTo>
                  <a:pt x="296" y="76"/>
                </a:lnTo>
                <a:lnTo>
                  <a:pt x="301" y="76"/>
                </a:lnTo>
                <a:lnTo>
                  <a:pt x="306" y="75"/>
                </a:lnTo>
                <a:lnTo>
                  <a:pt x="318" y="73"/>
                </a:lnTo>
                <a:lnTo>
                  <a:pt x="333" y="72"/>
                </a:lnTo>
                <a:lnTo>
                  <a:pt x="340" y="71"/>
                </a:lnTo>
                <a:lnTo>
                  <a:pt x="342" y="71"/>
                </a:lnTo>
                <a:lnTo>
                  <a:pt x="344" y="69"/>
                </a:lnTo>
                <a:lnTo>
                  <a:pt x="354" y="68"/>
                </a:lnTo>
                <a:lnTo>
                  <a:pt x="368" y="65"/>
                </a:lnTo>
                <a:lnTo>
                  <a:pt x="375" y="64"/>
                </a:lnTo>
                <a:lnTo>
                  <a:pt x="380" y="64"/>
                </a:lnTo>
                <a:lnTo>
                  <a:pt x="385" y="62"/>
                </a:lnTo>
                <a:lnTo>
                  <a:pt x="397" y="61"/>
                </a:lnTo>
                <a:lnTo>
                  <a:pt x="407" y="58"/>
                </a:lnTo>
                <a:lnTo>
                  <a:pt x="409" y="58"/>
                </a:lnTo>
                <a:lnTo>
                  <a:pt x="416" y="57"/>
                </a:lnTo>
                <a:lnTo>
                  <a:pt x="443" y="51"/>
                </a:lnTo>
                <a:lnTo>
                  <a:pt x="444" y="51"/>
                </a:lnTo>
                <a:lnTo>
                  <a:pt x="445" y="51"/>
                </a:lnTo>
                <a:lnTo>
                  <a:pt x="447" y="51"/>
                </a:lnTo>
                <a:lnTo>
                  <a:pt x="450" y="50"/>
                </a:lnTo>
                <a:lnTo>
                  <a:pt x="451" y="50"/>
                </a:lnTo>
                <a:lnTo>
                  <a:pt x="459" y="48"/>
                </a:lnTo>
                <a:lnTo>
                  <a:pt x="470" y="47"/>
                </a:lnTo>
                <a:lnTo>
                  <a:pt x="473" y="45"/>
                </a:lnTo>
                <a:lnTo>
                  <a:pt x="477" y="44"/>
                </a:lnTo>
                <a:lnTo>
                  <a:pt x="480" y="44"/>
                </a:lnTo>
                <a:lnTo>
                  <a:pt x="484" y="43"/>
                </a:lnTo>
                <a:lnTo>
                  <a:pt x="491" y="41"/>
                </a:lnTo>
                <a:lnTo>
                  <a:pt x="494" y="41"/>
                </a:lnTo>
                <a:lnTo>
                  <a:pt x="509" y="38"/>
                </a:lnTo>
                <a:lnTo>
                  <a:pt x="512" y="37"/>
                </a:lnTo>
                <a:lnTo>
                  <a:pt x="516" y="37"/>
                </a:lnTo>
                <a:lnTo>
                  <a:pt x="520" y="36"/>
                </a:lnTo>
                <a:lnTo>
                  <a:pt x="526" y="34"/>
                </a:lnTo>
                <a:lnTo>
                  <a:pt x="529" y="34"/>
                </a:lnTo>
                <a:lnTo>
                  <a:pt x="533" y="33"/>
                </a:lnTo>
                <a:lnTo>
                  <a:pt x="548" y="30"/>
                </a:lnTo>
                <a:lnTo>
                  <a:pt x="551" y="30"/>
                </a:lnTo>
                <a:lnTo>
                  <a:pt x="571" y="25"/>
                </a:lnTo>
                <a:lnTo>
                  <a:pt x="576" y="25"/>
                </a:lnTo>
                <a:lnTo>
                  <a:pt x="583" y="23"/>
                </a:lnTo>
                <a:lnTo>
                  <a:pt x="585" y="23"/>
                </a:lnTo>
                <a:lnTo>
                  <a:pt x="588" y="22"/>
                </a:lnTo>
                <a:lnTo>
                  <a:pt x="603" y="18"/>
                </a:lnTo>
                <a:lnTo>
                  <a:pt x="606" y="18"/>
                </a:lnTo>
                <a:lnTo>
                  <a:pt x="617" y="15"/>
                </a:lnTo>
                <a:lnTo>
                  <a:pt x="635" y="11"/>
                </a:lnTo>
                <a:lnTo>
                  <a:pt x="638" y="11"/>
                </a:lnTo>
                <a:lnTo>
                  <a:pt x="639" y="11"/>
                </a:lnTo>
                <a:lnTo>
                  <a:pt x="649" y="8"/>
                </a:lnTo>
                <a:lnTo>
                  <a:pt x="652" y="8"/>
                </a:lnTo>
                <a:lnTo>
                  <a:pt x="655" y="6"/>
                </a:lnTo>
                <a:lnTo>
                  <a:pt x="657" y="6"/>
                </a:lnTo>
                <a:lnTo>
                  <a:pt x="659" y="6"/>
                </a:lnTo>
                <a:lnTo>
                  <a:pt x="670" y="4"/>
                </a:lnTo>
                <a:lnTo>
                  <a:pt x="679" y="1"/>
                </a:lnTo>
                <a:lnTo>
                  <a:pt x="691" y="0"/>
                </a:lnTo>
                <a:lnTo>
                  <a:pt x="693" y="4"/>
                </a:lnTo>
                <a:lnTo>
                  <a:pt x="706" y="32"/>
                </a:lnTo>
                <a:lnTo>
                  <a:pt x="747" y="90"/>
                </a:lnTo>
                <a:lnTo>
                  <a:pt x="752" y="132"/>
                </a:lnTo>
                <a:lnTo>
                  <a:pt x="732" y="142"/>
                </a:lnTo>
                <a:lnTo>
                  <a:pt x="714" y="161"/>
                </a:lnTo>
                <a:lnTo>
                  <a:pt x="695" y="186"/>
                </a:lnTo>
                <a:lnTo>
                  <a:pt x="679" y="218"/>
                </a:lnTo>
                <a:lnTo>
                  <a:pt x="671" y="214"/>
                </a:lnTo>
                <a:lnTo>
                  <a:pt x="659" y="214"/>
                </a:lnTo>
                <a:lnTo>
                  <a:pt x="630" y="226"/>
                </a:lnTo>
                <a:lnTo>
                  <a:pt x="620" y="235"/>
                </a:lnTo>
                <a:lnTo>
                  <a:pt x="599" y="256"/>
                </a:lnTo>
                <a:lnTo>
                  <a:pt x="585" y="275"/>
                </a:lnTo>
                <a:lnTo>
                  <a:pt x="583" y="279"/>
                </a:lnTo>
                <a:lnTo>
                  <a:pt x="574" y="317"/>
                </a:lnTo>
                <a:lnTo>
                  <a:pt x="573" y="324"/>
                </a:lnTo>
                <a:lnTo>
                  <a:pt x="558" y="323"/>
                </a:lnTo>
                <a:lnTo>
                  <a:pt x="537" y="328"/>
                </a:lnTo>
                <a:lnTo>
                  <a:pt x="523" y="337"/>
                </a:lnTo>
                <a:lnTo>
                  <a:pt x="520" y="334"/>
                </a:lnTo>
                <a:lnTo>
                  <a:pt x="513" y="330"/>
                </a:lnTo>
                <a:lnTo>
                  <a:pt x="511" y="328"/>
                </a:lnTo>
                <a:lnTo>
                  <a:pt x="488" y="311"/>
                </a:lnTo>
                <a:lnTo>
                  <a:pt x="473" y="302"/>
                </a:lnTo>
                <a:lnTo>
                  <a:pt x="468" y="298"/>
                </a:lnTo>
                <a:lnTo>
                  <a:pt x="447" y="282"/>
                </a:lnTo>
                <a:lnTo>
                  <a:pt x="440" y="277"/>
                </a:lnTo>
                <a:lnTo>
                  <a:pt x="429" y="268"/>
                </a:lnTo>
                <a:lnTo>
                  <a:pt x="427" y="268"/>
                </a:lnTo>
                <a:lnTo>
                  <a:pt x="427" y="267"/>
                </a:lnTo>
                <a:lnTo>
                  <a:pt x="412" y="257"/>
                </a:lnTo>
                <a:lnTo>
                  <a:pt x="405" y="253"/>
                </a:lnTo>
                <a:lnTo>
                  <a:pt x="404" y="253"/>
                </a:lnTo>
                <a:lnTo>
                  <a:pt x="400" y="253"/>
                </a:lnTo>
                <a:lnTo>
                  <a:pt x="389" y="256"/>
                </a:lnTo>
                <a:lnTo>
                  <a:pt x="383" y="256"/>
                </a:lnTo>
                <a:lnTo>
                  <a:pt x="378" y="257"/>
                </a:lnTo>
                <a:lnTo>
                  <a:pt x="354" y="260"/>
                </a:lnTo>
                <a:lnTo>
                  <a:pt x="348" y="261"/>
                </a:lnTo>
                <a:lnTo>
                  <a:pt x="337" y="263"/>
                </a:lnTo>
                <a:lnTo>
                  <a:pt x="329" y="265"/>
                </a:lnTo>
                <a:lnTo>
                  <a:pt x="308" y="267"/>
                </a:lnTo>
                <a:lnTo>
                  <a:pt x="307" y="256"/>
                </a:lnTo>
                <a:lnTo>
                  <a:pt x="301" y="249"/>
                </a:lnTo>
                <a:lnTo>
                  <a:pt x="300" y="247"/>
                </a:lnTo>
                <a:lnTo>
                  <a:pt x="297" y="245"/>
                </a:lnTo>
                <a:lnTo>
                  <a:pt x="294" y="242"/>
                </a:lnTo>
                <a:lnTo>
                  <a:pt x="286" y="243"/>
                </a:lnTo>
                <a:lnTo>
                  <a:pt x="281" y="236"/>
                </a:lnTo>
                <a:lnTo>
                  <a:pt x="282" y="236"/>
                </a:lnTo>
                <a:lnTo>
                  <a:pt x="272" y="236"/>
                </a:lnTo>
                <a:lnTo>
                  <a:pt x="263" y="238"/>
                </a:lnTo>
                <a:lnTo>
                  <a:pt x="256" y="239"/>
                </a:lnTo>
                <a:lnTo>
                  <a:pt x="253" y="239"/>
                </a:lnTo>
                <a:lnTo>
                  <a:pt x="242" y="240"/>
                </a:lnTo>
                <a:lnTo>
                  <a:pt x="220" y="243"/>
                </a:lnTo>
                <a:lnTo>
                  <a:pt x="218" y="243"/>
                </a:lnTo>
                <a:lnTo>
                  <a:pt x="209" y="243"/>
                </a:lnTo>
                <a:lnTo>
                  <a:pt x="200" y="245"/>
                </a:lnTo>
                <a:lnTo>
                  <a:pt x="192" y="246"/>
                </a:lnTo>
                <a:lnTo>
                  <a:pt x="186" y="246"/>
                </a:lnTo>
                <a:lnTo>
                  <a:pt x="180" y="247"/>
                </a:lnTo>
                <a:lnTo>
                  <a:pt x="178" y="247"/>
                </a:lnTo>
                <a:lnTo>
                  <a:pt x="177" y="247"/>
                </a:lnTo>
                <a:lnTo>
                  <a:pt x="167" y="250"/>
                </a:lnTo>
                <a:lnTo>
                  <a:pt x="156" y="254"/>
                </a:lnTo>
                <a:lnTo>
                  <a:pt x="149" y="259"/>
                </a:lnTo>
                <a:lnTo>
                  <a:pt x="142" y="260"/>
                </a:lnTo>
                <a:lnTo>
                  <a:pt x="139" y="261"/>
                </a:lnTo>
                <a:lnTo>
                  <a:pt x="134" y="268"/>
                </a:lnTo>
                <a:lnTo>
                  <a:pt x="126" y="270"/>
                </a:lnTo>
                <a:lnTo>
                  <a:pt x="123" y="271"/>
                </a:lnTo>
                <a:lnTo>
                  <a:pt x="114" y="275"/>
                </a:lnTo>
                <a:lnTo>
                  <a:pt x="113" y="277"/>
                </a:lnTo>
                <a:lnTo>
                  <a:pt x="106" y="279"/>
                </a:lnTo>
                <a:lnTo>
                  <a:pt x="99" y="281"/>
                </a:lnTo>
                <a:lnTo>
                  <a:pt x="87" y="284"/>
                </a:lnTo>
                <a:lnTo>
                  <a:pt x="73" y="286"/>
                </a:lnTo>
                <a:lnTo>
                  <a:pt x="72" y="286"/>
                </a:lnTo>
                <a:lnTo>
                  <a:pt x="67" y="286"/>
                </a:lnTo>
                <a:lnTo>
                  <a:pt x="60" y="288"/>
                </a:lnTo>
                <a:lnTo>
                  <a:pt x="60" y="289"/>
                </a:lnTo>
                <a:lnTo>
                  <a:pt x="34" y="292"/>
                </a:lnTo>
                <a:lnTo>
                  <a:pt x="33" y="292"/>
                </a:lnTo>
                <a:lnTo>
                  <a:pt x="27" y="293"/>
                </a:lnTo>
                <a:lnTo>
                  <a:pt x="18" y="293"/>
                </a:lnTo>
                <a:lnTo>
                  <a:pt x="6" y="296"/>
                </a:lnTo>
                <a:lnTo>
                  <a:pt x="1" y="296"/>
                </a:lnTo>
                <a:lnTo>
                  <a:pt x="1" y="295"/>
                </a:lnTo>
                <a:lnTo>
                  <a:pt x="0" y="282"/>
                </a:lnTo>
                <a:lnTo>
                  <a:pt x="0" y="272"/>
                </a:lnTo>
                <a:lnTo>
                  <a:pt x="4" y="267"/>
                </a:lnTo>
                <a:lnTo>
                  <a:pt x="16" y="265"/>
                </a:lnTo>
                <a:lnTo>
                  <a:pt x="22" y="260"/>
                </a:lnTo>
                <a:lnTo>
                  <a:pt x="22" y="250"/>
                </a:lnTo>
                <a:lnTo>
                  <a:pt x="22" y="245"/>
                </a:lnTo>
                <a:lnTo>
                  <a:pt x="24" y="240"/>
                </a:lnTo>
                <a:lnTo>
                  <a:pt x="31" y="233"/>
                </a:lnTo>
                <a:lnTo>
                  <a:pt x="41" y="226"/>
                </a:lnTo>
                <a:lnTo>
                  <a:pt x="49" y="225"/>
                </a:lnTo>
                <a:lnTo>
                  <a:pt x="51" y="225"/>
                </a:lnTo>
                <a:lnTo>
                  <a:pt x="63" y="224"/>
                </a:lnTo>
                <a:lnTo>
                  <a:pt x="83" y="207"/>
                </a:lnTo>
                <a:lnTo>
                  <a:pt x="81" y="204"/>
                </a:lnTo>
                <a:lnTo>
                  <a:pt x="92" y="197"/>
                </a:lnTo>
                <a:lnTo>
                  <a:pt x="102" y="194"/>
                </a:lnTo>
                <a:lnTo>
                  <a:pt x="105" y="192"/>
                </a:lnTo>
                <a:lnTo>
                  <a:pt x="109" y="182"/>
                </a:lnTo>
                <a:lnTo>
                  <a:pt x="109" y="181"/>
                </a:lnTo>
                <a:lnTo>
                  <a:pt x="109" y="175"/>
                </a:lnTo>
                <a:lnTo>
                  <a:pt x="119" y="168"/>
                </a:lnTo>
                <a:lnTo>
                  <a:pt x="130" y="158"/>
                </a:lnTo>
                <a:lnTo>
                  <a:pt x="132" y="161"/>
                </a:lnTo>
                <a:lnTo>
                  <a:pt x="131" y="165"/>
                </a:lnTo>
                <a:lnTo>
                  <a:pt x="142" y="167"/>
                </a:lnTo>
                <a:lnTo>
                  <a:pt x="142" y="165"/>
                </a:lnTo>
                <a:lnTo>
                  <a:pt x="144" y="162"/>
                </a:lnTo>
                <a:lnTo>
                  <a:pt x="146" y="155"/>
                </a:lnTo>
              </a:path>
            </a:pathLst>
          </a:custGeom>
          <a:solidFill>
            <a:srgbClr val="95B7C3"/>
          </a:solidFill>
          <a:ln w="6350" cap="rnd">
            <a:solidFill>
              <a:schemeClr val="tx1">
                <a:lumMod val="50000"/>
                <a:lumOff val="50000"/>
              </a:schemeClr>
            </a:solidFill>
            <a:round/>
            <a:headEnd/>
            <a:tailEnd/>
          </a:ln>
        </p:spPr>
        <p:txBody>
          <a:bodyPr/>
          <a:lstStyle/>
          <a:p>
            <a:pPr>
              <a:defRPr/>
            </a:pPr>
            <a:endParaRPr lang="en-US"/>
          </a:p>
        </p:txBody>
      </p:sp>
      <p:sp>
        <p:nvSpPr>
          <p:cNvPr id="4163" name="Freeform 272" descr="70%"/>
          <p:cNvSpPr>
            <a:spLocks/>
          </p:cNvSpPr>
          <p:nvPr/>
        </p:nvSpPr>
        <p:spPr bwMode="auto">
          <a:xfrm>
            <a:off x="5700713" y="3870325"/>
            <a:ext cx="688975" cy="488950"/>
          </a:xfrm>
          <a:custGeom>
            <a:avLst/>
            <a:gdLst>
              <a:gd name="T0" fmla="*/ 200686532 w 435"/>
              <a:gd name="T1" fmla="*/ 336189912 h 332"/>
              <a:gd name="T2" fmla="*/ 288487313 w 435"/>
              <a:gd name="T3" fmla="*/ 388245487 h 332"/>
              <a:gd name="T4" fmla="*/ 316081150 w 435"/>
              <a:gd name="T5" fmla="*/ 407765189 h 332"/>
              <a:gd name="T6" fmla="*/ 336150115 w 435"/>
              <a:gd name="T7" fmla="*/ 416441102 h 332"/>
              <a:gd name="T8" fmla="*/ 388830554 w 435"/>
              <a:gd name="T9" fmla="*/ 488017760 h 332"/>
              <a:gd name="T10" fmla="*/ 423950946 w 435"/>
              <a:gd name="T11" fmla="*/ 511876154 h 332"/>
              <a:gd name="T12" fmla="*/ 479138620 w 435"/>
              <a:gd name="T13" fmla="*/ 531395856 h 332"/>
              <a:gd name="T14" fmla="*/ 514258913 w 435"/>
              <a:gd name="T15" fmla="*/ 618154994 h 332"/>
              <a:gd name="T16" fmla="*/ 544363152 w 435"/>
              <a:gd name="T17" fmla="*/ 629000255 h 332"/>
              <a:gd name="T18" fmla="*/ 581990680 w 435"/>
              <a:gd name="T19" fmla="*/ 709251353 h 332"/>
              <a:gd name="T20" fmla="*/ 649722447 w 435"/>
              <a:gd name="T21" fmla="*/ 743955008 h 332"/>
              <a:gd name="T22" fmla="*/ 677317868 w 435"/>
              <a:gd name="T23" fmla="*/ 715759393 h 332"/>
              <a:gd name="T24" fmla="*/ 654740084 w 435"/>
              <a:gd name="T25" fmla="*/ 661534563 h 332"/>
              <a:gd name="T26" fmla="*/ 735014360 w 435"/>
              <a:gd name="T27" fmla="*/ 642013389 h 332"/>
              <a:gd name="T28" fmla="*/ 740031997 w 435"/>
              <a:gd name="T29" fmla="*/ 618154994 h 332"/>
              <a:gd name="T30" fmla="*/ 752574507 w 435"/>
              <a:gd name="T31" fmla="*/ 618154994 h 332"/>
              <a:gd name="T32" fmla="*/ 822815092 w 435"/>
              <a:gd name="T33" fmla="*/ 574775425 h 332"/>
              <a:gd name="T34" fmla="*/ 898073513 w 435"/>
              <a:gd name="T35" fmla="*/ 488017760 h 332"/>
              <a:gd name="T36" fmla="*/ 955770006 w 435"/>
              <a:gd name="T37" fmla="*/ 427286363 h 332"/>
              <a:gd name="T38" fmla="*/ 993399117 w 435"/>
              <a:gd name="T39" fmla="*/ 310162170 h 332"/>
              <a:gd name="T40" fmla="*/ 1081199849 w 435"/>
              <a:gd name="T41" fmla="*/ 221235158 h 332"/>
              <a:gd name="T42" fmla="*/ 1048588375 w 435"/>
              <a:gd name="T43" fmla="*/ 203883331 h 332"/>
              <a:gd name="T44" fmla="*/ 940718678 w 435"/>
              <a:gd name="T45" fmla="*/ 136645321 h 332"/>
              <a:gd name="T46" fmla="*/ 842884255 w 435"/>
              <a:gd name="T47" fmla="*/ 67237987 h 332"/>
              <a:gd name="T48" fmla="*/ 840375437 w 435"/>
              <a:gd name="T49" fmla="*/ 65068640 h 332"/>
              <a:gd name="T50" fmla="*/ 780169927 w 435"/>
              <a:gd name="T51" fmla="*/ 34703667 h 332"/>
              <a:gd name="T52" fmla="*/ 727489488 w 435"/>
              <a:gd name="T53" fmla="*/ 41210234 h 332"/>
              <a:gd name="T54" fmla="*/ 642197575 w 435"/>
              <a:gd name="T55" fmla="*/ 52055506 h 332"/>
              <a:gd name="T56" fmla="*/ 544363152 w 435"/>
              <a:gd name="T57" fmla="*/ 65068640 h 332"/>
              <a:gd name="T58" fmla="*/ 526803006 w 435"/>
              <a:gd name="T59" fmla="*/ 23858401 h 332"/>
              <a:gd name="T60" fmla="*/ 491682713 w 435"/>
              <a:gd name="T61" fmla="*/ 13013140 h 332"/>
              <a:gd name="T62" fmla="*/ 459071239 w 435"/>
              <a:gd name="T63" fmla="*/ 0 h 332"/>
              <a:gd name="T64" fmla="*/ 408899519 w 435"/>
              <a:gd name="T65" fmla="*/ 4337222 h 332"/>
              <a:gd name="T66" fmla="*/ 321098787 w 435"/>
              <a:gd name="T67" fmla="*/ 13013140 h 332"/>
              <a:gd name="T68" fmla="*/ 255875839 w 435"/>
              <a:gd name="T69" fmla="*/ 19521180 h 332"/>
              <a:gd name="T70" fmla="*/ 220755546 w 435"/>
              <a:gd name="T71" fmla="*/ 23858401 h 332"/>
              <a:gd name="T72" fmla="*/ 165566239 w 435"/>
              <a:gd name="T73" fmla="*/ 39040887 h 332"/>
              <a:gd name="T74" fmla="*/ 122921074 w 435"/>
              <a:gd name="T75" fmla="*/ 52055506 h 332"/>
              <a:gd name="T76" fmla="*/ 82783120 w 435"/>
              <a:gd name="T77" fmla="*/ 73744554 h 332"/>
              <a:gd name="T78" fmla="*/ 40137942 w 435"/>
              <a:gd name="T79" fmla="*/ 97602972 h 332"/>
              <a:gd name="T80" fmla="*/ 0 w 435"/>
              <a:gd name="T81" fmla="*/ 173516850 h 332"/>
              <a:gd name="T82" fmla="*/ 50171633 w 435"/>
              <a:gd name="T83" fmla="*/ 203883331 h 332"/>
              <a:gd name="T84" fmla="*/ 75258248 w 435"/>
              <a:gd name="T85" fmla="*/ 219065812 h 332"/>
              <a:gd name="T86" fmla="*/ 112885800 w 435"/>
              <a:gd name="T87" fmla="*/ 219065812 h 332"/>
              <a:gd name="T88" fmla="*/ 148006093 w 435"/>
              <a:gd name="T89" fmla="*/ 260276034 h 332"/>
              <a:gd name="T90" fmla="*/ 168075058 w 435"/>
              <a:gd name="T91" fmla="*/ 299316910 h 332"/>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435"/>
              <a:gd name="T139" fmla="*/ 0 h 332"/>
              <a:gd name="T140" fmla="*/ 435 w 435"/>
              <a:gd name="T141" fmla="*/ 332 h 332"/>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435" h="332">
                <a:moveTo>
                  <a:pt x="76" y="144"/>
                </a:moveTo>
                <a:lnTo>
                  <a:pt x="77" y="144"/>
                </a:lnTo>
                <a:lnTo>
                  <a:pt x="80" y="149"/>
                </a:lnTo>
                <a:lnTo>
                  <a:pt x="98" y="159"/>
                </a:lnTo>
                <a:lnTo>
                  <a:pt x="110" y="166"/>
                </a:lnTo>
                <a:lnTo>
                  <a:pt x="115" y="173"/>
                </a:lnTo>
                <a:lnTo>
                  <a:pt x="119" y="180"/>
                </a:lnTo>
                <a:lnTo>
                  <a:pt x="124" y="182"/>
                </a:lnTo>
                <a:lnTo>
                  <a:pt x="126" y="182"/>
                </a:lnTo>
                <a:lnTo>
                  <a:pt x="133" y="185"/>
                </a:lnTo>
                <a:lnTo>
                  <a:pt x="133" y="186"/>
                </a:lnTo>
                <a:lnTo>
                  <a:pt x="134" y="186"/>
                </a:lnTo>
                <a:lnTo>
                  <a:pt x="145" y="203"/>
                </a:lnTo>
                <a:lnTo>
                  <a:pt x="152" y="209"/>
                </a:lnTo>
                <a:lnTo>
                  <a:pt x="155" y="216"/>
                </a:lnTo>
                <a:lnTo>
                  <a:pt x="165" y="220"/>
                </a:lnTo>
                <a:lnTo>
                  <a:pt x="166" y="224"/>
                </a:lnTo>
                <a:lnTo>
                  <a:pt x="169" y="227"/>
                </a:lnTo>
                <a:lnTo>
                  <a:pt x="178" y="229"/>
                </a:lnTo>
                <a:lnTo>
                  <a:pt x="185" y="234"/>
                </a:lnTo>
                <a:lnTo>
                  <a:pt x="191" y="236"/>
                </a:lnTo>
                <a:lnTo>
                  <a:pt x="191" y="245"/>
                </a:lnTo>
                <a:lnTo>
                  <a:pt x="203" y="263"/>
                </a:lnTo>
                <a:lnTo>
                  <a:pt x="205" y="276"/>
                </a:lnTo>
                <a:lnTo>
                  <a:pt x="207" y="279"/>
                </a:lnTo>
                <a:lnTo>
                  <a:pt x="209" y="279"/>
                </a:lnTo>
                <a:lnTo>
                  <a:pt x="217" y="281"/>
                </a:lnTo>
                <a:lnTo>
                  <a:pt x="235" y="306"/>
                </a:lnTo>
                <a:lnTo>
                  <a:pt x="235" y="312"/>
                </a:lnTo>
                <a:lnTo>
                  <a:pt x="235" y="315"/>
                </a:lnTo>
                <a:lnTo>
                  <a:pt x="241" y="326"/>
                </a:lnTo>
                <a:lnTo>
                  <a:pt x="250" y="326"/>
                </a:lnTo>
                <a:lnTo>
                  <a:pt x="262" y="331"/>
                </a:lnTo>
                <a:lnTo>
                  <a:pt x="262" y="326"/>
                </a:lnTo>
                <a:lnTo>
                  <a:pt x="273" y="318"/>
                </a:lnTo>
                <a:lnTo>
                  <a:pt x="278" y="308"/>
                </a:lnTo>
                <a:lnTo>
                  <a:pt x="270" y="304"/>
                </a:lnTo>
                <a:lnTo>
                  <a:pt x="264" y="293"/>
                </a:lnTo>
                <a:lnTo>
                  <a:pt x="281" y="304"/>
                </a:lnTo>
                <a:lnTo>
                  <a:pt x="292" y="297"/>
                </a:lnTo>
                <a:lnTo>
                  <a:pt x="296" y="286"/>
                </a:lnTo>
                <a:lnTo>
                  <a:pt x="287" y="275"/>
                </a:lnTo>
                <a:lnTo>
                  <a:pt x="293" y="275"/>
                </a:lnTo>
                <a:lnTo>
                  <a:pt x="298" y="276"/>
                </a:lnTo>
                <a:lnTo>
                  <a:pt x="300" y="274"/>
                </a:lnTo>
                <a:lnTo>
                  <a:pt x="302" y="274"/>
                </a:lnTo>
                <a:lnTo>
                  <a:pt x="303" y="276"/>
                </a:lnTo>
                <a:lnTo>
                  <a:pt x="306" y="272"/>
                </a:lnTo>
                <a:lnTo>
                  <a:pt x="318" y="261"/>
                </a:lnTo>
                <a:lnTo>
                  <a:pt x="331" y="256"/>
                </a:lnTo>
                <a:lnTo>
                  <a:pt x="338" y="239"/>
                </a:lnTo>
                <a:lnTo>
                  <a:pt x="350" y="232"/>
                </a:lnTo>
                <a:lnTo>
                  <a:pt x="361" y="216"/>
                </a:lnTo>
                <a:lnTo>
                  <a:pt x="360" y="207"/>
                </a:lnTo>
                <a:lnTo>
                  <a:pt x="378" y="203"/>
                </a:lnTo>
                <a:lnTo>
                  <a:pt x="384" y="191"/>
                </a:lnTo>
                <a:lnTo>
                  <a:pt x="386" y="189"/>
                </a:lnTo>
                <a:lnTo>
                  <a:pt x="391" y="162"/>
                </a:lnTo>
                <a:lnTo>
                  <a:pt x="399" y="137"/>
                </a:lnTo>
                <a:lnTo>
                  <a:pt x="413" y="114"/>
                </a:lnTo>
                <a:lnTo>
                  <a:pt x="417" y="110"/>
                </a:lnTo>
                <a:lnTo>
                  <a:pt x="434" y="99"/>
                </a:lnTo>
                <a:lnTo>
                  <a:pt x="431" y="96"/>
                </a:lnTo>
                <a:lnTo>
                  <a:pt x="424" y="92"/>
                </a:lnTo>
                <a:lnTo>
                  <a:pt x="421" y="91"/>
                </a:lnTo>
                <a:lnTo>
                  <a:pt x="399" y="74"/>
                </a:lnTo>
                <a:lnTo>
                  <a:pt x="384" y="65"/>
                </a:lnTo>
                <a:lnTo>
                  <a:pt x="378" y="60"/>
                </a:lnTo>
                <a:lnTo>
                  <a:pt x="357" y="45"/>
                </a:lnTo>
                <a:lnTo>
                  <a:pt x="350" y="40"/>
                </a:lnTo>
                <a:lnTo>
                  <a:pt x="339" y="31"/>
                </a:lnTo>
                <a:lnTo>
                  <a:pt x="338" y="31"/>
                </a:lnTo>
                <a:lnTo>
                  <a:pt x="338" y="30"/>
                </a:lnTo>
                <a:lnTo>
                  <a:pt x="323" y="20"/>
                </a:lnTo>
                <a:lnTo>
                  <a:pt x="316" y="16"/>
                </a:lnTo>
                <a:lnTo>
                  <a:pt x="314" y="16"/>
                </a:lnTo>
                <a:lnTo>
                  <a:pt x="310" y="16"/>
                </a:lnTo>
                <a:lnTo>
                  <a:pt x="299" y="19"/>
                </a:lnTo>
                <a:lnTo>
                  <a:pt x="293" y="19"/>
                </a:lnTo>
                <a:lnTo>
                  <a:pt x="288" y="20"/>
                </a:lnTo>
                <a:lnTo>
                  <a:pt x="264" y="23"/>
                </a:lnTo>
                <a:lnTo>
                  <a:pt x="259" y="24"/>
                </a:lnTo>
                <a:lnTo>
                  <a:pt x="248" y="26"/>
                </a:lnTo>
                <a:lnTo>
                  <a:pt x="239" y="29"/>
                </a:lnTo>
                <a:lnTo>
                  <a:pt x="219" y="30"/>
                </a:lnTo>
                <a:lnTo>
                  <a:pt x="217" y="19"/>
                </a:lnTo>
                <a:lnTo>
                  <a:pt x="212" y="12"/>
                </a:lnTo>
                <a:lnTo>
                  <a:pt x="210" y="11"/>
                </a:lnTo>
                <a:lnTo>
                  <a:pt x="207" y="8"/>
                </a:lnTo>
                <a:lnTo>
                  <a:pt x="205" y="5"/>
                </a:lnTo>
                <a:lnTo>
                  <a:pt x="196" y="6"/>
                </a:lnTo>
                <a:lnTo>
                  <a:pt x="191" y="0"/>
                </a:lnTo>
                <a:lnTo>
                  <a:pt x="192" y="0"/>
                </a:lnTo>
                <a:lnTo>
                  <a:pt x="183" y="0"/>
                </a:lnTo>
                <a:lnTo>
                  <a:pt x="173" y="1"/>
                </a:lnTo>
                <a:lnTo>
                  <a:pt x="166" y="2"/>
                </a:lnTo>
                <a:lnTo>
                  <a:pt x="163" y="2"/>
                </a:lnTo>
                <a:lnTo>
                  <a:pt x="152" y="4"/>
                </a:lnTo>
                <a:lnTo>
                  <a:pt x="130" y="6"/>
                </a:lnTo>
                <a:lnTo>
                  <a:pt x="128" y="6"/>
                </a:lnTo>
                <a:lnTo>
                  <a:pt x="119" y="6"/>
                </a:lnTo>
                <a:lnTo>
                  <a:pt x="110" y="8"/>
                </a:lnTo>
                <a:lnTo>
                  <a:pt x="102" y="9"/>
                </a:lnTo>
                <a:lnTo>
                  <a:pt x="97" y="9"/>
                </a:lnTo>
                <a:lnTo>
                  <a:pt x="90" y="11"/>
                </a:lnTo>
                <a:lnTo>
                  <a:pt x="88" y="11"/>
                </a:lnTo>
                <a:lnTo>
                  <a:pt x="87" y="11"/>
                </a:lnTo>
                <a:lnTo>
                  <a:pt x="77" y="13"/>
                </a:lnTo>
                <a:lnTo>
                  <a:pt x="66" y="18"/>
                </a:lnTo>
                <a:lnTo>
                  <a:pt x="59" y="22"/>
                </a:lnTo>
                <a:lnTo>
                  <a:pt x="52" y="23"/>
                </a:lnTo>
                <a:lnTo>
                  <a:pt x="49" y="24"/>
                </a:lnTo>
                <a:lnTo>
                  <a:pt x="44" y="31"/>
                </a:lnTo>
                <a:lnTo>
                  <a:pt x="36" y="33"/>
                </a:lnTo>
                <a:lnTo>
                  <a:pt x="33" y="34"/>
                </a:lnTo>
                <a:lnTo>
                  <a:pt x="24" y="38"/>
                </a:lnTo>
                <a:lnTo>
                  <a:pt x="23" y="40"/>
                </a:lnTo>
                <a:lnTo>
                  <a:pt x="16" y="42"/>
                </a:lnTo>
                <a:lnTo>
                  <a:pt x="15" y="51"/>
                </a:lnTo>
                <a:lnTo>
                  <a:pt x="5" y="60"/>
                </a:lnTo>
                <a:lnTo>
                  <a:pt x="0" y="77"/>
                </a:lnTo>
                <a:lnTo>
                  <a:pt x="1" y="80"/>
                </a:lnTo>
                <a:lnTo>
                  <a:pt x="9" y="85"/>
                </a:lnTo>
                <a:lnTo>
                  <a:pt x="20" y="91"/>
                </a:lnTo>
                <a:lnTo>
                  <a:pt x="23" y="94"/>
                </a:lnTo>
                <a:lnTo>
                  <a:pt x="29" y="96"/>
                </a:lnTo>
                <a:lnTo>
                  <a:pt x="30" y="98"/>
                </a:lnTo>
                <a:lnTo>
                  <a:pt x="33" y="99"/>
                </a:lnTo>
                <a:lnTo>
                  <a:pt x="34" y="98"/>
                </a:lnTo>
                <a:lnTo>
                  <a:pt x="45" y="98"/>
                </a:lnTo>
                <a:lnTo>
                  <a:pt x="49" y="108"/>
                </a:lnTo>
                <a:lnTo>
                  <a:pt x="56" y="116"/>
                </a:lnTo>
                <a:lnTo>
                  <a:pt x="59" y="117"/>
                </a:lnTo>
                <a:lnTo>
                  <a:pt x="59" y="120"/>
                </a:lnTo>
                <a:lnTo>
                  <a:pt x="61" y="124"/>
                </a:lnTo>
                <a:lnTo>
                  <a:pt x="67" y="132"/>
                </a:lnTo>
                <a:lnTo>
                  <a:pt x="73" y="138"/>
                </a:lnTo>
                <a:lnTo>
                  <a:pt x="76" y="144"/>
                </a:lnTo>
              </a:path>
            </a:pathLst>
          </a:custGeom>
          <a:solidFill>
            <a:srgbClr val="427E93">
              <a:alpha val="25098"/>
            </a:srgbClr>
          </a:solidFill>
          <a:ln w="6350" cap="rnd">
            <a:solidFill>
              <a:schemeClr val="tx1">
                <a:lumMod val="50000"/>
                <a:lumOff val="50000"/>
              </a:schemeClr>
            </a:solidFill>
            <a:round/>
            <a:headEnd/>
            <a:tailEnd/>
          </a:ln>
          <a:effectLst/>
        </p:spPr>
        <p:txBody>
          <a:bodyPr/>
          <a:lstStyle/>
          <a:p>
            <a:pPr>
              <a:defRPr/>
            </a:pPr>
            <a:endParaRPr lang="en-US"/>
          </a:p>
        </p:txBody>
      </p:sp>
      <p:grpSp>
        <p:nvGrpSpPr>
          <p:cNvPr id="6" name="Group 273"/>
          <p:cNvGrpSpPr>
            <a:grpSpLocks/>
          </p:cNvGrpSpPr>
          <p:nvPr/>
        </p:nvGrpSpPr>
        <p:grpSpPr bwMode="auto">
          <a:xfrm>
            <a:off x="1219200" y="4737100"/>
            <a:ext cx="885825" cy="579438"/>
            <a:chOff x="1710" y="3401"/>
            <a:chExt cx="498" cy="349"/>
          </a:xfrm>
          <a:solidFill>
            <a:schemeClr val="bg1">
              <a:alpha val="80000"/>
            </a:schemeClr>
          </a:solidFill>
        </p:grpSpPr>
        <p:sp>
          <p:nvSpPr>
            <p:cNvPr id="4218" name="Freeform 274"/>
            <p:cNvSpPr>
              <a:spLocks/>
            </p:cNvSpPr>
            <p:nvPr/>
          </p:nvSpPr>
          <p:spPr bwMode="auto">
            <a:xfrm>
              <a:off x="2101" y="3607"/>
              <a:ext cx="107" cy="143"/>
            </a:xfrm>
            <a:custGeom>
              <a:avLst/>
              <a:gdLst>
                <a:gd name="T0" fmla="*/ 19 w 120"/>
                <a:gd name="T1" fmla="*/ 91 h 160"/>
                <a:gd name="T2" fmla="*/ 36 w 120"/>
                <a:gd name="T3" fmla="*/ 69 h 160"/>
                <a:gd name="T4" fmla="*/ 68 w 120"/>
                <a:gd name="T5" fmla="*/ 55 h 160"/>
                <a:gd name="T6" fmla="*/ 59 w 120"/>
                <a:gd name="T7" fmla="*/ 41 h 160"/>
                <a:gd name="T8" fmla="*/ 59 w 120"/>
                <a:gd name="T9" fmla="*/ 37 h 160"/>
                <a:gd name="T10" fmla="*/ 49 w 120"/>
                <a:gd name="T11" fmla="*/ 37 h 160"/>
                <a:gd name="T12" fmla="*/ 45 w 120"/>
                <a:gd name="T13" fmla="*/ 27 h 160"/>
                <a:gd name="T14" fmla="*/ 40 w 120"/>
                <a:gd name="T15" fmla="*/ 19 h 160"/>
                <a:gd name="T16" fmla="*/ 19 w 120"/>
                <a:gd name="T17" fmla="*/ 4 h 160"/>
                <a:gd name="T18" fmla="*/ 9 w 120"/>
                <a:gd name="T19" fmla="*/ 0 h 160"/>
                <a:gd name="T20" fmla="*/ 4 w 120"/>
                <a:gd name="T21" fmla="*/ 4 h 160"/>
                <a:gd name="T22" fmla="*/ 0 w 120"/>
                <a:gd name="T23" fmla="*/ 37 h 160"/>
                <a:gd name="T24" fmla="*/ 0 w 120"/>
                <a:gd name="T25" fmla="*/ 59 h 160"/>
                <a:gd name="T26" fmla="*/ 0 w 120"/>
                <a:gd name="T27" fmla="*/ 69 h 160"/>
                <a:gd name="T28" fmla="*/ 0 w 120"/>
                <a:gd name="T29" fmla="*/ 78 h 160"/>
                <a:gd name="T30" fmla="*/ 9 w 120"/>
                <a:gd name="T31" fmla="*/ 82 h 160"/>
                <a:gd name="T32" fmla="*/ 13 w 120"/>
                <a:gd name="T33" fmla="*/ 91 h 160"/>
                <a:gd name="T34" fmla="*/ 19 w 120"/>
                <a:gd name="T35" fmla="*/ 91 h 160"/>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20"/>
                <a:gd name="T55" fmla="*/ 0 h 160"/>
                <a:gd name="T56" fmla="*/ 120 w 120"/>
                <a:gd name="T57" fmla="*/ 160 h 160"/>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20" h="160">
                  <a:moveTo>
                    <a:pt x="32" y="160"/>
                  </a:moveTo>
                  <a:lnTo>
                    <a:pt x="64" y="120"/>
                  </a:lnTo>
                  <a:lnTo>
                    <a:pt x="120" y="96"/>
                  </a:lnTo>
                  <a:lnTo>
                    <a:pt x="104" y="72"/>
                  </a:lnTo>
                  <a:lnTo>
                    <a:pt x="104" y="64"/>
                  </a:lnTo>
                  <a:lnTo>
                    <a:pt x="88" y="64"/>
                  </a:lnTo>
                  <a:lnTo>
                    <a:pt x="80" y="48"/>
                  </a:lnTo>
                  <a:lnTo>
                    <a:pt x="72" y="32"/>
                  </a:lnTo>
                  <a:lnTo>
                    <a:pt x="32" y="8"/>
                  </a:lnTo>
                  <a:lnTo>
                    <a:pt x="16" y="0"/>
                  </a:lnTo>
                  <a:lnTo>
                    <a:pt x="8" y="8"/>
                  </a:lnTo>
                  <a:lnTo>
                    <a:pt x="0" y="64"/>
                  </a:lnTo>
                  <a:lnTo>
                    <a:pt x="0" y="104"/>
                  </a:lnTo>
                  <a:lnTo>
                    <a:pt x="0" y="120"/>
                  </a:lnTo>
                  <a:lnTo>
                    <a:pt x="0" y="136"/>
                  </a:lnTo>
                  <a:lnTo>
                    <a:pt x="16" y="144"/>
                  </a:lnTo>
                  <a:lnTo>
                    <a:pt x="24" y="160"/>
                  </a:lnTo>
                  <a:lnTo>
                    <a:pt x="32" y="160"/>
                  </a:lnTo>
                  <a:close/>
                </a:path>
              </a:pathLst>
            </a:custGeom>
            <a:grpFill/>
            <a:ln w="6350">
              <a:solidFill>
                <a:schemeClr val="tx1">
                  <a:lumMod val="50000"/>
                  <a:lumOff val="50000"/>
                </a:schemeClr>
              </a:solidFill>
              <a:round/>
              <a:headEnd/>
              <a:tailEnd/>
            </a:ln>
          </p:spPr>
          <p:txBody>
            <a:bodyPr/>
            <a:lstStyle/>
            <a:p>
              <a:pPr>
                <a:defRPr/>
              </a:pPr>
              <a:endParaRPr lang="en-US"/>
            </a:p>
          </p:txBody>
        </p:sp>
        <p:sp>
          <p:nvSpPr>
            <p:cNvPr id="4219" name="Freeform 275"/>
            <p:cNvSpPr>
              <a:spLocks/>
            </p:cNvSpPr>
            <p:nvPr/>
          </p:nvSpPr>
          <p:spPr bwMode="auto">
            <a:xfrm>
              <a:off x="2037" y="3529"/>
              <a:ext cx="57" cy="43"/>
            </a:xfrm>
            <a:custGeom>
              <a:avLst/>
              <a:gdLst>
                <a:gd name="T0" fmla="*/ 13 w 64"/>
                <a:gd name="T1" fmla="*/ 10 h 48"/>
                <a:gd name="T2" fmla="*/ 0 w 64"/>
                <a:gd name="T3" fmla="*/ 0 h 48"/>
                <a:gd name="T4" fmla="*/ 0 w 64"/>
                <a:gd name="T5" fmla="*/ 14 h 48"/>
                <a:gd name="T6" fmla="*/ 9 w 64"/>
                <a:gd name="T7" fmla="*/ 19 h 48"/>
                <a:gd name="T8" fmla="*/ 9 w 64"/>
                <a:gd name="T9" fmla="*/ 23 h 48"/>
                <a:gd name="T10" fmla="*/ 18 w 64"/>
                <a:gd name="T11" fmla="*/ 28 h 48"/>
                <a:gd name="T12" fmla="*/ 36 w 64"/>
                <a:gd name="T13" fmla="*/ 23 h 48"/>
                <a:gd name="T14" fmla="*/ 36 w 64"/>
                <a:gd name="T15" fmla="*/ 14 h 48"/>
                <a:gd name="T16" fmla="*/ 32 w 64"/>
                <a:gd name="T17" fmla="*/ 14 h 48"/>
                <a:gd name="T18" fmla="*/ 23 w 64"/>
                <a:gd name="T19" fmla="*/ 10 h 48"/>
                <a:gd name="T20" fmla="*/ 13 w 64"/>
                <a:gd name="T21" fmla="*/ 10 h 4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64"/>
                <a:gd name="T34" fmla="*/ 0 h 48"/>
                <a:gd name="T35" fmla="*/ 64 w 64"/>
                <a:gd name="T36" fmla="*/ 48 h 48"/>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64" h="48">
                  <a:moveTo>
                    <a:pt x="24" y="16"/>
                  </a:moveTo>
                  <a:lnTo>
                    <a:pt x="0" y="0"/>
                  </a:lnTo>
                  <a:lnTo>
                    <a:pt x="0" y="24"/>
                  </a:lnTo>
                  <a:lnTo>
                    <a:pt x="16" y="32"/>
                  </a:lnTo>
                  <a:lnTo>
                    <a:pt x="16" y="40"/>
                  </a:lnTo>
                  <a:lnTo>
                    <a:pt x="32" y="48"/>
                  </a:lnTo>
                  <a:lnTo>
                    <a:pt x="64" y="40"/>
                  </a:lnTo>
                  <a:lnTo>
                    <a:pt x="64" y="24"/>
                  </a:lnTo>
                  <a:lnTo>
                    <a:pt x="56" y="24"/>
                  </a:lnTo>
                  <a:lnTo>
                    <a:pt x="40" y="16"/>
                  </a:lnTo>
                  <a:lnTo>
                    <a:pt x="24" y="16"/>
                  </a:lnTo>
                  <a:close/>
                </a:path>
              </a:pathLst>
            </a:custGeom>
            <a:grpFill/>
            <a:ln w="6350">
              <a:solidFill>
                <a:schemeClr val="tx1">
                  <a:lumMod val="50000"/>
                  <a:lumOff val="50000"/>
                </a:schemeClr>
              </a:solidFill>
              <a:round/>
              <a:headEnd/>
              <a:tailEnd/>
            </a:ln>
          </p:spPr>
          <p:txBody>
            <a:bodyPr/>
            <a:lstStyle/>
            <a:p>
              <a:pPr>
                <a:defRPr/>
              </a:pPr>
              <a:endParaRPr lang="en-US"/>
            </a:p>
          </p:txBody>
        </p:sp>
        <p:sp>
          <p:nvSpPr>
            <p:cNvPr id="4220" name="Freeform 276"/>
            <p:cNvSpPr>
              <a:spLocks/>
            </p:cNvSpPr>
            <p:nvPr/>
          </p:nvSpPr>
          <p:spPr bwMode="auto">
            <a:xfrm>
              <a:off x="2023" y="3579"/>
              <a:ext cx="21" cy="1"/>
            </a:xfrm>
            <a:custGeom>
              <a:avLst/>
              <a:gdLst>
                <a:gd name="T0" fmla="*/ 12 w 24"/>
                <a:gd name="T1" fmla="*/ 0 h 1"/>
                <a:gd name="T2" fmla="*/ 0 w 24"/>
                <a:gd name="T3" fmla="*/ 0 h 1"/>
                <a:gd name="T4" fmla="*/ 12 w 24"/>
                <a:gd name="T5" fmla="*/ 0 h 1"/>
                <a:gd name="T6" fmla="*/ 0 60000 65536"/>
                <a:gd name="T7" fmla="*/ 0 60000 65536"/>
                <a:gd name="T8" fmla="*/ 0 60000 65536"/>
                <a:gd name="T9" fmla="*/ 0 w 24"/>
                <a:gd name="T10" fmla="*/ 0 h 1"/>
                <a:gd name="T11" fmla="*/ 24 w 24"/>
                <a:gd name="T12" fmla="*/ 1 h 1"/>
              </a:gdLst>
              <a:ahLst/>
              <a:cxnLst>
                <a:cxn ang="T6">
                  <a:pos x="T0" y="T1"/>
                </a:cxn>
                <a:cxn ang="T7">
                  <a:pos x="T2" y="T3"/>
                </a:cxn>
                <a:cxn ang="T8">
                  <a:pos x="T4" y="T5"/>
                </a:cxn>
              </a:cxnLst>
              <a:rect l="T9" t="T10" r="T11" b="T12"/>
              <a:pathLst>
                <a:path w="24" h="1">
                  <a:moveTo>
                    <a:pt x="24" y="0"/>
                  </a:moveTo>
                  <a:lnTo>
                    <a:pt x="0" y="0"/>
                  </a:lnTo>
                  <a:lnTo>
                    <a:pt x="24" y="0"/>
                  </a:lnTo>
                  <a:close/>
                </a:path>
              </a:pathLst>
            </a:custGeom>
            <a:grpFill/>
            <a:ln w="6350">
              <a:solidFill>
                <a:schemeClr val="tx1">
                  <a:lumMod val="50000"/>
                  <a:lumOff val="50000"/>
                </a:schemeClr>
              </a:solidFill>
              <a:round/>
              <a:headEnd/>
              <a:tailEnd/>
            </a:ln>
          </p:spPr>
          <p:txBody>
            <a:bodyPr/>
            <a:lstStyle/>
            <a:p>
              <a:pPr>
                <a:defRPr/>
              </a:pPr>
              <a:endParaRPr lang="en-US"/>
            </a:p>
          </p:txBody>
        </p:sp>
        <p:sp>
          <p:nvSpPr>
            <p:cNvPr id="4221" name="Freeform 277"/>
            <p:cNvSpPr>
              <a:spLocks/>
            </p:cNvSpPr>
            <p:nvPr/>
          </p:nvSpPr>
          <p:spPr bwMode="auto">
            <a:xfrm>
              <a:off x="1973" y="3515"/>
              <a:ext cx="57" cy="14"/>
            </a:xfrm>
            <a:custGeom>
              <a:avLst/>
              <a:gdLst>
                <a:gd name="T0" fmla="*/ 36 w 64"/>
                <a:gd name="T1" fmla="*/ 0 h 16"/>
                <a:gd name="T2" fmla="*/ 4 w 64"/>
                <a:gd name="T3" fmla="*/ 0 h 16"/>
                <a:gd name="T4" fmla="*/ 0 w 64"/>
                <a:gd name="T5" fmla="*/ 4 h 16"/>
                <a:gd name="T6" fmla="*/ 4 w 64"/>
                <a:gd name="T7" fmla="*/ 8 h 16"/>
                <a:gd name="T8" fmla="*/ 36 w 64"/>
                <a:gd name="T9" fmla="*/ 4 h 16"/>
                <a:gd name="T10" fmla="*/ 32 w 64"/>
                <a:gd name="T11" fmla="*/ 0 h 16"/>
                <a:gd name="T12" fmla="*/ 0 60000 65536"/>
                <a:gd name="T13" fmla="*/ 0 60000 65536"/>
                <a:gd name="T14" fmla="*/ 0 60000 65536"/>
                <a:gd name="T15" fmla="*/ 0 60000 65536"/>
                <a:gd name="T16" fmla="*/ 0 60000 65536"/>
                <a:gd name="T17" fmla="*/ 0 60000 65536"/>
                <a:gd name="T18" fmla="*/ 0 w 64"/>
                <a:gd name="T19" fmla="*/ 0 h 16"/>
                <a:gd name="T20" fmla="*/ 64 w 64"/>
                <a:gd name="T21" fmla="*/ 16 h 16"/>
              </a:gdLst>
              <a:ahLst/>
              <a:cxnLst>
                <a:cxn ang="T12">
                  <a:pos x="T0" y="T1"/>
                </a:cxn>
                <a:cxn ang="T13">
                  <a:pos x="T2" y="T3"/>
                </a:cxn>
                <a:cxn ang="T14">
                  <a:pos x="T4" y="T5"/>
                </a:cxn>
                <a:cxn ang="T15">
                  <a:pos x="T6" y="T7"/>
                </a:cxn>
                <a:cxn ang="T16">
                  <a:pos x="T8" y="T9"/>
                </a:cxn>
                <a:cxn ang="T17">
                  <a:pos x="T10" y="T11"/>
                </a:cxn>
              </a:cxnLst>
              <a:rect l="T18" t="T19" r="T20" b="T21"/>
              <a:pathLst>
                <a:path w="64" h="16">
                  <a:moveTo>
                    <a:pt x="64" y="0"/>
                  </a:moveTo>
                  <a:lnTo>
                    <a:pt x="8" y="0"/>
                  </a:lnTo>
                  <a:lnTo>
                    <a:pt x="0" y="8"/>
                  </a:lnTo>
                  <a:lnTo>
                    <a:pt x="8" y="16"/>
                  </a:lnTo>
                  <a:lnTo>
                    <a:pt x="64" y="8"/>
                  </a:lnTo>
                  <a:lnTo>
                    <a:pt x="56" y="0"/>
                  </a:lnTo>
                </a:path>
              </a:pathLst>
            </a:custGeom>
            <a:grpFill/>
            <a:ln w="6350">
              <a:solidFill>
                <a:schemeClr val="tx1">
                  <a:lumMod val="50000"/>
                  <a:lumOff val="50000"/>
                </a:schemeClr>
              </a:solidFill>
              <a:round/>
              <a:headEnd/>
              <a:tailEnd/>
            </a:ln>
          </p:spPr>
          <p:txBody>
            <a:bodyPr/>
            <a:lstStyle/>
            <a:p>
              <a:pPr>
                <a:defRPr/>
              </a:pPr>
              <a:endParaRPr lang="en-US"/>
            </a:p>
          </p:txBody>
        </p:sp>
        <p:sp>
          <p:nvSpPr>
            <p:cNvPr id="4222" name="Freeform 278"/>
            <p:cNvSpPr>
              <a:spLocks/>
            </p:cNvSpPr>
            <p:nvPr/>
          </p:nvSpPr>
          <p:spPr bwMode="auto">
            <a:xfrm>
              <a:off x="1880" y="3465"/>
              <a:ext cx="64" cy="36"/>
            </a:xfrm>
            <a:custGeom>
              <a:avLst/>
              <a:gdLst>
                <a:gd name="T0" fmla="*/ 4 w 72"/>
                <a:gd name="T1" fmla="*/ 5 h 40"/>
                <a:gd name="T2" fmla="*/ 9 w 72"/>
                <a:gd name="T3" fmla="*/ 14 h 40"/>
                <a:gd name="T4" fmla="*/ 22 w 72"/>
                <a:gd name="T5" fmla="*/ 19 h 40"/>
                <a:gd name="T6" fmla="*/ 27 w 72"/>
                <a:gd name="T7" fmla="*/ 23 h 40"/>
                <a:gd name="T8" fmla="*/ 36 w 72"/>
                <a:gd name="T9" fmla="*/ 23 h 40"/>
                <a:gd name="T10" fmla="*/ 40 w 72"/>
                <a:gd name="T11" fmla="*/ 23 h 40"/>
                <a:gd name="T12" fmla="*/ 36 w 72"/>
                <a:gd name="T13" fmla="*/ 14 h 40"/>
                <a:gd name="T14" fmla="*/ 27 w 72"/>
                <a:gd name="T15" fmla="*/ 10 h 40"/>
                <a:gd name="T16" fmla="*/ 22 w 72"/>
                <a:gd name="T17" fmla="*/ 0 h 40"/>
                <a:gd name="T18" fmla="*/ 13 w 72"/>
                <a:gd name="T19" fmla="*/ 0 h 40"/>
                <a:gd name="T20" fmla="*/ 0 w 72"/>
                <a:gd name="T21" fmla="*/ 0 h 40"/>
                <a:gd name="T22" fmla="*/ 4 w 72"/>
                <a:gd name="T23" fmla="*/ 5 h 40"/>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72"/>
                <a:gd name="T37" fmla="*/ 0 h 40"/>
                <a:gd name="T38" fmla="*/ 72 w 72"/>
                <a:gd name="T39" fmla="*/ 40 h 40"/>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72" h="40">
                  <a:moveTo>
                    <a:pt x="8" y="8"/>
                  </a:moveTo>
                  <a:lnTo>
                    <a:pt x="16" y="24"/>
                  </a:lnTo>
                  <a:lnTo>
                    <a:pt x="40" y="32"/>
                  </a:lnTo>
                  <a:lnTo>
                    <a:pt x="48" y="40"/>
                  </a:lnTo>
                  <a:lnTo>
                    <a:pt x="64" y="40"/>
                  </a:lnTo>
                  <a:lnTo>
                    <a:pt x="72" y="40"/>
                  </a:lnTo>
                  <a:lnTo>
                    <a:pt x="64" y="24"/>
                  </a:lnTo>
                  <a:lnTo>
                    <a:pt x="48" y="16"/>
                  </a:lnTo>
                  <a:lnTo>
                    <a:pt x="40" y="0"/>
                  </a:lnTo>
                  <a:lnTo>
                    <a:pt x="24" y="0"/>
                  </a:lnTo>
                  <a:lnTo>
                    <a:pt x="0" y="0"/>
                  </a:lnTo>
                  <a:lnTo>
                    <a:pt x="8" y="8"/>
                  </a:lnTo>
                  <a:close/>
                </a:path>
              </a:pathLst>
            </a:custGeom>
            <a:grpFill/>
            <a:ln w="6350">
              <a:solidFill>
                <a:schemeClr val="tx1">
                  <a:lumMod val="50000"/>
                  <a:lumOff val="50000"/>
                </a:schemeClr>
              </a:solidFill>
              <a:round/>
              <a:headEnd/>
              <a:tailEnd/>
            </a:ln>
          </p:spPr>
          <p:txBody>
            <a:bodyPr/>
            <a:lstStyle/>
            <a:p>
              <a:pPr>
                <a:defRPr/>
              </a:pPr>
              <a:endParaRPr lang="en-US"/>
            </a:p>
          </p:txBody>
        </p:sp>
        <p:sp>
          <p:nvSpPr>
            <p:cNvPr id="4223" name="Freeform 279"/>
            <p:cNvSpPr>
              <a:spLocks/>
            </p:cNvSpPr>
            <p:nvPr/>
          </p:nvSpPr>
          <p:spPr bwMode="auto">
            <a:xfrm>
              <a:off x="2001" y="3543"/>
              <a:ext cx="22" cy="15"/>
            </a:xfrm>
            <a:custGeom>
              <a:avLst/>
              <a:gdLst>
                <a:gd name="T0" fmla="*/ 0 w 24"/>
                <a:gd name="T1" fmla="*/ 0 h 16"/>
                <a:gd name="T2" fmla="*/ 16 w 24"/>
                <a:gd name="T3" fmla="*/ 8 h 16"/>
                <a:gd name="T4" fmla="*/ 6 w 24"/>
                <a:gd name="T5" fmla="*/ 11 h 16"/>
                <a:gd name="T6" fmla="*/ 0 w 24"/>
                <a:gd name="T7" fmla="*/ 0 h 16"/>
                <a:gd name="T8" fmla="*/ 0 60000 65536"/>
                <a:gd name="T9" fmla="*/ 0 60000 65536"/>
                <a:gd name="T10" fmla="*/ 0 60000 65536"/>
                <a:gd name="T11" fmla="*/ 0 60000 65536"/>
                <a:gd name="T12" fmla="*/ 0 w 24"/>
                <a:gd name="T13" fmla="*/ 0 h 16"/>
                <a:gd name="T14" fmla="*/ 24 w 24"/>
                <a:gd name="T15" fmla="*/ 16 h 16"/>
              </a:gdLst>
              <a:ahLst/>
              <a:cxnLst>
                <a:cxn ang="T8">
                  <a:pos x="T0" y="T1"/>
                </a:cxn>
                <a:cxn ang="T9">
                  <a:pos x="T2" y="T3"/>
                </a:cxn>
                <a:cxn ang="T10">
                  <a:pos x="T4" y="T5"/>
                </a:cxn>
                <a:cxn ang="T11">
                  <a:pos x="T6" y="T7"/>
                </a:cxn>
              </a:cxnLst>
              <a:rect l="T12" t="T13" r="T14" b="T15"/>
              <a:pathLst>
                <a:path w="24" h="16">
                  <a:moveTo>
                    <a:pt x="0" y="0"/>
                  </a:moveTo>
                  <a:lnTo>
                    <a:pt x="24" y="8"/>
                  </a:lnTo>
                  <a:lnTo>
                    <a:pt x="8" y="16"/>
                  </a:lnTo>
                  <a:lnTo>
                    <a:pt x="0" y="0"/>
                  </a:lnTo>
                  <a:close/>
                </a:path>
              </a:pathLst>
            </a:custGeom>
            <a:grpFill/>
            <a:ln w="6350">
              <a:solidFill>
                <a:schemeClr val="tx1">
                  <a:lumMod val="50000"/>
                  <a:lumOff val="50000"/>
                </a:schemeClr>
              </a:solidFill>
              <a:round/>
              <a:headEnd/>
              <a:tailEnd/>
            </a:ln>
          </p:spPr>
          <p:txBody>
            <a:bodyPr/>
            <a:lstStyle/>
            <a:p>
              <a:pPr>
                <a:defRPr/>
              </a:pPr>
              <a:endParaRPr lang="en-US"/>
            </a:p>
          </p:txBody>
        </p:sp>
        <p:sp>
          <p:nvSpPr>
            <p:cNvPr id="4224" name="Freeform 280"/>
            <p:cNvSpPr>
              <a:spLocks/>
            </p:cNvSpPr>
            <p:nvPr/>
          </p:nvSpPr>
          <p:spPr bwMode="auto">
            <a:xfrm>
              <a:off x="1752" y="3401"/>
              <a:ext cx="50" cy="36"/>
            </a:xfrm>
            <a:custGeom>
              <a:avLst/>
              <a:gdLst>
                <a:gd name="T0" fmla="*/ 27 w 56"/>
                <a:gd name="T1" fmla="*/ 19 h 40"/>
                <a:gd name="T2" fmla="*/ 27 w 56"/>
                <a:gd name="T3" fmla="*/ 10 h 40"/>
                <a:gd name="T4" fmla="*/ 32 w 56"/>
                <a:gd name="T5" fmla="*/ 5 h 40"/>
                <a:gd name="T6" fmla="*/ 27 w 56"/>
                <a:gd name="T7" fmla="*/ 0 h 40"/>
                <a:gd name="T8" fmla="*/ 4 w 56"/>
                <a:gd name="T9" fmla="*/ 0 h 40"/>
                <a:gd name="T10" fmla="*/ 0 w 56"/>
                <a:gd name="T11" fmla="*/ 5 h 40"/>
                <a:gd name="T12" fmla="*/ 4 w 56"/>
                <a:gd name="T13" fmla="*/ 19 h 40"/>
                <a:gd name="T14" fmla="*/ 13 w 56"/>
                <a:gd name="T15" fmla="*/ 23 h 40"/>
                <a:gd name="T16" fmla="*/ 27 w 56"/>
                <a:gd name="T17" fmla="*/ 19 h 4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56"/>
                <a:gd name="T28" fmla="*/ 0 h 40"/>
                <a:gd name="T29" fmla="*/ 56 w 56"/>
                <a:gd name="T30" fmla="*/ 40 h 4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56" h="40">
                  <a:moveTo>
                    <a:pt x="48" y="32"/>
                  </a:moveTo>
                  <a:lnTo>
                    <a:pt x="48" y="16"/>
                  </a:lnTo>
                  <a:lnTo>
                    <a:pt x="56" y="8"/>
                  </a:lnTo>
                  <a:lnTo>
                    <a:pt x="48" y="0"/>
                  </a:lnTo>
                  <a:lnTo>
                    <a:pt x="8" y="0"/>
                  </a:lnTo>
                  <a:lnTo>
                    <a:pt x="0" y="8"/>
                  </a:lnTo>
                  <a:lnTo>
                    <a:pt x="8" y="32"/>
                  </a:lnTo>
                  <a:lnTo>
                    <a:pt x="24" y="40"/>
                  </a:lnTo>
                  <a:lnTo>
                    <a:pt x="48" y="32"/>
                  </a:lnTo>
                  <a:close/>
                </a:path>
              </a:pathLst>
            </a:custGeom>
            <a:grpFill/>
            <a:ln w="6350">
              <a:solidFill>
                <a:schemeClr val="tx1">
                  <a:lumMod val="50000"/>
                  <a:lumOff val="50000"/>
                </a:schemeClr>
              </a:solidFill>
              <a:round/>
              <a:headEnd/>
              <a:tailEnd/>
            </a:ln>
          </p:spPr>
          <p:txBody>
            <a:bodyPr/>
            <a:lstStyle/>
            <a:p>
              <a:pPr>
                <a:defRPr/>
              </a:pPr>
              <a:endParaRPr lang="en-US"/>
            </a:p>
          </p:txBody>
        </p:sp>
        <p:sp>
          <p:nvSpPr>
            <p:cNvPr id="4225" name="Freeform 281"/>
            <p:cNvSpPr>
              <a:spLocks/>
            </p:cNvSpPr>
            <p:nvPr/>
          </p:nvSpPr>
          <p:spPr bwMode="auto">
            <a:xfrm>
              <a:off x="1710" y="3422"/>
              <a:ext cx="28" cy="22"/>
            </a:xfrm>
            <a:custGeom>
              <a:avLst/>
              <a:gdLst>
                <a:gd name="T0" fmla="*/ 16 w 32"/>
                <a:gd name="T1" fmla="*/ 6 h 24"/>
                <a:gd name="T2" fmla="*/ 8 w 32"/>
                <a:gd name="T3" fmla="*/ 0 h 24"/>
                <a:gd name="T4" fmla="*/ 0 w 32"/>
                <a:gd name="T5" fmla="*/ 11 h 24"/>
                <a:gd name="T6" fmla="*/ 0 w 32"/>
                <a:gd name="T7" fmla="*/ 16 h 24"/>
                <a:gd name="T8" fmla="*/ 8 w 32"/>
                <a:gd name="T9" fmla="*/ 16 h 24"/>
                <a:gd name="T10" fmla="*/ 16 w 32"/>
                <a:gd name="T11" fmla="*/ 11 h 24"/>
                <a:gd name="T12" fmla="*/ 16 w 32"/>
                <a:gd name="T13" fmla="*/ 6 h 24"/>
                <a:gd name="T14" fmla="*/ 0 60000 65536"/>
                <a:gd name="T15" fmla="*/ 0 60000 65536"/>
                <a:gd name="T16" fmla="*/ 0 60000 65536"/>
                <a:gd name="T17" fmla="*/ 0 60000 65536"/>
                <a:gd name="T18" fmla="*/ 0 60000 65536"/>
                <a:gd name="T19" fmla="*/ 0 60000 65536"/>
                <a:gd name="T20" fmla="*/ 0 60000 65536"/>
                <a:gd name="T21" fmla="*/ 0 w 32"/>
                <a:gd name="T22" fmla="*/ 0 h 24"/>
                <a:gd name="T23" fmla="*/ 32 w 32"/>
                <a:gd name="T24" fmla="*/ 24 h 24"/>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2" h="24">
                  <a:moveTo>
                    <a:pt x="32" y="8"/>
                  </a:moveTo>
                  <a:lnTo>
                    <a:pt x="16" y="0"/>
                  </a:lnTo>
                  <a:lnTo>
                    <a:pt x="0" y="16"/>
                  </a:lnTo>
                  <a:lnTo>
                    <a:pt x="0" y="24"/>
                  </a:lnTo>
                  <a:lnTo>
                    <a:pt x="16" y="24"/>
                  </a:lnTo>
                  <a:lnTo>
                    <a:pt x="32" y="16"/>
                  </a:lnTo>
                  <a:lnTo>
                    <a:pt x="32" y="8"/>
                  </a:lnTo>
                  <a:close/>
                </a:path>
              </a:pathLst>
            </a:custGeom>
            <a:grpFill/>
            <a:ln w="6350">
              <a:solidFill>
                <a:schemeClr val="tx1">
                  <a:lumMod val="50000"/>
                  <a:lumOff val="50000"/>
                </a:schemeClr>
              </a:solidFill>
              <a:round/>
              <a:headEnd/>
              <a:tailEnd/>
            </a:ln>
          </p:spPr>
          <p:txBody>
            <a:bodyPr/>
            <a:lstStyle/>
            <a:p>
              <a:pPr>
                <a:defRPr/>
              </a:pPr>
              <a:endParaRPr lang="en-US"/>
            </a:p>
          </p:txBody>
        </p:sp>
      </p:grpSp>
      <p:sp>
        <p:nvSpPr>
          <p:cNvPr id="4157" name="Text Box 237"/>
          <p:cNvSpPr txBox="1">
            <a:spLocks noChangeArrowheads="1"/>
          </p:cNvSpPr>
          <p:nvPr/>
        </p:nvSpPr>
        <p:spPr bwMode="auto">
          <a:xfrm>
            <a:off x="2678113" y="1313656"/>
            <a:ext cx="3276600" cy="290513"/>
          </a:xfrm>
          <a:prstGeom prst="rect">
            <a:avLst/>
          </a:prstGeom>
          <a:noFill/>
          <a:ln w="9525">
            <a:noFill/>
            <a:miter lim="800000"/>
            <a:headEnd/>
            <a:tailEnd/>
          </a:ln>
        </p:spPr>
        <p:txBody>
          <a:bodyPr>
            <a:spAutoFit/>
          </a:bodyPr>
          <a:lstStyle/>
          <a:p>
            <a:pPr algn="ctr"/>
            <a:r>
              <a:rPr lang="en-US" sz="1300" b="1" dirty="0">
                <a:latin typeface="Helvetica" panose="020B0604020202020204" pitchFamily="34" charset="0"/>
                <a:cs typeface="Helvetica" panose="020B0604020202020204" pitchFamily="34" charset="0"/>
              </a:rPr>
              <a:t>www.dsireusa.org / </a:t>
            </a:r>
            <a:r>
              <a:rPr lang="en-US" sz="1300" b="1" dirty="0" smtClean="0">
                <a:latin typeface="Helvetica" panose="020B0604020202020204" pitchFamily="34" charset="0"/>
                <a:cs typeface="Helvetica" panose="020B0604020202020204" pitchFamily="34" charset="0"/>
              </a:rPr>
              <a:t>March 2015</a:t>
            </a:r>
            <a:endParaRPr lang="en-US" sz="1300" b="1" dirty="0">
              <a:latin typeface="Helvetica" panose="020B0604020202020204" pitchFamily="34" charset="0"/>
              <a:cs typeface="Helvetica" panose="020B0604020202020204" pitchFamily="34" charset="0"/>
            </a:endParaRPr>
          </a:p>
        </p:txBody>
      </p:sp>
      <p:sp>
        <p:nvSpPr>
          <p:cNvPr id="2110" name="Rectangle 284"/>
          <p:cNvSpPr>
            <a:spLocks noChangeArrowheads="1"/>
          </p:cNvSpPr>
          <p:nvPr/>
        </p:nvSpPr>
        <p:spPr bwMode="auto">
          <a:xfrm>
            <a:off x="117258" y="5654888"/>
            <a:ext cx="201168" cy="201168"/>
          </a:xfrm>
          <a:prstGeom prst="rect">
            <a:avLst/>
          </a:prstGeom>
          <a:solidFill>
            <a:srgbClr val="427E93">
              <a:alpha val="80000"/>
            </a:srgbClr>
          </a:solidFill>
          <a:ln w="9525" algn="ctr">
            <a:solidFill>
              <a:schemeClr val="bg1">
                <a:lumMod val="75000"/>
              </a:schemeClr>
            </a:solidFill>
            <a:miter lim="800000"/>
            <a:headEnd/>
            <a:tailEnd/>
          </a:ln>
        </p:spPr>
        <p:txBody>
          <a:bodyPr wrap="square" anchor="ctr">
            <a:spAutoFit/>
          </a:bodyPr>
          <a:lstStyle/>
          <a:p>
            <a:pPr>
              <a:defRPr/>
            </a:pPr>
            <a:endParaRPr lang="en-US"/>
          </a:p>
        </p:txBody>
      </p:sp>
      <p:sp>
        <p:nvSpPr>
          <p:cNvPr id="4167" name="Rectangle 285" descr="25%"/>
          <p:cNvSpPr>
            <a:spLocks noChangeArrowheads="1"/>
          </p:cNvSpPr>
          <p:nvPr/>
        </p:nvSpPr>
        <p:spPr bwMode="auto">
          <a:xfrm>
            <a:off x="117258" y="6057644"/>
            <a:ext cx="201168" cy="201168"/>
          </a:xfrm>
          <a:prstGeom prst="rect">
            <a:avLst/>
          </a:prstGeom>
          <a:solidFill>
            <a:srgbClr val="427E93">
              <a:alpha val="25098"/>
            </a:srgbClr>
          </a:solidFill>
          <a:ln w="9525" algn="ctr">
            <a:solidFill>
              <a:schemeClr val="bg1">
                <a:lumMod val="75000"/>
              </a:schemeClr>
            </a:solidFill>
            <a:miter lim="800000"/>
            <a:headEnd/>
            <a:tailEnd/>
          </a:ln>
        </p:spPr>
        <p:txBody>
          <a:bodyPr wrap="square" anchor="ctr">
            <a:spAutoFit/>
          </a:bodyPr>
          <a:lstStyle/>
          <a:p>
            <a:pPr>
              <a:defRPr/>
            </a:pPr>
            <a:endParaRPr lang="en-US"/>
          </a:p>
        </p:txBody>
      </p:sp>
      <p:cxnSp>
        <p:nvCxnSpPr>
          <p:cNvPr id="4210" name="Straight Connector 212"/>
          <p:cNvCxnSpPr>
            <a:cxnSpLocks noChangeShapeType="1"/>
          </p:cNvCxnSpPr>
          <p:nvPr/>
        </p:nvCxnSpPr>
        <p:spPr bwMode="auto">
          <a:xfrm>
            <a:off x="6530975" y="3389313"/>
            <a:ext cx="533400" cy="381000"/>
          </a:xfrm>
          <a:prstGeom prst="line">
            <a:avLst/>
          </a:prstGeom>
          <a:noFill/>
          <a:ln w="9525" algn="ctr">
            <a:solidFill>
              <a:schemeClr val="tx1">
                <a:lumMod val="50000"/>
                <a:lumOff val="50000"/>
              </a:schemeClr>
            </a:solidFill>
            <a:round/>
            <a:headEnd/>
            <a:tailEnd/>
          </a:ln>
        </p:spPr>
      </p:cxnSp>
      <p:sp>
        <p:nvSpPr>
          <p:cNvPr id="143" name="Oval 201"/>
          <p:cNvSpPr>
            <a:spLocks noChangeArrowheads="1"/>
          </p:cNvSpPr>
          <p:nvPr/>
        </p:nvSpPr>
        <p:spPr bwMode="auto">
          <a:xfrm>
            <a:off x="7017514" y="3698875"/>
            <a:ext cx="228600" cy="228600"/>
          </a:xfrm>
          <a:prstGeom prst="ellipse">
            <a:avLst/>
          </a:prstGeom>
          <a:solidFill>
            <a:srgbClr val="427E93">
              <a:alpha val="80000"/>
            </a:srgbClr>
          </a:solidFill>
          <a:ln w="6350" algn="ctr">
            <a:solidFill>
              <a:schemeClr val="tx1"/>
            </a:solidFill>
            <a:round/>
            <a:headEnd/>
            <a:tailEnd/>
          </a:ln>
        </p:spPr>
        <p:txBody>
          <a:bodyPr/>
          <a:lstStyle/>
          <a:p>
            <a:pPr algn="ctr" eaLnBrk="0" hangingPunct="0">
              <a:defRPr/>
            </a:pPr>
            <a:endParaRPr lang="en-US">
              <a:latin typeface="Arial" pitchFamily="34" charset="0"/>
            </a:endParaRPr>
          </a:p>
        </p:txBody>
      </p:sp>
      <p:sp>
        <p:nvSpPr>
          <p:cNvPr id="2084" name="Freeform 237"/>
          <p:cNvSpPr>
            <a:spLocks/>
          </p:cNvSpPr>
          <p:nvPr/>
        </p:nvSpPr>
        <p:spPr bwMode="auto">
          <a:xfrm>
            <a:off x="4235450" y="4367213"/>
            <a:ext cx="768350" cy="633412"/>
          </a:xfrm>
          <a:custGeom>
            <a:avLst/>
            <a:gdLst>
              <a:gd name="T0" fmla="*/ 2147483647 w 487"/>
              <a:gd name="T1" fmla="*/ 2147483647 h 430"/>
              <a:gd name="T2" fmla="*/ 2147483647 w 487"/>
              <a:gd name="T3" fmla="*/ 2147483647 h 430"/>
              <a:gd name="T4" fmla="*/ 2147483647 w 487"/>
              <a:gd name="T5" fmla="*/ 2147483647 h 430"/>
              <a:gd name="T6" fmla="*/ 2147483647 w 487"/>
              <a:gd name="T7" fmla="*/ 2147483647 h 430"/>
              <a:gd name="T8" fmla="*/ 2147483647 w 487"/>
              <a:gd name="T9" fmla="*/ 2147483647 h 430"/>
              <a:gd name="T10" fmla="*/ 2147483647 w 487"/>
              <a:gd name="T11" fmla="*/ 2147483647 h 430"/>
              <a:gd name="T12" fmla="*/ 2147483647 w 487"/>
              <a:gd name="T13" fmla="*/ 2147483647 h 430"/>
              <a:gd name="T14" fmla="*/ 2147483647 w 487"/>
              <a:gd name="T15" fmla="*/ 2147483647 h 430"/>
              <a:gd name="T16" fmla="*/ 2147483647 w 487"/>
              <a:gd name="T17" fmla="*/ 2147483647 h 430"/>
              <a:gd name="T18" fmla="*/ 2147483647 w 487"/>
              <a:gd name="T19" fmla="*/ 2147483647 h 430"/>
              <a:gd name="T20" fmla="*/ 2147483647 w 487"/>
              <a:gd name="T21" fmla="*/ 2147483647 h 430"/>
              <a:gd name="T22" fmla="*/ 2147483647 w 487"/>
              <a:gd name="T23" fmla="*/ 2147483647 h 430"/>
              <a:gd name="T24" fmla="*/ 2147483647 w 487"/>
              <a:gd name="T25" fmla="*/ 2147483647 h 430"/>
              <a:gd name="T26" fmla="*/ 2147483647 w 487"/>
              <a:gd name="T27" fmla="*/ 2147483647 h 430"/>
              <a:gd name="T28" fmla="*/ 2147483647 w 487"/>
              <a:gd name="T29" fmla="*/ 2147483647 h 430"/>
              <a:gd name="T30" fmla="*/ 2147483647 w 487"/>
              <a:gd name="T31" fmla="*/ 2147483647 h 430"/>
              <a:gd name="T32" fmla="*/ 2147483647 w 487"/>
              <a:gd name="T33" fmla="*/ 2147483647 h 430"/>
              <a:gd name="T34" fmla="*/ 2147483647 w 487"/>
              <a:gd name="T35" fmla="*/ 2147483647 h 430"/>
              <a:gd name="T36" fmla="*/ 2147483647 w 487"/>
              <a:gd name="T37" fmla="*/ 2147483647 h 430"/>
              <a:gd name="T38" fmla="*/ 2147483647 w 487"/>
              <a:gd name="T39" fmla="*/ 2147483647 h 430"/>
              <a:gd name="T40" fmla="*/ 2147483647 w 487"/>
              <a:gd name="T41" fmla="*/ 2147483647 h 430"/>
              <a:gd name="T42" fmla="*/ 2147483647 w 487"/>
              <a:gd name="T43" fmla="*/ 2147483647 h 430"/>
              <a:gd name="T44" fmla="*/ 2147483647 w 487"/>
              <a:gd name="T45" fmla="*/ 2147483647 h 430"/>
              <a:gd name="T46" fmla="*/ 2147483647 w 487"/>
              <a:gd name="T47" fmla="*/ 2147483647 h 430"/>
              <a:gd name="T48" fmla="*/ 2147483647 w 487"/>
              <a:gd name="T49" fmla="*/ 2147483647 h 430"/>
              <a:gd name="T50" fmla="*/ 2147483647 w 487"/>
              <a:gd name="T51" fmla="*/ 2147483647 h 430"/>
              <a:gd name="T52" fmla="*/ 2147483647 w 487"/>
              <a:gd name="T53" fmla="*/ 2147483647 h 430"/>
              <a:gd name="T54" fmla="*/ 2147483647 w 487"/>
              <a:gd name="T55" fmla="*/ 2147483647 h 430"/>
              <a:gd name="T56" fmla="*/ 2147483647 w 487"/>
              <a:gd name="T57" fmla="*/ 2147483647 h 430"/>
              <a:gd name="T58" fmla="*/ 2147483647 w 487"/>
              <a:gd name="T59" fmla="*/ 2147483647 h 430"/>
              <a:gd name="T60" fmla="*/ 2147483647 w 487"/>
              <a:gd name="T61" fmla="*/ 2147483647 h 430"/>
              <a:gd name="T62" fmla="*/ 2147483647 w 487"/>
              <a:gd name="T63" fmla="*/ 2147483647 h 430"/>
              <a:gd name="T64" fmla="*/ 2147483647 w 487"/>
              <a:gd name="T65" fmla="*/ 2147483647 h 430"/>
              <a:gd name="T66" fmla="*/ 2147483647 w 487"/>
              <a:gd name="T67" fmla="*/ 2147483647 h 430"/>
              <a:gd name="T68" fmla="*/ 2147483647 w 487"/>
              <a:gd name="T69" fmla="*/ 2147483647 h 430"/>
              <a:gd name="T70" fmla="*/ 0 w 487"/>
              <a:gd name="T71" fmla="*/ 2147483647 h 430"/>
              <a:gd name="T72" fmla="*/ 0 w 487"/>
              <a:gd name="T73" fmla="*/ 2147483647 h 430"/>
              <a:gd name="T74" fmla="*/ 2147483647 w 487"/>
              <a:gd name="T75" fmla="*/ 2147483647 h 430"/>
              <a:gd name="T76" fmla="*/ 2147483647 w 487"/>
              <a:gd name="T77" fmla="*/ 2147483647 h 430"/>
              <a:gd name="T78" fmla="*/ 2147483647 w 487"/>
              <a:gd name="T79" fmla="*/ 2147483647 h 430"/>
              <a:gd name="T80" fmla="*/ 2147483647 w 487"/>
              <a:gd name="T81" fmla="*/ 2147483647 h 430"/>
              <a:gd name="T82" fmla="*/ 2147483647 w 487"/>
              <a:gd name="T83" fmla="*/ 2147483647 h 430"/>
              <a:gd name="T84" fmla="*/ 2147483647 w 487"/>
              <a:gd name="T85" fmla="*/ 2147483647 h 430"/>
              <a:gd name="T86" fmla="*/ 2147483647 w 487"/>
              <a:gd name="T87" fmla="*/ 0 h 430"/>
              <a:gd name="T88" fmla="*/ 2147483647 w 487"/>
              <a:gd name="T89" fmla="*/ 2147483647 h 430"/>
              <a:gd name="T90" fmla="*/ 2147483647 w 487"/>
              <a:gd name="T91" fmla="*/ 2147483647 h 430"/>
              <a:gd name="T92" fmla="*/ 2147483647 w 487"/>
              <a:gd name="T93" fmla="*/ 2147483647 h 430"/>
              <a:gd name="T94" fmla="*/ 2147483647 w 487"/>
              <a:gd name="T95" fmla="*/ 2147483647 h 430"/>
              <a:gd name="T96" fmla="*/ 2147483647 w 487"/>
              <a:gd name="T97" fmla="*/ 2147483647 h 430"/>
              <a:gd name="T98" fmla="*/ 2147483647 w 487"/>
              <a:gd name="T99" fmla="*/ 2147483647 h 430"/>
              <a:gd name="T100" fmla="*/ 2147483647 w 487"/>
              <a:gd name="T101" fmla="*/ 2147483647 h 430"/>
              <a:gd name="T102" fmla="*/ 2147483647 w 487"/>
              <a:gd name="T103" fmla="*/ 2147483647 h 430"/>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487"/>
              <a:gd name="T157" fmla="*/ 0 h 430"/>
              <a:gd name="T158" fmla="*/ 487 w 487"/>
              <a:gd name="T159" fmla="*/ 430 h 430"/>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487" h="430">
                <a:moveTo>
                  <a:pt x="272" y="217"/>
                </a:moveTo>
                <a:lnTo>
                  <a:pt x="281" y="217"/>
                </a:lnTo>
                <a:lnTo>
                  <a:pt x="287" y="217"/>
                </a:lnTo>
                <a:lnTo>
                  <a:pt x="302" y="216"/>
                </a:lnTo>
                <a:lnTo>
                  <a:pt x="309" y="215"/>
                </a:lnTo>
                <a:lnTo>
                  <a:pt x="315" y="215"/>
                </a:lnTo>
                <a:lnTo>
                  <a:pt x="327" y="215"/>
                </a:lnTo>
                <a:lnTo>
                  <a:pt x="329" y="213"/>
                </a:lnTo>
                <a:lnTo>
                  <a:pt x="333" y="213"/>
                </a:lnTo>
                <a:lnTo>
                  <a:pt x="344" y="212"/>
                </a:lnTo>
                <a:lnTo>
                  <a:pt x="347" y="212"/>
                </a:lnTo>
                <a:lnTo>
                  <a:pt x="355" y="212"/>
                </a:lnTo>
                <a:lnTo>
                  <a:pt x="367" y="211"/>
                </a:lnTo>
                <a:lnTo>
                  <a:pt x="394" y="208"/>
                </a:lnTo>
                <a:lnTo>
                  <a:pt x="401" y="208"/>
                </a:lnTo>
                <a:lnTo>
                  <a:pt x="404" y="208"/>
                </a:lnTo>
                <a:lnTo>
                  <a:pt x="402" y="216"/>
                </a:lnTo>
                <a:lnTo>
                  <a:pt x="397" y="236"/>
                </a:lnTo>
                <a:lnTo>
                  <a:pt x="395" y="245"/>
                </a:lnTo>
                <a:lnTo>
                  <a:pt x="405" y="262"/>
                </a:lnTo>
                <a:lnTo>
                  <a:pt x="406" y="262"/>
                </a:lnTo>
                <a:lnTo>
                  <a:pt x="412" y="267"/>
                </a:lnTo>
                <a:lnTo>
                  <a:pt x="420" y="288"/>
                </a:lnTo>
                <a:lnTo>
                  <a:pt x="430" y="295"/>
                </a:lnTo>
                <a:lnTo>
                  <a:pt x="420" y="299"/>
                </a:lnTo>
                <a:lnTo>
                  <a:pt x="411" y="313"/>
                </a:lnTo>
                <a:lnTo>
                  <a:pt x="401" y="316"/>
                </a:lnTo>
                <a:lnTo>
                  <a:pt x="411" y="323"/>
                </a:lnTo>
                <a:lnTo>
                  <a:pt x="416" y="330"/>
                </a:lnTo>
                <a:lnTo>
                  <a:pt x="423" y="330"/>
                </a:lnTo>
                <a:lnTo>
                  <a:pt x="429" y="315"/>
                </a:lnTo>
                <a:lnTo>
                  <a:pt x="434" y="312"/>
                </a:lnTo>
                <a:lnTo>
                  <a:pt x="445" y="308"/>
                </a:lnTo>
                <a:lnTo>
                  <a:pt x="462" y="295"/>
                </a:lnTo>
                <a:lnTo>
                  <a:pt x="462" y="319"/>
                </a:lnTo>
                <a:lnTo>
                  <a:pt x="458" y="322"/>
                </a:lnTo>
                <a:lnTo>
                  <a:pt x="458" y="327"/>
                </a:lnTo>
                <a:lnTo>
                  <a:pt x="444" y="341"/>
                </a:lnTo>
                <a:lnTo>
                  <a:pt x="442" y="351"/>
                </a:lnTo>
                <a:lnTo>
                  <a:pt x="437" y="345"/>
                </a:lnTo>
                <a:lnTo>
                  <a:pt x="437" y="355"/>
                </a:lnTo>
                <a:lnTo>
                  <a:pt x="424" y="351"/>
                </a:lnTo>
                <a:lnTo>
                  <a:pt x="437" y="355"/>
                </a:lnTo>
                <a:lnTo>
                  <a:pt x="424" y="356"/>
                </a:lnTo>
                <a:lnTo>
                  <a:pt x="436" y="369"/>
                </a:lnTo>
                <a:lnTo>
                  <a:pt x="429" y="369"/>
                </a:lnTo>
                <a:lnTo>
                  <a:pt x="438" y="381"/>
                </a:lnTo>
                <a:lnTo>
                  <a:pt x="451" y="381"/>
                </a:lnTo>
                <a:lnTo>
                  <a:pt x="465" y="388"/>
                </a:lnTo>
                <a:lnTo>
                  <a:pt x="470" y="385"/>
                </a:lnTo>
                <a:lnTo>
                  <a:pt x="480" y="394"/>
                </a:lnTo>
                <a:lnTo>
                  <a:pt x="486" y="395"/>
                </a:lnTo>
                <a:lnTo>
                  <a:pt x="484" y="413"/>
                </a:lnTo>
                <a:lnTo>
                  <a:pt x="477" y="413"/>
                </a:lnTo>
                <a:lnTo>
                  <a:pt x="476" y="423"/>
                </a:lnTo>
                <a:lnTo>
                  <a:pt x="476" y="422"/>
                </a:lnTo>
                <a:lnTo>
                  <a:pt x="466" y="412"/>
                </a:lnTo>
                <a:lnTo>
                  <a:pt x="455" y="427"/>
                </a:lnTo>
                <a:lnTo>
                  <a:pt x="454" y="426"/>
                </a:lnTo>
                <a:lnTo>
                  <a:pt x="455" y="423"/>
                </a:lnTo>
                <a:lnTo>
                  <a:pt x="454" y="413"/>
                </a:lnTo>
                <a:lnTo>
                  <a:pt x="451" y="413"/>
                </a:lnTo>
                <a:lnTo>
                  <a:pt x="441" y="399"/>
                </a:lnTo>
                <a:lnTo>
                  <a:pt x="417" y="392"/>
                </a:lnTo>
                <a:lnTo>
                  <a:pt x="402" y="395"/>
                </a:lnTo>
                <a:lnTo>
                  <a:pt x="387" y="410"/>
                </a:lnTo>
                <a:lnTo>
                  <a:pt x="372" y="420"/>
                </a:lnTo>
                <a:lnTo>
                  <a:pt x="361" y="423"/>
                </a:lnTo>
                <a:lnTo>
                  <a:pt x="369" y="420"/>
                </a:lnTo>
                <a:lnTo>
                  <a:pt x="373" y="416"/>
                </a:lnTo>
                <a:lnTo>
                  <a:pt x="365" y="402"/>
                </a:lnTo>
                <a:lnTo>
                  <a:pt x="358" y="402"/>
                </a:lnTo>
                <a:lnTo>
                  <a:pt x="355" y="409"/>
                </a:lnTo>
                <a:lnTo>
                  <a:pt x="348" y="406"/>
                </a:lnTo>
                <a:lnTo>
                  <a:pt x="331" y="419"/>
                </a:lnTo>
                <a:lnTo>
                  <a:pt x="320" y="429"/>
                </a:lnTo>
                <a:lnTo>
                  <a:pt x="317" y="429"/>
                </a:lnTo>
                <a:lnTo>
                  <a:pt x="308" y="417"/>
                </a:lnTo>
                <a:lnTo>
                  <a:pt x="291" y="419"/>
                </a:lnTo>
                <a:lnTo>
                  <a:pt x="265" y="401"/>
                </a:lnTo>
                <a:lnTo>
                  <a:pt x="272" y="402"/>
                </a:lnTo>
                <a:lnTo>
                  <a:pt x="277" y="395"/>
                </a:lnTo>
                <a:lnTo>
                  <a:pt x="274" y="384"/>
                </a:lnTo>
                <a:lnTo>
                  <a:pt x="251" y="379"/>
                </a:lnTo>
                <a:lnTo>
                  <a:pt x="247" y="381"/>
                </a:lnTo>
                <a:lnTo>
                  <a:pt x="245" y="369"/>
                </a:lnTo>
                <a:lnTo>
                  <a:pt x="238" y="370"/>
                </a:lnTo>
                <a:lnTo>
                  <a:pt x="238" y="358"/>
                </a:lnTo>
                <a:lnTo>
                  <a:pt x="226" y="356"/>
                </a:lnTo>
                <a:lnTo>
                  <a:pt x="215" y="362"/>
                </a:lnTo>
                <a:lnTo>
                  <a:pt x="216" y="359"/>
                </a:lnTo>
                <a:lnTo>
                  <a:pt x="215" y="358"/>
                </a:lnTo>
                <a:lnTo>
                  <a:pt x="215" y="349"/>
                </a:lnTo>
                <a:lnTo>
                  <a:pt x="205" y="349"/>
                </a:lnTo>
                <a:lnTo>
                  <a:pt x="202" y="355"/>
                </a:lnTo>
                <a:lnTo>
                  <a:pt x="188" y="360"/>
                </a:lnTo>
                <a:lnTo>
                  <a:pt x="204" y="373"/>
                </a:lnTo>
                <a:lnTo>
                  <a:pt x="219" y="372"/>
                </a:lnTo>
                <a:lnTo>
                  <a:pt x="227" y="376"/>
                </a:lnTo>
                <a:lnTo>
                  <a:pt x="227" y="385"/>
                </a:lnTo>
                <a:lnTo>
                  <a:pt x="216" y="385"/>
                </a:lnTo>
                <a:lnTo>
                  <a:pt x="199" y="377"/>
                </a:lnTo>
                <a:lnTo>
                  <a:pt x="191" y="377"/>
                </a:lnTo>
                <a:lnTo>
                  <a:pt x="181" y="383"/>
                </a:lnTo>
                <a:lnTo>
                  <a:pt x="147" y="381"/>
                </a:lnTo>
                <a:lnTo>
                  <a:pt x="113" y="367"/>
                </a:lnTo>
                <a:lnTo>
                  <a:pt x="86" y="362"/>
                </a:lnTo>
                <a:lnTo>
                  <a:pt x="40" y="369"/>
                </a:lnTo>
                <a:lnTo>
                  <a:pt x="33" y="379"/>
                </a:lnTo>
                <a:lnTo>
                  <a:pt x="29" y="369"/>
                </a:lnTo>
                <a:lnTo>
                  <a:pt x="26" y="356"/>
                </a:lnTo>
                <a:lnTo>
                  <a:pt x="30" y="355"/>
                </a:lnTo>
                <a:lnTo>
                  <a:pt x="37" y="340"/>
                </a:lnTo>
                <a:lnTo>
                  <a:pt x="40" y="335"/>
                </a:lnTo>
                <a:lnTo>
                  <a:pt x="41" y="334"/>
                </a:lnTo>
                <a:lnTo>
                  <a:pt x="43" y="326"/>
                </a:lnTo>
                <a:lnTo>
                  <a:pt x="43" y="313"/>
                </a:lnTo>
                <a:lnTo>
                  <a:pt x="37" y="305"/>
                </a:lnTo>
                <a:lnTo>
                  <a:pt x="37" y="297"/>
                </a:lnTo>
                <a:lnTo>
                  <a:pt x="37" y="295"/>
                </a:lnTo>
                <a:lnTo>
                  <a:pt x="40" y="286"/>
                </a:lnTo>
                <a:lnTo>
                  <a:pt x="48" y="258"/>
                </a:lnTo>
                <a:lnTo>
                  <a:pt x="52" y="244"/>
                </a:lnTo>
                <a:lnTo>
                  <a:pt x="49" y="230"/>
                </a:lnTo>
                <a:lnTo>
                  <a:pt x="52" y="211"/>
                </a:lnTo>
                <a:lnTo>
                  <a:pt x="47" y="211"/>
                </a:lnTo>
                <a:lnTo>
                  <a:pt x="33" y="177"/>
                </a:lnTo>
                <a:lnTo>
                  <a:pt x="34" y="176"/>
                </a:lnTo>
                <a:lnTo>
                  <a:pt x="23" y="167"/>
                </a:lnTo>
                <a:lnTo>
                  <a:pt x="23" y="149"/>
                </a:lnTo>
                <a:lnTo>
                  <a:pt x="19" y="138"/>
                </a:lnTo>
                <a:lnTo>
                  <a:pt x="6" y="127"/>
                </a:lnTo>
                <a:lnTo>
                  <a:pt x="6" y="124"/>
                </a:lnTo>
                <a:lnTo>
                  <a:pt x="5" y="124"/>
                </a:lnTo>
                <a:lnTo>
                  <a:pt x="4" y="122"/>
                </a:lnTo>
                <a:lnTo>
                  <a:pt x="2" y="101"/>
                </a:lnTo>
                <a:lnTo>
                  <a:pt x="2" y="95"/>
                </a:lnTo>
                <a:lnTo>
                  <a:pt x="2" y="81"/>
                </a:lnTo>
                <a:lnTo>
                  <a:pt x="2" y="80"/>
                </a:lnTo>
                <a:lnTo>
                  <a:pt x="1" y="68"/>
                </a:lnTo>
                <a:lnTo>
                  <a:pt x="1" y="54"/>
                </a:lnTo>
                <a:lnTo>
                  <a:pt x="0" y="47"/>
                </a:lnTo>
                <a:lnTo>
                  <a:pt x="0" y="43"/>
                </a:lnTo>
                <a:lnTo>
                  <a:pt x="0" y="41"/>
                </a:lnTo>
                <a:lnTo>
                  <a:pt x="0" y="26"/>
                </a:lnTo>
                <a:lnTo>
                  <a:pt x="0" y="13"/>
                </a:lnTo>
                <a:lnTo>
                  <a:pt x="0" y="11"/>
                </a:lnTo>
                <a:lnTo>
                  <a:pt x="2" y="11"/>
                </a:lnTo>
                <a:lnTo>
                  <a:pt x="9" y="11"/>
                </a:lnTo>
                <a:lnTo>
                  <a:pt x="20" y="11"/>
                </a:lnTo>
                <a:lnTo>
                  <a:pt x="31" y="11"/>
                </a:lnTo>
                <a:lnTo>
                  <a:pt x="33" y="11"/>
                </a:lnTo>
                <a:lnTo>
                  <a:pt x="45" y="9"/>
                </a:lnTo>
                <a:lnTo>
                  <a:pt x="47" y="9"/>
                </a:lnTo>
                <a:lnTo>
                  <a:pt x="48" y="9"/>
                </a:lnTo>
                <a:lnTo>
                  <a:pt x="62" y="9"/>
                </a:lnTo>
                <a:lnTo>
                  <a:pt x="69" y="9"/>
                </a:lnTo>
                <a:lnTo>
                  <a:pt x="72" y="9"/>
                </a:lnTo>
                <a:lnTo>
                  <a:pt x="73" y="9"/>
                </a:lnTo>
                <a:lnTo>
                  <a:pt x="76" y="9"/>
                </a:lnTo>
                <a:lnTo>
                  <a:pt x="93" y="8"/>
                </a:lnTo>
                <a:lnTo>
                  <a:pt x="109" y="6"/>
                </a:lnTo>
                <a:lnTo>
                  <a:pt x="116" y="6"/>
                </a:lnTo>
                <a:lnTo>
                  <a:pt x="137" y="6"/>
                </a:lnTo>
                <a:lnTo>
                  <a:pt x="166" y="4"/>
                </a:lnTo>
                <a:lnTo>
                  <a:pt x="176" y="4"/>
                </a:lnTo>
                <a:lnTo>
                  <a:pt x="219" y="1"/>
                </a:lnTo>
                <a:lnTo>
                  <a:pt x="220" y="1"/>
                </a:lnTo>
                <a:lnTo>
                  <a:pt x="231" y="1"/>
                </a:lnTo>
                <a:lnTo>
                  <a:pt x="233" y="1"/>
                </a:lnTo>
                <a:lnTo>
                  <a:pt x="236" y="1"/>
                </a:lnTo>
                <a:lnTo>
                  <a:pt x="248" y="0"/>
                </a:lnTo>
                <a:lnTo>
                  <a:pt x="252" y="0"/>
                </a:lnTo>
                <a:lnTo>
                  <a:pt x="254" y="0"/>
                </a:lnTo>
                <a:lnTo>
                  <a:pt x="258" y="0"/>
                </a:lnTo>
                <a:lnTo>
                  <a:pt x="263" y="44"/>
                </a:lnTo>
                <a:lnTo>
                  <a:pt x="274" y="40"/>
                </a:lnTo>
                <a:lnTo>
                  <a:pt x="272" y="45"/>
                </a:lnTo>
                <a:lnTo>
                  <a:pt x="269" y="47"/>
                </a:lnTo>
                <a:lnTo>
                  <a:pt x="276" y="55"/>
                </a:lnTo>
                <a:lnTo>
                  <a:pt x="265" y="54"/>
                </a:lnTo>
                <a:lnTo>
                  <a:pt x="276" y="58"/>
                </a:lnTo>
                <a:lnTo>
                  <a:pt x="279" y="87"/>
                </a:lnTo>
                <a:lnTo>
                  <a:pt x="267" y="86"/>
                </a:lnTo>
                <a:lnTo>
                  <a:pt x="267" y="95"/>
                </a:lnTo>
                <a:lnTo>
                  <a:pt x="273" y="94"/>
                </a:lnTo>
                <a:lnTo>
                  <a:pt x="274" y="94"/>
                </a:lnTo>
                <a:lnTo>
                  <a:pt x="276" y="94"/>
                </a:lnTo>
                <a:lnTo>
                  <a:pt x="276" y="95"/>
                </a:lnTo>
                <a:lnTo>
                  <a:pt x="267" y="101"/>
                </a:lnTo>
                <a:lnTo>
                  <a:pt x="272" y="108"/>
                </a:lnTo>
                <a:lnTo>
                  <a:pt x="259" y="123"/>
                </a:lnTo>
                <a:lnTo>
                  <a:pt x="258" y="123"/>
                </a:lnTo>
                <a:lnTo>
                  <a:pt x="258" y="137"/>
                </a:lnTo>
                <a:lnTo>
                  <a:pt x="252" y="137"/>
                </a:lnTo>
                <a:lnTo>
                  <a:pt x="249" y="137"/>
                </a:lnTo>
                <a:lnTo>
                  <a:pt x="248" y="138"/>
                </a:lnTo>
                <a:lnTo>
                  <a:pt x="247" y="138"/>
                </a:lnTo>
                <a:lnTo>
                  <a:pt x="236" y="149"/>
                </a:lnTo>
                <a:lnTo>
                  <a:pt x="238" y="180"/>
                </a:lnTo>
                <a:lnTo>
                  <a:pt x="231" y="199"/>
                </a:lnTo>
                <a:lnTo>
                  <a:pt x="229" y="206"/>
                </a:lnTo>
                <a:lnTo>
                  <a:pt x="231" y="219"/>
                </a:lnTo>
                <a:lnTo>
                  <a:pt x="229" y="220"/>
                </a:lnTo>
                <a:lnTo>
                  <a:pt x="252" y="219"/>
                </a:lnTo>
                <a:lnTo>
                  <a:pt x="265" y="219"/>
                </a:lnTo>
                <a:lnTo>
                  <a:pt x="272" y="217"/>
                </a:lnTo>
              </a:path>
            </a:pathLst>
          </a:custGeom>
          <a:solidFill>
            <a:schemeClr val="bg1">
              <a:alpha val="80000"/>
            </a:schemeClr>
          </a:solidFill>
          <a:ln w="6350" cap="rnd">
            <a:solidFill>
              <a:schemeClr val="tx1">
                <a:lumMod val="50000"/>
                <a:lumOff val="50000"/>
              </a:schemeClr>
            </a:solidFill>
            <a:round/>
            <a:headEnd/>
            <a:tailEnd/>
          </a:ln>
        </p:spPr>
        <p:txBody>
          <a:bodyPr/>
          <a:lstStyle/>
          <a:p>
            <a:pPr>
              <a:defRPr/>
            </a:pPr>
            <a:endParaRPr lang="en-US"/>
          </a:p>
        </p:txBody>
      </p:sp>
      <p:grpSp>
        <p:nvGrpSpPr>
          <p:cNvPr id="12" name="Group 11"/>
          <p:cNvGrpSpPr/>
          <p:nvPr/>
        </p:nvGrpSpPr>
        <p:grpSpPr>
          <a:xfrm>
            <a:off x="301625" y="1652587"/>
            <a:ext cx="6473795" cy="4701170"/>
            <a:chOff x="228600" y="1663417"/>
            <a:chExt cx="6473795" cy="4701170"/>
          </a:xfrm>
        </p:grpSpPr>
        <p:sp>
          <p:nvSpPr>
            <p:cNvPr id="4170" name="Rectangle 291"/>
            <p:cNvSpPr>
              <a:spLocks noChangeArrowheads="1"/>
            </p:cNvSpPr>
            <p:nvPr/>
          </p:nvSpPr>
          <p:spPr bwMode="auto">
            <a:xfrm>
              <a:off x="841375" y="1663417"/>
              <a:ext cx="603250" cy="246221"/>
            </a:xfrm>
            <a:prstGeom prst="rect">
              <a:avLst/>
            </a:prstGeom>
            <a:noFill/>
            <a:ln w="9525">
              <a:noFill/>
              <a:miter lim="800000"/>
              <a:headEnd/>
              <a:tailEnd/>
            </a:ln>
            <a:effectLst/>
          </p:spPr>
          <p:txBody>
            <a:bodyPr wrap="square" lIns="0" tIns="0" rIns="0" bIns="0">
              <a:spAutoFit/>
            </a:bodyPr>
            <a:lstStyle/>
            <a:p>
              <a:pPr eaLnBrk="0" hangingPunct="0">
                <a:defRPr/>
              </a:pPr>
              <a:r>
                <a:rPr kumimoji="1" lang="en-US" sz="800" b="1" dirty="0">
                  <a:latin typeface="Helvetica" panose="020B0604020202020204" pitchFamily="34" charset="0"/>
                  <a:cs typeface="Helvetica" panose="020B0604020202020204" pitchFamily="34" charset="0"/>
                </a:rPr>
                <a:t>WA: </a:t>
              </a:r>
              <a:r>
                <a:rPr kumimoji="1" lang="en-US" sz="800" dirty="0" smtClean="0">
                  <a:latin typeface="Helvetica" panose="020B0604020202020204" pitchFamily="34" charset="0"/>
                  <a:cs typeface="Helvetica" panose="020B0604020202020204" pitchFamily="34" charset="0"/>
                </a:rPr>
                <a:t>2</a:t>
              </a:r>
              <a:r>
                <a:rPr kumimoji="1" lang="en-US" sz="800" dirty="0">
                  <a:latin typeface="Helvetica" panose="020B0604020202020204" pitchFamily="34" charset="0"/>
                  <a:cs typeface="Helvetica" panose="020B0604020202020204" pitchFamily="34" charset="0"/>
                </a:rPr>
                <a:t> </a:t>
              </a:r>
              <a:r>
                <a:rPr kumimoji="1" lang="en-US" sz="800" dirty="0" smtClean="0">
                  <a:latin typeface="Helvetica" panose="020B0604020202020204" pitchFamily="34" charset="0"/>
                  <a:cs typeface="Helvetica" panose="020B0604020202020204" pitchFamily="34" charset="0"/>
                </a:rPr>
                <a:t>MW DG (M)</a:t>
              </a:r>
              <a:endParaRPr kumimoji="1" lang="en-US" sz="800" dirty="0">
                <a:latin typeface="Helvetica" panose="020B0604020202020204" pitchFamily="34" charset="0"/>
                <a:cs typeface="Helvetica" panose="020B0604020202020204" pitchFamily="34" charset="0"/>
              </a:endParaRPr>
            </a:p>
          </p:txBody>
        </p:sp>
        <p:sp>
          <p:nvSpPr>
            <p:cNvPr id="4171" name="Rectangle 292"/>
            <p:cNvSpPr>
              <a:spLocks noChangeArrowheads="1"/>
            </p:cNvSpPr>
            <p:nvPr/>
          </p:nvSpPr>
          <p:spPr bwMode="auto">
            <a:xfrm>
              <a:off x="534268" y="2157591"/>
              <a:ext cx="751367" cy="369332"/>
            </a:xfrm>
            <a:prstGeom prst="rect">
              <a:avLst/>
            </a:prstGeom>
            <a:noFill/>
            <a:ln w="9525">
              <a:noFill/>
              <a:miter lim="800000"/>
              <a:headEnd/>
              <a:tailEnd/>
            </a:ln>
            <a:effectLst/>
          </p:spPr>
          <p:txBody>
            <a:bodyPr wrap="square" lIns="0" tIns="0" rIns="0" bIns="0">
              <a:spAutoFit/>
            </a:bodyPr>
            <a:lstStyle/>
            <a:p>
              <a:pPr eaLnBrk="0" hangingPunct="0"/>
              <a:r>
                <a:rPr kumimoji="1" lang="en-US" sz="800" b="1" dirty="0">
                  <a:latin typeface="Helvetica" panose="020B0604020202020204" pitchFamily="34" charset="0"/>
                  <a:cs typeface="Helvetica" panose="020B0604020202020204" pitchFamily="34" charset="0"/>
                </a:rPr>
                <a:t>OR</a:t>
              </a:r>
              <a:r>
                <a:rPr kumimoji="1" lang="en-US" sz="800" b="1" dirty="0" smtClean="0">
                  <a:latin typeface="Helvetica" panose="020B0604020202020204" pitchFamily="34" charset="0"/>
                  <a:cs typeface="Helvetica" panose="020B0604020202020204" pitchFamily="34" charset="0"/>
                </a:rPr>
                <a:t>: </a:t>
              </a:r>
              <a:r>
                <a:rPr kumimoji="1" lang="en-US" sz="800" dirty="0" smtClean="0">
                  <a:latin typeface="Helvetica" panose="020B0604020202020204" pitchFamily="34" charset="0"/>
                  <a:cs typeface="Helvetica" panose="020B0604020202020204" pitchFamily="34" charset="0"/>
                </a:rPr>
                <a:t>20 MW PV x 2020</a:t>
              </a:r>
            </a:p>
            <a:p>
              <a:pPr eaLnBrk="0" hangingPunct="0"/>
              <a:r>
                <a:rPr kumimoji="1" lang="en-US" sz="800" dirty="0" smtClean="0">
                  <a:latin typeface="Helvetica" panose="020B0604020202020204" pitchFamily="34" charset="0"/>
                  <a:cs typeface="Helvetica" panose="020B0604020202020204" pitchFamily="34" charset="0"/>
                </a:rPr>
                <a:t>2 for PV (M)</a:t>
              </a:r>
              <a:endParaRPr kumimoji="1" lang="en-US" sz="800" dirty="0">
                <a:latin typeface="Helvetica" panose="020B0604020202020204" pitchFamily="34" charset="0"/>
                <a:cs typeface="Helvetica" panose="020B0604020202020204" pitchFamily="34" charset="0"/>
              </a:endParaRPr>
            </a:p>
          </p:txBody>
        </p:sp>
        <p:sp>
          <p:nvSpPr>
            <p:cNvPr id="4172" name="Rectangle 293"/>
            <p:cNvSpPr>
              <a:spLocks noChangeArrowheads="1"/>
            </p:cNvSpPr>
            <p:nvPr/>
          </p:nvSpPr>
          <p:spPr bwMode="auto">
            <a:xfrm>
              <a:off x="228600" y="3451225"/>
              <a:ext cx="838200" cy="161583"/>
            </a:xfrm>
            <a:prstGeom prst="rect">
              <a:avLst/>
            </a:prstGeom>
            <a:noFill/>
            <a:ln w="9525">
              <a:noFill/>
              <a:miter lim="800000"/>
              <a:headEnd/>
              <a:tailEnd/>
            </a:ln>
          </p:spPr>
          <p:txBody>
            <a:bodyPr lIns="0" tIns="0" rIns="0" bIns="0">
              <a:spAutoFit/>
            </a:bodyPr>
            <a:lstStyle/>
            <a:p>
              <a:pPr algn="ctr" eaLnBrk="0" hangingPunct="0"/>
              <a:endParaRPr kumimoji="1" lang="en-US" sz="1050" dirty="0">
                <a:latin typeface="Helvetica" panose="020B0604020202020204" pitchFamily="34" charset="0"/>
                <a:cs typeface="Helvetica" panose="020B0604020202020204" pitchFamily="34" charset="0"/>
              </a:endParaRPr>
            </a:p>
          </p:txBody>
        </p:sp>
        <p:sp>
          <p:nvSpPr>
            <p:cNvPr id="4173" name="Rectangle 294"/>
            <p:cNvSpPr>
              <a:spLocks noChangeArrowheads="1"/>
            </p:cNvSpPr>
            <p:nvPr/>
          </p:nvSpPr>
          <p:spPr bwMode="auto">
            <a:xfrm>
              <a:off x="1981200" y="2120900"/>
              <a:ext cx="736600" cy="161583"/>
            </a:xfrm>
            <a:prstGeom prst="rect">
              <a:avLst/>
            </a:prstGeom>
            <a:noFill/>
            <a:ln w="9525">
              <a:noFill/>
              <a:miter lim="800000"/>
              <a:headEnd/>
              <a:tailEnd/>
            </a:ln>
          </p:spPr>
          <p:txBody>
            <a:bodyPr wrap="square" lIns="0" tIns="0" rIns="0" bIns="0">
              <a:spAutoFit/>
            </a:bodyPr>
            <a:lstStyle/>
            <a:p>
              <a:pPr algn="ctr" eaLnBrk="0" hangingPunct="0"/>
              <a:endParaRPr kumimoji="1" lang="en-US" sz="1050" dirty="0">
                <a:latin typeface="Helvetica" panose="020B0604020202020204" pitchFamily="34" charset="0"/>
                <a:cs typeface="Helvetica" panose="020B0604020202020204" pitchFamily="34" charset="0"/>
              </a:endParaRPr>
            </a:p>
          </p:txBody>
        </p:sp>
        <p:sp>
          <p:nvSpPr>
            <p:cNvPr id="4174" name="Rectangle 295"/>
            <p:cNvSpPr>
              <a:spLocks noChangeArrowheads="1"/>
            </p:cNvSpPr>
            <p:nvPr/>
          </p:nvSpPr>
          <p:spPr bwMode="auto">
            <a:xfrm>
              <a:off x="856159" y="2820167"/>
              <a:ext cx="606817" cy="530915"/>
            </a:xfrm>
            <a:prstGeom prst="rect">
              <a:avLst/>
            </a:prstGeom>
            <a:noFill/>
            <a:ln w="9525">
              <a:noFill/>
              <a:miter lim="800000"/>
              <a:headEnd/>
              <a:tailEnd/>
            </a:ln>
            <a:effectLst/>
          </p:spPr>
          <p:txBody>
            <a:bodyPr wrap="square" lIns="0" tIns="0" rIns="0" bIns="0">
              <a:spAutoFit/>
            </a:bodyPr>
            <a:lstStyle/>
            <a:p>
              <a:pPr eaLnBrk="0" hangingPunct="0"/>
              <a:r>
                <a:rPr kumimoji="1" lang="en-US" sz="800" b="1" dirty="0" smtClean="0">
                  <a:latin typeface="Helvetica" panose="020B0604020202020204" pitchFamily="34" charset="0"/>
                  <a:cs typeface="Helvetica" panose="020B0604020202020204" pitchFamily="34" charset="0"/>
                </a:rPr>
                <a:t>NV</a:t>
              </a:r>
              <a:r>
                <a:rPr kumimoji="1" lang="en-US" sz="800" dirty="0" smtClean="0">
                  <a:latin typeface="Helvetica" panose="020B0604020202020204" pitchFamily="34" charset="0"/>
                  <a:cs typeface="Helvetica" panose="020B0604020202020204" pitchFamily="34" charset="0"/>
                </a:rPr>
                <a:t>: 1.5% (E) x 2025 2.4 + for PV (M)</a:t>
              </a:r>
            </a:p>
            <a:p>
              <a:pPr eaLnBrk="0" hangingPunct="0"/>
              <a:endParaRPr kumimoji="1" lang="en-US" sz="1050" dirty="0">
                <a:latin typeface="Helvetica" panose="020B0604020202020204" pitchFamily="34" charset="0"/>
                <a:cs typeface="Helvetica" panose="020B0604020202020204" pitchFamily="34" charset="0"/>
              </a:endParaRPr>
            </a:p>
          </p:txBody>
        </p:sp>
        <p:sp>
          <p:nvSpPr>
            <p:cNvPr id="4175" name="Rectangle 296"/>
            <p:cNvSpPr>
              <a:spLocks noChangeArrowheads="1"/>
            </p:cNvSpPr>
            <p:nvPr/>
          </p:nvSpPr>
          <p:spPr bwMode="auto">
            <a:xfrm>
              <a:off x="1576483" y="3126473"/>
              <a:ext cx="581818" cy="246221"/>
            </a:xfrm>
            <a:prstGeom prst="rect">
              <a:avLst/>
            </a:prstGeom>
            <a:noFill/>
            <a:ln w="9525">
              <a:noFill/>
              <a:miter lim="800000"/>
              <a:headEnd/>
              <a:tailEnd/>
            </a:ln>
            <a:effectLst/>
          </p:spPr>
          <p:txBody>
            <a:bodyPr wrap="square" lIns="0" tIns="0" rIns="0" bIns="0">
              <a:spAutoFit/>
            </a:bodyPr>
            <a:lstStyle/>
            <a:p>
              <a:pPr eaLnBrk="0" hangingPunct="0"/>
              <a:r>
                <a:rPr kumimoji="1" lang="en-US" sz="800" b="1" dirty="0">
                  <a:latin typeface="Helvetica" panose="020B0604020202020204" pitchFamily="34" charset="0"/>
                  <a:cs typeface="Helvetica" panose="020B0604020202020204" pitchFamily="34" charset="0"/>
                </a:rPr>
                <a:t>UT</a:t>
              </a:r>
              <a:r>
                <a:rPr kumimoji="1" lang="en-US" sz="800" dirty="0" smtClean="0">
                  <a:latin typeface="Helvetica" panose="020B0604020202020204" pitchFamily="34" charset="0"/>
                  <a:cs typeface="Helvetica" panose="020B0604020202020204" pitchFamily="34" charset="0"/>
                </a:rPr>
                <a:t>: 2.4 (M) for (E)</a:t>
              </a:r>
              <a:endParaRPr kumimoji="1" lang="en-US" sz="800" dirty="0">
                <a:latin typeface="Helvetica" panose="020B0604020202020204" pitchFamily="34" charset="0"/>
                <a:cs typeface="Helvetica" panose="020B0604020202020204" pitchFamily="34" charset="0"/>
              </a:endParaRPr>
            </a:p>
          </p:txBody>
        </p:sp>
        <p:sp>
          <p:nvSpPr>
            <p:cNvPr id="4176" name="Rectangle 297"/>
            <p:cNvSpPr>
              <a:spLocks noChangeArrowheads="1"/>
            </p:cNvSpPr>
            <p:nvPr/>
          </p:nvSpPr>
          <p:spPr bwMode="auto">
            <a:xfrm>
              <a:off x="1436680" y="3796165"/>
              <a:ext cx="531828" cy="246221"/>
            </a:xfrm>
            <a:prstGeom prst="rect">
              <a:avLst/>
            </a:prstGeom>
            <a:noFill/>
            <a:ln w="9525">
              <a:noFill/>
              <a:miter lim="800000"/>
              <a:headEnd/>
              <a:tailEnd/>
            </a:ln>
            <a:effectLst/>
          </p:spPr>
          <p:txBody>
            <a:bodyPr wrap="square" lIns="0" tIns="0" rIns="0" bIns="0">
              <a:spAutoFit/>
            </a:bodyPr>
            <a:lstStyle/>
            <a:p>
              <a:pPr eaLnBrk="0" hangingPunct="0"/>
              <a:r>
                <a:rPr kumimoji="1" lang="en-US" sz="800" b="1" dirty="0">
                  <a:latin typeface="Helvetica" panose="020B0604020202020204" pitchFamily="34" charset="0"/>
                  <a:cs typeface="Helvetica" panose="020B0604020202020204" pitchFamily="34" charset="0"/>
                </a:rPr>
                <a:t>AZ: </a:t>
              </a:r>
              <a:r>
                <a:rPr kumimoji="1" lang="en-US" sz="800" dirty="0" smtClean="0">
                  <a:latin typeface="Helvetica" panose="020B0604020202020204" pitchFamily="34" charset="0"/>
                  <a:cs typeface="Helvetica" panose="020B0604020202020204" pitchFamily="34" charset="0"/>
                </a:rPr>
                <a:t>4.5% DG x 2025</a:t>
              </a:r>
              <a:endParaRPr kumimoji="1" lang="en-US" sz="800" dirty="0">
                <a:latin typeface="Helvetica" panose="020B0604020202020204" pitchFamily="34" charset="0"/>
                <a:cs typeface="Helvetica" panose="020B0604020202020204" pitchFamily="34" charset="0"/>
              </a:endParaRPr>
            </a:p>
          </p:txBody>
        </p:sp>
        <p:sp>
          <p:nvSpPr>
            <p:cNvPr id="4178" name="Rectangle 299"/>
            <p:cNvSpPr>
              <a:spLocks noChangeArrowheads="1"/>
            </p:cNvSpPr>
            <p:nvPr/>
          </p:nvSpPr>
          <p:spPr bwMode="auto">
            <a:xfrm>
              <a:off x="2220930" y="3889540"/>
              <a:ext cx="605718" cy="492443"/>
            </a:xfrm>
            <a:prstGeom prst="rect">
              <a:avLst/>
            </a:prstGeom>
            <a:noFill/>
            <a:ln w="9525">
              <a:noFill/>
              <a:miter lim="800000"/>
              <a:headEnd/>
              <a:tailEnd/>
            </a:ln>
            <a:effectLst/>
          </p:spPr>
          <p:txBody>
            <a:bodyPr wrap="square" lIns="0" tIns="0" rIns="0" bIns="0">
              <a:spAutoFit/>
            </a:bodyPr>
            <a:lstStyle/>
            <a:p>
              <a:pPr eaLnBrk="0" hangingPunct="0"/>
              <a:r>
                <a:rPr kumimoji="1" lang="en-US" sz="800" b="1" dirty="0">
                  <a:latin typeface="Helvetica" panose="020B0604020202020204" pitchFamily="34" charset="0"/>
                  <a:cs typeface="Helvetica" panose="020B0604020202020204" pitchFamily="34" charset="0"/>
                </a:rPr>
                <a:t>NM</a:t>
              </a:r>
              <a:r>
                <a:rPr kumimoji="1" lang="en-US" sz="800" b="1" dirty="0" smtClean="0">
                  <a:latin typeface="Helvetica" panose="020B0604020202020204" pitchFamily="34" charset="0"/>
                  <a:cs typeface="Helvetica" panose="020B0604020202020204" pitchFamily="34" charset="0"/>
                </a:rPr>
                <a:t>: </a:t>
              </a:r>
              <a:r>
                <a:rPr kumimoji="1" lang="en-US" sz="800" dirty="0" smtClean="0">
                  <a:latin typeface="Helvetica" panose="020B0604020202020204" pitchFamily="34" charset="0"/>
                  <a:cs typeface="Helvetica" panose="020B0604020202020204" pitchFamily="34" charset="0"/>
                </a:rPr>
                <a:t>4% (E) x 2020</a:t>
              </a:r>
            </a:p>
            <a:p>
              <a:pPr eaLnBrk="0" hangingPunct="0"/>
              <a:r>
                <a:rPr kumimoji="1" lang="en-US" sz="800" dirty="0" smtClean="0">
                  <a:latin typeface="Helvetica" panose="020B0604020202020204" pitchFamily="34" charset="0"/>
                  <a:cs typeface="Helvetica" panose="020B0604020202020204" pitchFamily="34" charset="0"/>
                </a:rPr>
                <a:t>0.6% DG x 2020 </a:t>
              </a:r>
              <a:endParaRPr kumimoji="1" lang="en-US" sz="800" dirty="0">
                <a:latin typeface="Helvetica" panose="020B0604020202020204" pitchFamily="34" charset="0"/>
                <a:cs typeface="Helvetica" panose="020B0604020202020204" pitchFamily="34" charset="0"/>
              </a:endParaRPr>
            </a:p>
          </p:txBody>
        </p:sp>
        <p:sp>
          <p:nvSpPr>
            <p:cNvPr id="4179" name="Rectangle 300"/>
            <p:cNvSpPr>
              <a:spLocks noChangeArrowheads="1"/>
            </p:cNvSpPr>
            <p:nvPr/>
          </p:nvSpPr>
          <p:spPr bwMode="auto">
            <a:xfrm>
              <a:off x="2133600" y="2730500"/>
              <a:ext cx="736600" cy="161583"/>
            </a:xfrm>
            <a:prstGeom prst="rect">
              <a:avLst/>
            </a:prstGeom>
            <a:noFill/>
            <a:ln w="9525">
              <a:noFill/>
              <a:miter lim="800000"/>
              <a:headEnd/>
              <a:tailEnd/>
            </a:ln>
          </p:spPr>
          <p:txBody>
            <a:bodyPr wrap="square" lIns="0" tIns="0" rIns="0" bIns="0">
              <a:spAutoFit/>
            </a:bodyPr>
            <a:lstStyle/>
            <a:p>
              <a:pPr algn="ctr" eaLnBrk="0" hangingPunct="0"/>
              <a:endParaRPr kumimoji="1" lang="en-US" sz="1050" dirty="0">
                <a:latin typeface="Helvetica" panose="020B0604020202020204" pitchFamily="34" charset="0"/>
                <a:cs typeface="Helvetica" panose="020B0604020202020204" pitchFamily="34" charset="0"/>
              </a:endParaRPr>
            </a:p>
          </p:txBody>
        </p:sp>
        <p:sp>
          <p:nvSpPr>
            <p:cNvPr id="4181" name="Rectangle 302"/>
            <p:cNvSpPr>
              <a:spLocks noChangeArrowheads="1"/>
            </p:cNvSpPr>
            <p:nvPr/>
          </p:nvSpPr>
          <p:spPr bwMode="auto">
            <a:xfrm>
              <a:off x="2231230" y="3143519"/>
              <a:ext cx="661535" cy="492443"/>
            </a:xfrm>
            <a:prstGeom prst="rect">
              <a:avLst/>
            </a:prstGeom>
            <a:noFill/>
            <a:ln w="9525">
              <a:noFill/>
              <a:miter lim="800000"/>
              <a:headEnd/>
              <a:tailEnd/>
            </a:ln>
            <a:effectLst/>
          </p:spPr>
          <p:txBody>
            <a:bodyPr wrap="square" lIns="0" tIns="0" rIns="0" bIns="0">
              <a:spAutoFit/>
            </a:bodyPr>
            <a:lstStyle/>
            <a:p>
              <a:pPr eaLnBrk="0" hangingPunct="0"/>
              <a:r>
                <a:rPr kumimoji="1" lang="en-US" sz="800" b="1" dirty="0">
                  <a:latin typeface="Helvetica" panose="020B0604020202020204" pitchFamily="34" charset="0"/>
                  <a:cs typeface="Helvetica" panose="020B0604020202020204" pitchFamily="34" charset="0"/>
                </a:rPr>
                <a:t>CO</a:t>
              </a:r>
              <a:r>
                <a:rPr kumimoji="1" lang="en-US" sz="800" dirty="0">
                  <a:latin typeface="Helvetica" panose="020B0604020202020204" pitchFamily="34" charset="0"/>
                  <a:cs typeface="Helvetica" panose="020B0604020202020204" pitchFamily="34" charset="0"/>
                </a:rPr>
                <a:t>: </a:t>
              </a:r>
              <a:r>
                <a:rPr kumimoji="1" lang="en-US" sz="800" dirty="0" smtClean="0">
                  <a:latin typeface="Helvetica" panose="020B0604020202020204" pitchFamily="34" charset="0"/>
                  <a:cs typeface="Helvetica" panose="020B0604020202020204" pitchFamily="34" charset="0"/>
                </a:rPr>
                <a:t>3.0% DG x 2020</a:t>
              </a:r>
            </a:p>
            <a:p>
              <a:pPr eaLnBrk="0" hangingPunct="0"/>
              <a:r>
                <a:rPr kumimoji="1" lang="en-US" sz="800" dirty="0" smtClean="0">
                  <a:latin typeface="Helvetica" panose="020B0604020202020204" pitchFamily="34" charset="0"/>
                  <a:cs typeface="Helvetica" panose="020B0604020202020204" pitchFamily="34" charset="0"/>
                </a:rPr>
                <a:t>1.5% CST x 2020  (M)</a:t>
              </a:r>
              <a:endParaRPr kumimoji="1" lang="en-US" sz="800" dirty="0">
                <a:latin typeface="Helvetica" panose="020B0604020202020204" pitchFamily="34" charset="0"/>
                <a:cs typeface="Helvetica" panose="020B0604020202020204" pitchFamily="34" charset="0"/>
              </a:endParaRPr>
            </a:p>
          </p:txBody>
        </p:sp>
        <p:sp>
          <p:nvSpPr>
            <p:cNvPr id="4183" name="Rectangle 304"/>
            <p:cNvSpPr>
              <a:spLocks noChangeArrowheads="1"/>
            </p:cNvSpPr>
            <p:nvPr/>
          </p:nvSpPr>
          <p:spPr bwMode="auto">
            <a:xfrm>
              <a:off x="3765455" y="1942836"/>
              <a:ext cx="501745" cy="492443"/>
            </a:xfrm>
            <a:prstGeom prst="rect">
              <a:avLst/>
            </a:prstGeom>
            <a:noFill/>
            <a:ln w="9525">
              <a:noFill/>
              <a:miter lim="800000"/>
              <a:headEnd/>
              <a:tailEnd/>
            </a:ln>
            <a:effectLst/>
          </p:spPr>
          <p:txBody>
            <a:bodyPr wrap="square" lIns="0" tIns="0" rIns="0" bIns="0">
              <a:spAutoFit/>
            </a:bodyPr>
            <a:lstStyle/>
            <a:p>
              <a:pPr eaLnBrk="0" hangingPunct="0">
                <a:defRPr/>
              </a:pPr>
              <a:r>
                <a:rPr kumimoji="1" lang="en-US" sz="800" b="1" dirty="0">
                  <a:latin typeface="Helvetica" panose="020B0604020202020204" pitchFamily="34" charset="0"/>
                  <a:cs typeface="Helvetica" panose="020B0604020202020204" pitchFamily="34" charset="0"/>
                </a:rPr>
                <a:t>MN</a:t>
              </a:r>
              <a:r>
                <a:rPr kumimoji="1" lang="en-US" sz="800" dirty="0">
                  <a:latin typeface="Helvetica" panose="020B0604020202020204" pitchFamily="34" charset="0"/>
                  <a:cs typeface="Helvetica" panose="020B0604020202020204" pitchFamily="34" charset="0"/>
                </a:rPr>
                <a:t>: </a:t>
              </a:r>
              <a:r>
                <a:rPr kumimoji="1" lang="en-US" sz="800" dirty="0" smtClean="0">
                  <a:latin typeface="Helvetica" panose="020B0604020202020204" pitchFamily="34" charset="0"/>
                  <a:cs typeface="Helvetica" panose="020B0604020202020204" pitchFamily="34" charset="0"/>
                </a:rPr>
                <a:t>1.5% (E) x 2020</a:t>
              </a:r>
            </a:p>
            <a:p>
              <a:pPr eaLnBrk="0" hangingPunct="0">
                <a:defRPr/>
              </a:pPr>
              <a:r>
                <a:rPr kumimoji="1" lang="en-US" sz="800" dirty="0" smtClean="0">
                  <a:latin typeface="Helvetica" panose="020B0604020202020204" pitchFamily="34" charset="0"/>
                  <a:cs typeface="Helvetica" panose="020B0604020202020204" pitchFamily="34" charset="0"/>
                </a:rPr>
                <a:t>0.15% PV DG x 2020</a:t>
              </a:r>
              <a:endParaRPr kumimoji="1" lang="en-US" sz="800" dirty="0">
                <a:latin typeface="Helvetica" panose="020B0604020202020204" pitchFamily="34" charset="0"/>
                <a:cs typeface="Helvetica" panose="020B0604020202020204" pitchFamily="34" charset="0"/>
              </a:endParaRPr>
            </a:p>
          </p:txBody>
        </p:sp>
        <p:sp>
          <p:nvSpPr>
            <p:cNvPr id="4186" name="Rectangle 307"/>
            <p:cNvSpPr>
              <a:spLocks noChangeArrowheads="1"/>
            </p:cNvSpPr>
            <p:nvPr/>
          </p:nvSpPr>
          <p:spPr bwMode="auto">
            <a:xfrm>
              <a:off x="5061627" y="2406645"/>
              <a:ext cx="319166" cy="369332"/>
            </a:xfrm>
            <a:prstGeom prst="rect">
              <a:avLst/>
            </a:prstGeom>
            <a:noFill/>
            <a:ln w="9525">
              <a:noFill/>
              <a:miter lim="800000"/>
              <a:headEnd/>
              <a:tailEnd/>
            </a:ln>
            <a:effectLst/>
          </p:spPr>
          <p:txBody>
            <a:bodyPr wrap="square" lIns="0" tIns="0" rIns="0" bIns="0">
              <a:spAutoFit/>
            </a:bodyPr>
            <a:lstStyle/>
            <a:p>
              <a:pPr eaLnBrk="0" hangingPunct="0">
                <a:defRPr/>
              </a:pPr>
              <a:r>
                <a:rPr kumimoji="1" lang="en-US" sz="800" b="1" dirty="0">
                  <a:latin typeface="Helvetica" panose="020B0604020202020204" pitchFamily="34" charset="0"/>
                  <a:cs typeface="Helvetica" panose="020B0604020202020204" pitchFamily="34" charset="0"/>
                </a:rPr>
                <a:t>MI: </a:t>
              </a:r>
              <a:r>
                <a:rPr kumimoji="1" lang="en-US" sz="800" dirty="0" smtClean="0">
                  <a:latin typeface="Helvetica" panose="020B0604020202020204" pitchFamily="34" charset="0"/>
                  <a:cs typeface="Helvetica" panose="020B0604020202020204" pitchFamily="34" charset="0"/>
                </a:rPr>
                <a:t>3.2 + (M) for (E)</a:t>
              </a:r>
              <a:endParaRPr kumimoji="1" lang="en-US" sz="800" dirty="0">
                <a:latin typeface="Helvetica" panose="020B0604020202020204" pitchFamily="34" charset="0"/>
                <a:cs typeface="Helvetica" panose="020B0604020202020204" pitchFamily="34" charset="0"/>
              </a:endParaRPr>
            </a:p>
          </p:txBody>
        </p:sp>
        <p:sp>
          <p:nvSpPr>
            <p:cNvPr id="4188" name="Rectangle 310"/>
            <p:cNvSpPr>
              <a:spLocks noChangeArrowheads="1"/>
            </p:cNvSpPr>
            <p:nvPr/>
          </p:nvSpPr>
          <p:spPr bwMode="auto">
            <a:xfrm>
              <a:off x="4079875" y="3235043"/>
              <a:ext cx="443246" cy="369332"/>
            </a:xfrm>
            <a:prstGeom prst="rect">
              <a:avLst/>
            </a:prstGeom>
            <a:noFill/>
            <a:ln w="9525">
              <a:noFill/>
              <a:miter lim="800000"/>
              <a:headEnd/>
              <a:tailEnd/>
            </a:ln>
            <a:effectLst/>
          </p:spPr>
          <p:txBody>
            <a:bodyPr wrap="square" lIns="0" tIns="0" rIns="0" bIns="0">
              <a:spAutoFit/>
            </a:bodyPr>
            <a:lstStyle/>
            <a:p>
              <a:pPr eaLnBrk="0" hangingPunct="0">
                <a:defRPr/>
              </a:pPr>
              <a:r>
                <a:rPr kumimoji="1" lang="en-US" sz="800" b="1" dirty="0">
                  <a:latin typeface="Helvetica" panose="020B0604020202020204" pitchFamily="34" charset="0"/>
                  <a:cs typeface="Helvetica" panose="020B0604020202020204" pitchFamily="34" charset="0"/>
                </a:rPr>
                <a:t>MO</a:t>
              </a:r>
              <a:r>
                <a:rPr kumimoji="1" lang="en-US" sz="800" dirty="0" smtClean="0">
                  <a:latin typeface="Helvetica" panose="020B0604020202020204" pitchFamily="34" charset="0"/>
                  <a:cs typeface="Helvetica" panose="020B0604020202020204" pitchFamily="34" charset="0"/>
                </a:rPr>
                <a:t>: 0.3% (E) x 2021</a:t>
              </a:r>
              <a:endParaRPr kumimoji="1" lang="en-US" sz="800" dirty="0">
                <a:latin typeface="Helvetica" panose="020B0604020202020204" pitchFamily="34" charset="0"/>
                <a:cs typeface="Helvetica" panose="020B0604020202020204" pitchFamily="34" charset="0"/>
              </a:endParaRPr>
            </a:p>
          </p:txBody>
        </p:sp>
        <p:sp>
          <p:nvSpPr>
            <p:cNvPr id="4191" name="Rectangle 313"/>
            <p:cNvSpPr>
              <a:spLocks noChangeArrowheads="1"/>
            </p:cNvSpPr>
            <p:nvPr/>
          </p:nvSpPr>
          <p:spPr bwMode="auto">
            <a:xfrm>
              <a:off x="4632052" y="2874062"/>
              <a:ext cx="530499" cy="502999"/>
            </a:xfrm>
            <a:prstGeom prst="rect">
              <a:avLst/>
            </a:prstGeom>
            <a:noFill/>
            <a:ln w="9525">
              <a:noFill/>
              <a:miter lim="800000"/>
              <a:headEnd/>
              <a:tailEnd/>
            </a:ln>
            <a:effectLst/>
          </p:spPr>
          <p:txBody>
            <a:bodyPr wrap="square" lIns="0" tIns="0" rIns="0" bIns="0">
              <a:spAutoFit/>
            </a:bodyPr>
            <a:lstStyle/>
            <a:p>
              <a:pPr eaLnBrk="0" hangingPunct="0">
                <a:defRPr/>
              </a:pPr>
              <a:r>
                <a:rPr kumimoji="1" lang="en-US" sz="800" b="1" dirty="0">
                  <a:latin typeface="Helvetica" panose="020B0604020202020204" pitchFamily="34" charset="0"/>
                  <a:cs typeface="Helvetica" panose="020B0604020202020204" pitchFamily="34" charset="0"/>
                </a:rPr>
                <a:t>IL: </a:t>
              </a:r>
              <a:r>
                <a:rPr kumimoji="1" lang="en-US" sz="800" dirty="0" smtClean="0">
                  <a:latin typeface="Helvetica" panose="020B0604020202020204" pitchFamily="34" charset="0"/>
                  <a:cs typeface="Helvetica" panose="020B0604020202020204" pitchFamily="34" charset="0"/>
                </a:rPr>
                <a:t>1.5% PV x 2026</a:t>
              </a:r>
            </a:p>
            <a:p>
              <a:pPr eaLnBrk="0" hangingPunct="0">
                <a:defRPr/>
              </a:pPr>
              <a:r>
                <a:rPr kumimoji="1" lang="en-US" sz="800" dirty="0" smtClean="0">
                  <a:latin typeface="Helvetica" panose="020B0604020202020204" pitchFamily="34" charset="0"/>
                  <a:cs typeface="Helvetica" panose="020B0604020202020204" pitchFamily="34" charset="0"/>
                </a:rPr>
                <a:t>0.25% DG x 2026</a:t>
              </a:r>
              <a:endParaRPr kumimoji="1" lang="en-US" sz="800" dirty="0">
                <a:latin typeface="Helvetica" panose="020B0604020202020204" pitchFamily="34" charset="0"/>
                <a:cs typeface="Helvetica" panose="020B0604020202020204" pitchFamily="34" charset="0"/>
              </a:endParaRPr>
            </a:p>
          </p:txBody>
        </p:sp>
        <p:sp>
          <p:nvSpPr>
            <p:cNvPr id="4192" name="Rectangle 314"/>
            <p:cNvSpPr>
              <a:spLocks noChangeArrowheads="1"/>
            </p:cNvSpPr>
            <p:nvPr/>
          </p:nvSpPr>
          <p:spPr bwMode="auto">
            <a:xfrm>
              <a:off x="5843588" y="5027505"/>
              <a:ext cx="762000" cy="161583"/>
            </a:xfrm>
            <a:prstGeom prst="rect">
              <a:avLst/>
            </a:prstGeom>
            <a:noFill/>
            <a:ln w="9525">
              <a:noFill/>
              <a:miter lim="800000"/>
              <a:headEnd/>
              <a:tailEnd/>
            </a:ln>
          </p:spPr>
          <p:txBody>
            <a:bodyPr lIns="0" tIns="0" rIns="0" bIns="0">
              <a:spAutoFit/>
            </a:bodyPr>
            <a:lstStyle/>
            <a:p>
              <a:pPr algn="ctr" eaLnBrk="0" hangingPunct="0">
                <a:defRPr/>
              </a:pPr>
              <a:endParaRPr kumimoji="1" lang="en-US" sz="1050" dirty="0">
                <a:latin typeface="Helvetica" panose="020B0604020202020204" pitchFamily="34" charset="0"/>
                <a:cs typeface="Helvetica" panose="020B0604020202020204" pitchFamily="34" charset="0"/>
              </a:endParaRPr>
            </a:p>
          </p:txBody>
        </p:sp>
        <p:sp>
          <p:nvSpPr>
            <p:cNvPr id="4194" name="Rectangle 316"/>
            <p:cNvSpPr>
              <a:spLocks noChangeArrowheads="1"/>
            </p:cNvSpPr>
            <p:nvPr/>
          </p:nvSpPr>
          <p:spPr bwMode="auto">
            <a:xfrm>
              <a:off x="5378750" y="2967032"/>
              <a:ext cx="461963" cy="369332"/>
            </a:xfrm>
            <a:prstGeom prst="rect">
              <a:avLst/>
            </a:prstGeom>
            <a:noFill/>
            <a:ln w="9525">
              <a:noFill/>
              <a:miter lim="800000"/>
              <a:headEnd/>
              <a:tailEnd/>
            </a:ln>
            <a:effectLst/>
          </p:spPr>
          <p:txBody>
            <a:bodyPr wrap="square" lIns="0" tIns="0" rIns="0" bIns="0">
              <a:spAutoFit/>
            </a:bodyPr>
            <a:lstStyle/>
            <a:p>
              <a:pPr eaLnBrk="0" hangingPunct="0">
                <a:defRPr/>
              </a:pPr>
              <a:r>
                <a:rPr kumimoji="1" lang="en-US" sz="800" b="1" dirty="0">
                  <a:latin typeface="Helvetica" panose="020B0604020202020204" pitchFamily="34" charset="0"/>
                  <a:cs typeface="Helvetica" panose="020B0604020202020204" pitchFamily="34" charset="0"/>
                </a:rPr>
                <a:t>OH</a:t>
              </a:r>
              <a:r>
                <a:rPr kumimoji="1" lang="en-US" sz="800" dirty="0" smtClean="0">
                  <a:latin typeface="Helvetica" panose="020B0604020202020204" pitchFamily="34" charset="0"/>
                  <a:cs typeface="Helvetica" panose="020B0604020202020204" pitchFamily="34" charset="0"/>
                </a:rPr>
                <a:t>: 0.5% (E) x 2027</a:t>
              </a:r>
              <a:endParaRPr kumimoji="1" lang="en-US" sz="800" dirty="0">
                <a:latin typeface="Helvetica" panose="020B0604020202020204" pitchFamily="34" charset="0"/>
                <a:cs typeface="Helvetica" panose="020B0604020202020204" pitchFamily="34" charset="0"/>
              </a:endParaRPr>
            </a:p>
          </p:txBody>
        </p:sp>
        <p:sp>
          <p:nvSpPr>
            <p:cNvPr id="4213" name="Rectangle 292"/>
            <p:cNvSpPr>
              <a:spLocks noChangeArrowheads="1"/>
            </p:cNvSpPr>
            <p:nvPr/>
          </p:nvSpPr>
          <p:spPr bwMode="auto">
            <a:xfrm>
              <a:off x="5769371" y="3932708"/>
              <a:ext cx="502842" cy="246221"/>
            </a:xfrm>
            <a:prstGeom prst="rect">
              <a:avLst/>
            </a:prstGeom>
            <a:noFill/>
            <a:ln w="9525">
              <a:noFill/>
              <a:miter lim="800000"/>
              <a:headEnd/>
              <a:tailEnd/>
            </a:ln>
            <a:effectLst/>
          </p:spPr>
          <p:txBody>
            <a:bodyPr wrap="square" lIns="0" tIns="0" rIns="0" bIns="0">
              <a:spAutoFit/>
            </a:bodyPr>
            <a:lstStyle/>
            <a:p>
              <a:pPr eaLnBrk="0" hangingPunct="0">
                <a:defRPr/>
              </a:pPr>
              <a:r>
                <a:rPr kumimoji="1" lang="en-US" sz="800" b="1" dirty="0" smtClean="0">
                  <a:latin typeface="Helvetica" panose="020B0604020202020204" pitchFamily="34" charset="0"/>
                  <a:cs typeface="Helvetica" panose="020B0604020202020204" pitchFamily="34" charset="0"/>
                </a:rPr>
                <a:t>SC</a:t>
              </a:r>
              <a:r>
                <a:rPr kumimoji="1" lang="en-US" sz="800" dirty="0" smtClean="0">
                  <a:latin typeface="Helvetica" panose="020B0604020202020204" pitchFamily="34" charset="0"/>
                  <a:cs typeface="Helvetica" panose="020B0604020202020204" pitchFamily="34" charset="0"/>
                </a:rPr>
                <a:t>: 0.25% DG x 2021</a:t>
              </a:r>
              <a:endParaRPr kumimoji="1" lang="en-US" sz="800" dirty="0">
                <a:latin typeface="Helvetica" panose="020B0604020202020204" pitchFamily="34" charset="0"/>
                <a:cs typeface="Helvetica" panose="020B0604020202020204" pitchFamily="34" charset="0"/>
              </a:endParaRPr>
            </a:p>
          </p:txBody>
        </p:sp>
        <p:sp>
          <p:nvSpPr>
            <p:cNvPr id="4217" name="Rectangle 293"/>
            <p:cNvSpPr>
              <a:spLocks noChangeArrowheads="1"/>
            </p:cNvSpPr>
            <p:nvPr/>
          </p:nvSpPr>
          <p:spPr bwMode="auto">
            <a:xfrm>
              <a:off x="254000" y="4635500"/>
              <a:ext cx="733425" cy="161583"/>
            </a:xfrm>
            <a:prstGeom prst="rect">
              <a:avLst/>
            </a:prstGeom>
            <a:noFill/>
            <a:ln w="9525">
              <a:noFill/>
              <a:miter lim="800000"/>
              <a:headEnd/>
              <a:tailEnd/>
            </a:ln>
          </p:spPr>
          <p:txBody>
            <a:bodyPr lIns="0" tIns="0" rIns="0" bIns="0">
              <a:spAutoFit/>
            </a:bodyPr>
            <a:lstStyle/>
            <a:p>
              <a:pPr algn="ctr" eaLnBrk="0" hangingPunct="0"/>
              <a:endParaRPr kumimoji="1" lang="en-US" sz="1050" dirty="0">
                <a:latin typeface="Helvetica" panose="020B0604020202020204" pitchFamily="34" charset="0"/>
                <a:cs typeface="Helvetica" panose="020B0604020202020204" pitchFamily="34" charset="0"/>
              </a:endParaRPr>
            </a:p>
          </p:txBody>
        </p:sp>
        <p:sp>
          <p:nvSpPr>
            <p:cNvPr id="148" name="Rectangle 332"/>
            <p:cNvSpPr>
              <a:spLocks noChangeArrowheads="1"/>
            </p:cNvSpPr>
            <p:nvPr/>
          </p:nvSpPr>
          <p:spPr bwMode="auto">
            <a:xfrm>
              <a:off x="4856413" y="6087588"/>
              <a:ext cx="1845982" cy="276999"/>
            </a:xfrm>
            <a:prstGeom prst="rect">
              <a:avLst/>
            </a:prstGeom>
            <a:solidFill>
              <a:srgbClr val="F1F6F7"/>
            </a:solidFill>
            <a:ln w="9525">
              <a:solidFill>
                <a:schemeClr val="bg1"/>
              </a:solidFill>
              <a:miter lim="800000"/>
              <a:headEnd/>
              <a:tailEnd/>
            </a:ln>
          </p:spPr>
          <p:txBody>
            <a:bodyPr wrap="square" lIns="0" tIns="0" rIns="0" bIns="0">
              <a:spAutoFit/>
            </a:bodyPr>
            <a:lstStyle/>
            <a:p>
              <a:pPr eaLnBrk="0" hangingPunct="0">
                <a:defRPr/>
              </a:pPr>
              <a:r>
                <a:rPr kumimoji="1" lang="en-US" sz="900" dirty="0" smtClean="0">
                  <a:latin typeface="Helvetica" panose="020B0604020202020204" pitchFamily="34" charset="0"/>
                  <a:cs typeface="Helvetica" panose="020B0604020202020204" pitchFamily="34" charset="0"/>
                </a:rPr>
                <a:t>  Solar water heating counts toward </a:t>
              </a:r>
            </a:p>
            <a:p>
              <a:pPr eaLnBrk="0" hangingPunct="0">
                <a:defRPr/>
              </a:pPr>
              <a:r>
                <a:rPr kumimoji="1" lang="en-US" sz="900" dirty="0" smtClean="0">
                  <a:latin typeface="Helvetica" panose="020B0604020202020204" pitchFamily="34" charset="0"/>
                  <a:cs typeface="Helvetica" panose="020B0604020202020204" pitchFamily="34" charset="0"/>
                </a:rPr>
                <a:t>  solar/DG provision </a:t>
              </a:r>
              <a:endParaRPr kumimoji="1" lang="en-US" sz="900" dirty="0">
                <a:latin typeface="Helvetica" panose="020B0604020202020204" pitchFamily="34" charset="0"/>
                <a:cs typeface="Helvetica" panose="020B0604020202020204" pitchFamily="34" charset="0"/>
              </a:endParaRPr>
            </a:p>
          </p:txBody>
        </p:sp>
      </p:grpSp>
      <p:sp>
        <p:nvSpPr>
          <p:cNvPr id="13" name="TextBox 12"/>
          <p:cNvSpPr txBox="1"/>
          <p:nvPr/>
        </p:nvSpPr>
        <p:spPr>
          <a:xfrm>
            <a:off x="7436608" y="5625384"/>
            <a:ext cx="1619654" cy="892552"/>
          </a:xfrm>
          <a:prstGeom prst="rect">
            <a:avLst/>
          </a:prstGeom>
          <a:solidFill>
            <a:srgbClr val="F1F6F7"/>
          </a:solidFill>
          <a:ln>
            <a:solidFill>
              <a:schemeClr val="bg1"/>
            </a:solidFill>
          </a:ln>
        </p:spPr>
        <p:txBody>
          <a:bodyPr wrap="square" rtlCol="0">
            <a:spAutoFit/>
          </a:bodyPr>
          <a:lstStyle/>
          <a:p>
            <a:r>
              <a:rPr lang="en-US" sz="1300" b="1" dirty="0" smtClean="0">
                <a:latin typeface="Helvetica" panose="020B0604020202020204" pitchFamily="34" charset="0"/>
                <a:cs typeface="Helvetica" panose="020B0604020202020204" pitchFamily="34" charset="0"/>
              </a:rPr>
              <a:t>21 </a:t>
            </a:r>
            <a:r>
              <a:rPr lang="en-US" sz="1300" b="1" dirty="0" smtClean="0">
                <a:latin typeface="Helvetica" panose="020B0604020202020204" pitchFamily="34" charset="0"/>
                <a:cs typeface="Helvetica" panose="020B0604020202020204" pitchFamily="34" charset="0"/>
              </a:rPr>
              <a:t>States + DC</a:t>
            </a:r>
            <a:r>
              <a:rPr lang="en-US" sz="1300" b="1" dirty="0">
                <a:latin typeface="Helvetica" panose="020B0604020202020204" pitchFamily="34" charset="0"/>
                <a:cs typeface="Helvetica" panose="020B0604020202020204" pitchFamily="34" charset="0"/>
              </a:rPr>
              <a:t> </a:t>
            </a:r>
            <a:r>
              <a:rPr lang="en-US" sz="1300" b="1" dirty="0" smtClean="0">
                <a:latin typeface="Helvetica" panose="020B0604020202020204" pitchFamily="34" charset="0"/>
                <a:cs typeface="Helvetica" panose="020B0604020202020204" pitchFamily="34" charset="0"/>
              </a:rPr>
              <a:t>have an RPS with solar or DG provisions </a:t>
            </a:r>
          </a:p>
        </p:txBody>
      </p:sp>
      <p:sp>
        <p:nvSpPr>
          <p:cNvPr id="7" name="TextBox 6"/>
          <p:cNvSpPr txBox="1"/>
          <p:nvPr/>
        </p:nvSpPr>
        <p:spPr>
          <a:xfrm>
            <a:off x="6981236" y="3685871"/>
            <a:ext cx="455371" cy="246221"/>
          </a:xfrm>
          <a:prstGeom prst="rect">
            <a:avLst/>
          </a:prstGeom>
          <a:noFill/>
        </p:spPr>
        <p:txBody>
          <a:bodyPr wrap="square" rtlCol="0">
            <a:spAutoFit/>
          </a:bodyPr>
          <a:lstStyle/>
          <a:p>
            <a:r>
              <a:rPr lang="en-US" sz="1000" b="1" dirty="0" smtClean="0">
                <a:solidFill>
                  <a:schemeClr val="bg1"/>
                </a:solidFill>
              </a:rPr>
              <a:t>DC</a:t>
            </a:r>
            <a:endParaRPr lang="en-US" sz="1000" b="1" dirty="0">
              <a:solidFill>
                <a:schemeClr val="bg1"/>
              </a:solidFill>
            </a:endParaRPr>
          </a:p>
        </p:txBody>
      </p:sp>
      <p:sp>
        <p:nvSpPr>
          <p:cNvPr id="141" name="Rectangle 318"/>
          <p:cNvSpPr>
            <a:spLocks noChangeArrowheads="1"/>
          </p:cNvSpPr>
          <p:nvPr/>
        </p:nvSpPr>
        <p:spPr bwMode="auto">
          <a:xfrm>
            <a:off x="7439192" y="3539034"/>
            <a:ext cx="1076496" cy="138499"/>
          </a:xfrm>
          <a:prstGeom prst="rect">
            <a:avLst/>
          </a:prstGeom>
          <a:solidFill>
            <a:srgbClr val="95B7C3"/>
          </a:solidFill>
          <a:ln w="9525">
            <a:solidFill>
              <a:srgbClr val="CCCCCC"/>
            </a:solidFill>
            <a:miter lim="800000"/>
            <a:headEnd/>
            <a:tailEnd/>
          </a:ln>
        </p:spPr>
        <p:txBody>
          <a:bodyPr wrap="square" lIns="0" tIns="0" rIns="0" bIns="0">
            <a:spAutoFit/>
          </a:bodyPr>
          <a:lstStyle/>
          <a:p>
            <a:pPr eaLnBrk="0" hangingPunct="0">
              <a:defRPr/>
            </a:pPr>
            <a:r>
              <a:rPr kumimoji="1" lang="en-US" sz="900" b="1" dirty="0" smtClean="0">
                <a:latin typeface="Helvetica" panose="020B0604020202020204" pitchFamily="34" charset="0"/>
                <a:cs typeface="Helvetica" panose="020B0604020202020204" pitchFamily="34" charset="0"/>
              </a:rPr>
              <a:t>NC: </a:t>
            </a:r>
            <a:r>
              <a:rPr kumimoji="1" lang="en-US" sz="900" dirty="0" smtClean="0">
                <a:latin typeface="Helvetica" panose="020B0604020202020204" pitchFamily="34" charset="0"/>
                <a:cs typeface="Helvetica" panose="020B0604020202020204" pitchFamily="34" charset="0"/>
              </a:rPr>
              <a:t>0.2% (E) x 2018</a:t>
            </a:r>
            <a:endParaRPr kumimoji="1" lang="en-US" sz="900" dirty="0">
              <a:latin typeface="Helvetica" panose="020B0604020202020204" pitchFamily="34" charset="0"/>
              <a:cs typeface="Helvetica" panose="020B0604020202020204" pitchFamily="34" charset="0"/>
            </a:endParaRPr>
          </a:p>
        </p:txBody>
      </p:sp>
      <p:sp>
        <p:nvSpPr>
          <p:cNvPr id="144" name="Rectangle 323"/>
          <p:cNvSpPr>
            <a:spLocks noChangeArrowheads="1"/>
          </p:cNvSpPr>
          <p:nvPr/>
        </p:nvSpPr>
        <p:spPr bwMode="auto">
          <a:xfrm>
            <a:off x="7439219" y="1661357"/>
            <a:ext cx="1095182" cy="138499"/>
          </a:xfrm>
          <a:prstGeom prst="rect">
            <a:avLst/>
          </a:prstGeom>
          <a:solidFill>
            <a:srgbClr val="95B7C3"/>
          </a:solidFill>
          <a:ln w="9525">
            <a:solidFill>
              <a:srgbClr val="CCCCCC"/>
            </a:solidFill>
            <a:miter lim="800000"/>
            <a:headEnd/>
            <a:tailEnd/>
          </a:ln>
        </p:spPr>
        <p:txBody>
          <a:bodyPr wrap="square" lIns="0" tIns="0" rIns="0" bIns="0">
            <a:spAutoFit/>
          </a:bodyPr>
          <a:lstStyle/>
          <a:p>
            <a:pPr eaLnBrk="0" hangingPunct="0">
              <a:defRPr/>
            </a:pPr>
            <a:r>
              <a:rPr kumimoji="1" lang="en-US" sz="900" b="1" dirty="0">
                <a:latin typeface="Helvetica" panose="020B0604020202020204" pitchFamily="34" charset="0"/>
                <a:cs typeface="Helvetica" panose="020B0604020202020204" pitchFamily="34" charset="0"/>
              </a:rPr>
              <a:t>NH: </a:t>
            </a:r>
            <a:r>
              <a:rPr kumimoji="1" lang="en-US" sz="900" dirty="0" smtClean="0">
                <a:latin typeface="Helvetica" panose="020B0604020202020204" pitchFamily="34" charset="0"/>
                <a:cs typeface="Helvetica" panose="020B0604020202020204" pitchFamily="34" charset="0"/>
              </a:rPr>
              <a:t>0.3% (E) x 2014</a:t>
            </a:r>
          </a:p>
        </p:txBody>
      </p:sp>
      <p:sp>
        <p:nvSpPr>
          <p:cNvPr id="145" name="Rectangle 324"/>
          <p:cNvSpPr>
            <a:spLocks noChangeArrowheads="1"/>
          </p:cNvSpPr>
          <p:nvPr/>
        </p:nvSpPr>
        <p:spPr bwMode="auto">
          <a:xfrm>
            <a:off x="7445086" y="1874155"/>
            <a:ext cx="1238689" cy="138499"/>
          </a:xfrm>
          <a:prstGeom prst="rect">
            <a:avLst/>
          </a:prstGeom>
          <a:solidFill>
            <a:srgbClr val="95B7C3"/>
          </a:solidFill>
          <a:ln w="9525">
            <a:solidFill>
              <a:srgbClr val="CCCCCC"/>
            </a:solidFill>
            <a:miter lim="800000"/>
            <a:headEnd/>
            <a:tailEnd/>
          </a:ln>
        </p:spPr>
        <p:txBody>
          <a:bodyPr wrap="square" lIns="0" tIns="0" rIns="0" bIns="0">
            <a:spAutoFit/>
          </a:bodyPr>
          <a:lstStyle/>
          <a:p>
            <a:pPr eaLnBrk="0" hangingPunct="0">
              <a:defRPr/>
            </a:pPr>
            <a:r>
              <a:rPr kumimoji="1" lang="en-US" sz="900" b="1" dirty="0">
                <a:latin typeface="Helvetica" panose="020B0604020202020204" pitchFamily="34" charset="0"/>
                <a:cs typeface="Helvetica" panose="020B0604020202020204" pitchFamily="34" charset="0"/>
              </a:rPr>
              <a:t>MA</a:t>
            </a:r>
            <a:r>
              <a:rPr kumimoji="1" lang="en-US" sz="900" dirty="0">
                <a:latin typeface="Helvetica" panose="020B0604020202020204" pitchFamily="34" charset="0"/>
                <a:cs typeface="Helvetica" panose="020B0604020202020204" pitchFamily="34" charset="0"/>
              </a:rPr>
              <a:t>: </a:t>
            </a:r>
            <a:r>
              <a:rPr kumimoji="1" lang="en-US" sz="900" dirty="0" smtClean="0">
                <a:latin typeface="Helvetica" panose="020B0604020202020204" pitchFamily="34" charset="0"/>
                <a:cs typeface="Helvetica" panose="020B0604020202020204" pitchFamily="34" charset="0"/>
              </a:rPr>
              <a:t>400 MW PV x 2020</a:t>
            </a:r>
            <a:endParaRPr kumimoji="1" lang="en-US" sz="900" dirty="0">
              <a:latin typeface="Helvetica" panose="020B0604020202020204" pitchFamily="34" charset="0"/>
              <a:cs typeface="Helvetica" panose="020B0604020202020204" pitchFamily="34" charset="0"/>
            </a:endParaRPr>
          </a:p>
        </p:txBody>
      </p:sp>
      <p:sp>
        <p:nvSpPr>
          <p:cNvPr id="150" name="Rectangle 327"/>
          <p:cNvSpPr>
            <a:spLocks noChangeArrowheads="1"/>
          </p:cNvSpPr>
          <p:nvPr/>
        </p:nvSpPr>
        <p:spPr bwMode="auto">
          <a:xfrm>
            <a:off x="7459430" y="2066926"/>
            <a:ext cx="1194033" cy="276999"/>
          </a:xfrm>
          <a:prstGeom prst="rect">
            <a:avLst/>
          </a:prstGeom>
          <a:solidFill>
            <a:srgbClr val="95B7C3"/>
          </a:solidFill>
          <a:ln w="9525">
            <a:solidFill>
              <a:srgbClr val="CCCCCC"/>
            </a:solidFill>
            <a:miter lim="800000"/>
            <a:headEnd/>
            <a:tailEnd/>
          </a:ln>
        </p:spPr>
        <p:txBody>
          <a:bodyPr wrap="square" lIns="0" tIns="0" rIns="0" bIns="0">
            <a:spAutoFit/>
          </a:bodyPr>
          <a:lstStyle/>
          <a:p>
            <a:pPr eaLnBrk="0" hangingPunct="0">
              <a:defRPr/>
            </a:pPr>
            <a:r>
              <a:rPr kumimoji="1" lang="en-US" sz="900" b="1" dirty="0">
                <a:latin typeface="Helvetica" panose="020B0604020202020204" pitchFamily="34" charset="0"/>
                <a:cs typeface="Helvetica" panose="020B0604020202020204" pitchFamily="34" charset="0"/>
              </a:rPr>
              <a:t>NY: </a:t>
            </a:r>
            <a:r>
              <a:rPr kumimoji="1" lang="en-US" sz="900" dirty="0" smtClean="0">
                <a:latin typeface="Helvetica" panose="020B0604020202020204" pitchFamily="34" charset="0"/>
                <a:cs typeface="Helvetica" panose="020B0604020202020204" pitchFamily="34" charset="0"/>
              </a:rPr>
              <a:t>0.58% customer - </a:t>
            </a:r>
          </a:p>
          <a:p>
            <a:pPr eaLnBrk="0" hangingPunct="0">
              <a:defRPr/>
            </a:pPr>
            <a:r>
              <a:rPr kumimoji="1" lang="en-US" sz="900" dirty="0" smtClean="0">
                <a:latin typeface="Helvetica" panose="020B0604020202020204" pitchFamily="34" charset="0"/>
                <a:cs typeface="Helvetica" panose="020B0604020202020204" pitchFamily="34" charset="0"/>
              </a:rPr>
              <a:t>sited x 2015</a:t>
            </a:r>
            <a:endParaRPr kumimoji="1" lang="en-US" sz="900" dirty="0">
              <a:latin typeface="Helvetica" panose="020B0604020202020204" pitchFamily="34" charset="0"/>
              <a:cs typeface="Helvetica" panose="020B0604020202020204" pitchFamily="34" charset="0"/>
            </a:endParaRPr>
          </a:p>
        </p:txBody>
      </p:sp>
      <p:sp>
        <p:nvSpPr>
          <p:cNvPr id="151" name="Rectangle 328"/>
          <p:cNvSpPr>
            <a:spLocks noChangeArrowheads="1"/>
          </p:cNvSpPr>
          <p:nvPr/>
        </p:nvSpPr>
        <p:spPr bwMode="auto">
          <a:xfrm>
            <a:off x="7453370" y="2393634"/>
            <a:ext cx="1066880" cy="138489"/>
          </a:xfrm>
          <a:prstGeom prst="rect">
            <a:avLst/>
          </a:prstGeom>
          <a:solidFill>
            <a:srgbClr val="95B7C3"/>
          </a:solidFill>
          <a:ln w="9525">
            <a:solidFill>
              <a:srgbClr val="CCCCCC"/>
            </a:solidFill>
            <a:miter lim="800000"/>
            <a:headEnd/>
            <a:tailEnd/>
          </a:ln>
        </p:spPr>
        <p:txBody>
          <a:bodyPr wrap="square" lIns="0" tIns="0" rIns="0" bIns="0">
            <a:spAutoFit/>
          </a:bodyPr>
          <a:lstStyle/>
          <a:p>
            <a:pPr eaLnBrk="0" hangingPunct="0">
              <a:defRPr/>
            </a:pPr>
            <a:r>
              <a:rPr kumimoji="1" lang="en-US" sz="900" b="1" dirty="0">
                <a:latin typeface="Helvetica" panose="020B0604020202020204" pitchFamily="34" charset="0"/>
                <a:cs typeface="Helvetica" panose="020B0604020202020204" pitchFamily="34" charset="0"/>
              </a:rPr>
              <a:t>PA: </a:t>
            </a:r>
            <a:r>
              <a:rPr kumimoji="1" lang="en-US" sz="900" dirty="0" smtClean="0">
                <a:latin typeface="Helvetica" panose="020B0604020202020204" pitchFamily="34" charset="0"/>
                <a:cs typeface="Helvetica" panose="020B0604020202020204" pitchFamily="34" charset="0"/>
              </a:rPr>
              <a:t>0.5% PV x 2021</a:t>
            </a:r>
            <a:endParaRPr kumimoji="1" lang="en-US" sz="900" b="1" dirty="0">
              <a:latin typeface="Helvetica" panose="020B0604020202020204" pitchFamily="34" charset="0"/>
              <a:cs typeface="Helvetica" panose="020B0604020202020204" pitchFamily="34" charset="0"/>
            </a:endParaRPr>
          </a:p>
        </p:txBody>
      </p:sp>
      <p:sp>
        <p:nvSpPr>
          <p:cNvPr id="152" name="Rectangle 329"/>
          <p:cNvSpPr>
            <a:spLocks noChangeArrowheads="1"/>
          </p:cNvSpPr>
          <p:nvPr/>
        </p:nvSpPr>
        <p:spPr bwMode="auto">
          <a:xfrm>
            <a:off x="7457932" y="2591408"/>
            <a:ext cx="1057756" cy="138499"/>
          </a:xfrm>
          <a:prstGeom prst="rect">
            <a:avLst/>
          </a:prstGeom>
          <a:solidFill>
            <a:srgbClr val="95B7C3"/>
          </a:solidFill>
          <a:ln w="9525">
            <a:solidFill>
              <a:srgbClr val="CCCCCC"/>
            </a:solidFill>
            <a:miter lim="800000"/>
            <a:headEnd/>
            <a:tailEnd/>
          </a:ln>
        </p:spPr>
        <p:txBody>
          <a:bodyPr wrap="square" lIns="0" tIns="0" rIns="0" bIns="0">
            <a:spAutoFit/>
          </a:bodyPr>
          <a:lstStyle/>
          <a:p>
            <a:pPr eaLnBrk="0" hangingPunct="0">
              <a:defRPr/>
            </a:pPr>
            <a:r>
              <a:rPr kumimoji="1" lang="en-US" sz="900" b="1" dirty="0">
                <a:latin typeface="Helvetica" panose="020B0604020202020204" pitchFamily="34" charset="0"/>
                <a:cs typeface="Helvetica" panose="020B0604020202020204" pitchFamily="34" charset="0"/>
              </a:rPr>
              <a:t>NJ: </a:t>
            </a:r>
            <a:r>
              <a:rPr kumimoji="1" lang="en-US" sz="900" dirty="0" smtClean="0">
                <a:latin typeface="Helvetica" panose="020B0604020202020204" pitchFamily="34" charset="0"/>
                <a:cs typeface="Helvetica" panose="020B0604020202020204" pitchFamily="34" charset="0"/>
              </a:rPr>
              <a:t>4.1% (E) x 2028</a:t>
            </a:r>
            <a:endParaRPr kumimoji="1" lang="en-US" sz="900" dirty="0">
              <a:latin typeface="Helvetica" panose="020B0604020202020204" pitchFamily="34" charset="0"/>
              <a:cs typeface="Helvetica" panose="020B0604020202020204" pitchFamily="34" charset="0"/>
            </a:endParaRPr>
          </a:p>
        </p:txBody>
      </p:sp>
      <p:sp>
        <p:nvSpPr>
          <p:cNvPr id="153" name="Rectangle 330"/>
          <p:cNvSpPr>
            <a:spLocks noChangeArrowheads="1"/>
          </p:cNvSpPr>
          <p:nvPr/>
        </p:nvSpPr>
        <p:spPr bwMode="auto">
          <a:xfrm>
            <a:off x="7450457" y="3005675"/>
            <a:ext cx="1065231" cy="280450"/>
          </a:xfrm>
          <a:prstGeom prst="rect">
            <a:avLst/>
          </a:prstGeom>
          <a:solidFill>
            <a:srgbClr val="95B7C3"/>
          </a:solidFill>
          <a:ln w="9525">
            <a:solidFill>
              <a:srgbClr val="CCCCCC"/>
            </a:solidFill>
            <a:miter lim="800000"/>
            <a:headEnd/>
            <a:tailEnd/>
          </a:ln>
        </p:spPr>
        <p:txBody>
          <a:bodyPr wrap="square" lIns="0" tIns="0" rIns="0" bIns="0">
            <a:spAutoFit/>
          </a:bodyPr>
          <a:lstStyle/>
          <a:p>
            <a:pPr eaLnBrk="0" hangingPunct="0">
              <a:defRPr/>
            </a:pPr>
            <a:r>
              <a:rPr kumimoji="1" lang="en-US" sz="900" b="1" dirty="0">
                <a:latin typeface="Helvetica" panose="020B0604020202020204" pitchFamily="34" charset="0"/>
                <a:cs typeface="Helvetica" panose="020B0604020202020204" pitchFamily="34" charset="0"/>
              </a:rPr>
              <a:t>DE: </a:t>
            </a:r>
            <a:r>
              <a:rPr kumimoji="1" lang="en-US" sz="900" dirty="0" smtClean="0">
                <a:latin typeface="Helvetica" panose="020B0604020202020204" pitchFamily="34" charset="0"/>
                <a:cs typeface="Helvetica" panose="020B0604020202020204" pitchFamily="34" charset="0"/>
              </a:rPr>
              <a:t>3.5% PV x 2026</a:t>
            </a:r>
          </a:p>
          <a:p>
            <a:pPr eaLnBrk="0" hangingPunct="0">
              <a:defRPr/>
            </a:pPr>
            <a:r>
              <a:rPr kumimoji="1" lang="en-US" sz="900" dirty="0" smtClean="0">
                <a:latin typeface="Helvetica" panose="020B0604020202020204" pitchFamily="34" charset="0"/>
                <a:cs typeface="Helvetica" panose="020B0604020202020204" pitchFamily="34" charset="0"/>
              </a:rPr>
              <a:t>3.0 (M) for PV </a:t>
            </a:r>
            <a:endParaRPr kumimoji="1" lang="en-US" sz="900" dirty="0">
              <a:latin typeface="Helvetica" panose="020B0604020202020204" pitchFamily="34" charset="0"/>
              <a:cs typeface="Helvetica" panose="020B0604020202020204" pitchFamily="34" charset="0"/>
            </a:endParaRPr>
          </a:p>
        </p:txBody>
      </p:sp>
      <p:sp>
        <p:nvSpPr>
          <p:cNvPr id="154" name="Rectangle 331"/>
          <p:cNvSpPr>
            <a:spLocks noChangeArrowheads="1"/>
          </p:cNvSpPr>
          <p:nvPr/>
        </p:nvSpPr>
        <p:spPr bwMode="auto">
          <a:xfrm>
            <a:off x="7439192" y="3353595"/>
            <a:ext cx="1037788" cy="138499"/>
          </a:xfrm>
          <a:prstGeom prst="rect">
            <a:avLst/>
          </a:prstGeom>
          <a:solidFill>
            <a:srgbClr val="95B7C3"/>
          </a:solidFill>
          <a:ln w="9525">
            <a:solidFill>
              <a:srgbClr val="CCCCCC"/>
            </a:solidFill>
            <a:miter lim="800000"/>
            <a:headEnd/>
            <a:tailEnd/>
          </a:ln>
        </p:spPr>
        <p:txBody>
          <a:bodyPr wrap="square" lIns="0" tIns="0" rIns="0" bIns="0">
            <a:spAutoFit/>
          </a:bodyPr>
          <a:lstStyle/>
          <a:p>
            <a:pPr eaLnBrk="0" hangingPunct="0">
              <a:defRPr/>
            </a:pPr>
            <a:r>
              <a:rPr kumimoji="1" lang="en-US" sz="900" b="1" dirty="0">
                <a:latin typeface="Helvetica" panose="020B0604020202020204" pitchFamily="34" charset="0"/>
                <a:ea typeface="Segoe UI" panose="020B0502040204020203" pitchFamily="34" charset="0"/>
                <a:cs typeface="Helvetica" panose="020B0604020202020204" pitchFamily="34" charset="0"/>
              </a:rPr>
              <a:t>MD</a:t>
            </a:r>
            <a:r>
              <a:rPr kumimoji="1" lang="en-US" sz="900" b="1" dirty="0" smtClean="0">
                <a:latin typeface="Helvetica" panose="020B0604020202020204" pitchFamily="34" charset="0"/>
                <a:ea typeface="Segoe UI" panose="020B0502040204020203" pitchFamily="34" charset="0"/>
                <a:cs typeface="Helvetica" panose="020B0604020202020204" pitchFamily="34" charset="0"/>
              </a:rPr>
              <a:t>: </a:t>
            </a:r>
            <a:r>
              <a:rPr kumimoji="1" lang="en-US" sz="900" dirty="0" smtClean="0">
                <a:latin typeface="Helvetica" panose="020B0604020202020204" pitchFamily="34" charset="0"/>
                <a:ea typeface="Segoe UI" panose="020B0502040204020203" pitchFamily="34" charset="0"/>
                <a:cs typeface="Helvetica" panose="020B0604020202020204" pitchFamily="34" charset="0"/>
              </a:rPr>
              <a:t>2% (E) x 2020</a:t>
            </a:r>
            <a:endParaRPr kumimoji="1" lang="en-US" sz="900" dirty="0">
              <a:latin typeface="Helvetica" panose="020B0604020202020204" pitchFamily="34" charset="0"/>
              <a:ea typeface="Segoe UI" panose="020B0502040204020203" pitchFamily="34" charset="0"/>
              <a:cs typeface="Helvetica" panose="020B0604020202020204" pitchFamily="34" charset="0"/>
            </a:endParaRPr>
          </a:p>
        </p:txBody>
      </p:sp>
      <p:sp>
        <p:nvSpPr>
          <p:cNvPr id="155" name="Rectangle 332"/>
          <p:cNvSpPr>
            <a:spLocks noChangeArrowheads="1"/>
          </p:cNvSpPr>
          <p:nvPr/>
        </p:nvSpPr>
        <p:spPr bwMode="auto">
          <a:xfrm>
            <a:off x="7453370" y="2796789"/>
            <a:ext cx="1062318" cy="138499"/>
          </a:xfrm>
          <a:prstGeom prst="rect">
            <a:avLst/>
          </a:prstGeom>
          <a:solidFill>
            <a:srgbClr val="95B7C3"/>
          </a:solidFill>
          <a:ln w="9525">
            <a:solidFill>
              <a:srgbClr val="CCCCCC"/>
            </a:solidFill>
            <a:miter lim="800000"/>
            <a:headEnd/>
            <a:tailEnd/>
          </a:ln>
        </p:spPr>
        <p:txBody>
          <a:bodyPr wrap="square" lIns="0" tIns="0" rIns="0" bIns="0">
            <a:spAutoFit/>
          </a:bodyPr>
          <a:lstStyle/>
          <a:p>
            <a:pPr eaLnBrk="0" hangingPunct="0">
              <a:defRPr/>
            </a:pPr>
            <a:r>
              <a:rPr kumimoji="1" lang="en-US" sz="900" b="1" dirty="0">
                <a:latin typeface="Helvetica" panose="020B0604020202020204" pitchFamily="34" charset="0"/>
                <a:cs typeface="Helvetica" panose="020B0604020202020204" pitchFamily="34" charset="0"/>
              </a:rPr>
              <a:t>DC: </a:t>
            </a:r>
            <a:r>
              <a:rPr kumimoji="1" lang="en-US" sz="900" dirty="0" smtClean="0">
                <a:latin typeface="Helvetica" panose="020B0604020202020204" pitchFamily="34" charset="0"/>
                <a:cs typeface="Helvetica" panose="020B0604020202020204" pitchFamily="34" charset="0"/>
              </a:rPr>
              <a:t>2.5% (E) x 2023</a:t>
            </a:r>
            <a:endParaRPr kumimoji="1" lang="en-US" sz="900" dirty="0">
              <a:latin typeface="Helvetica" panose="020B0604020202020204" pitchFamily="34" charset="0"/>
              <a:cs typeface="Helvetica" panose="020B0604020202020204" pitchFamily="34" charset="0"/>
            </a:endParaRPr>
          </a:p>
        </p:txBody>
      </p:sp>
      <p:sp>
        <p:nvSpPr>
          <p:cNvPr id="11" name="TextBox 10"/>
          <p:cNvSpPr txBox="1"/>
          <p:nvPr/>
        </p:nvSpPr>
        <p:spPr>
          <a:xfrm>
            <a:off x="4942138" y="5625384"/>
            <a:ext cx="2381000" cy="369332"/>
          </a:xfrm>
          <a:prstGeom prst="rect">
            <a:avLst/>
          </a:prstGeom>
          <a:solidFill>
            <a:srgbClr val="F1F6F7"/>
          </a:solidFill>
          <a:ln>
            <a:solidFill>
              <a:srgbClr val="F1F6F7"/>
            </a:solidFill>
          </a:ln>
        </p:spPr>
        <p:txBody>
          <a:bodyPr wrap="square" rtlCol="0">
            <a:spAutoFit/>
          </a:bodyPr>
          <a:lstStyle/>
          <a:p>
            <a:r>
              <a:rPr lang="en-US" sz="900" dirty="0" smtClean="0">
                <a:latin typeface="Helvetica" panose="020B0604020202020204" pitchFamily="34" charset="0"/>
                <a:cs typeface="Helvetica" panose="020B0604020202020204" pitchFamily="34" charset="0"/>
              </a:rPr>
              <a:t>Delaware allows certain fuel cell systems to qualify for the PV carve-out </a:t>
            </a:r>
            <a:endParaRPr lang="en-US" sz="900" dirty="0">
              <a:latin typeface="Helvetica" panose="020B0604020202020204" pitchFamily="34" charset="0"/>
              <a:cs typeface="Helvetica" panose="020B0604020202020204" pitchFamily="34" charset="0"/>
            </a:endParaRPr>
          </a:p>
        </p:txBody>
      </p:sp>
      <p:sp>
        <p:nvSpPr>
          <p:cNvPr id="10" name="TextBox 9"/>
          <p:cNvSpPr txBox="1"/>
          <p:nvPr/>
        </p:nvSpPr>
        <p:spPr>
          <a:xfrm>
            <a:off x="3042408" y="5628596"/>
            <a:ext cx="1624842" cy="784830"/>
          </a:xfrm>
          <a:prstGeom prst="rect">
            <a:avLst/>
          </a:prstGeom>
          <a:solidFill>
            <a:srgbClr val="F1F6F7"/>
          </a:solidFill>
          <a:ln>
            <a:solidFill>
              <a:schemeClr val="bg1"/>
            </a:solidFill>
          </a:ln>
        </p:spPr>
        <p:txBody>
          <a:bodyPr wrap="square" rtlCol="0">
            <a:spAutoFit/>
          </a:bodyPr>
          <a:lstStyle/>
          <a:p>
            <a:r>
              <a:rPr lang="en-US" sz="900" b="1" dirty="0" smtClean="0">
                <a:latin typeface="Helvetica" panose="020B0604020202020204" pitchFamily="34" charset="0"/>
                <a:cs typeface="Helvetica" panose="020B0604020202020204" pitchFamily="34" charset="0"/>
              </a:rPr>
              <a:t>(E): </a:t>
            </a:r>
            <a:r>
              <a:rPr lang="en-US" sz="900" dirty="0" smtClean="0">
                <a:latin typeface="Helvetica" panose="020B0604020202020204" pitchFamily="34" charset="0"/>
                <a:cs typeface="Helvetica" panose="020B0604020202020204" pitchFamily="34" charset="0"/>
              </a:rPr>
              <a:t>Solar Electric</a:t>
            </a:r>
          </a:p>
          <a:p>
            <a:r>
              <a:rPr lang="en-US" sz="900" b="1" dirty="0" smtClean="0">
                <a:latin typeface="Helvetica" panose="020B0604020202020204" pitchFamily="34" charset="0"/>
                <a:cs typeface="Helvetica" panose="020B0604020202020204" pitchFamily="34" charset="0"/>
              </a:rPr>
              <a:t>PV: </a:t>
            </a:r>
            <a:r>
              <a:rPr lang="en-US" sz="900" dirty="0" smtClean="0">
                <a:latin typeface="Helvetica" panose="020B0604020202020204" pitchFamily="34" charset="0"/>
                <a:cs typeface="Helvetica" panose="020B0604020202020204" pitchFamily="34" charset="0"/>
              </a:rPr>
              <a:t>Solar Photovoltaic</a:t>
            </a:r>
          </a:p>
          <a:p>
            <a:r>
              <a:rPr lang="en-US" sz="900" b="1" dirty="0" smtClean="0">
                <a:latin typeface="Helvetica" panose="020B0604020202020204" pitchFamily="34" charset="0"/>
                <a:cs typeface="Helvetica" panose="020B0604020202020204" pitchFamily="34" charset="0"/>
              </a:rPr>
              <a:t>DG: </a:t>
            </a:r>
            <a:r>
              <a:rPr lang="en-US" sz="900" dirty="0" smtClean="0">
                <a:latin typeface="Helvetica" panose="020B0604020202020204" pitchFamily="34" charset="0"/>
                <a:cs typeface="Helvetica" panose="020B0604020202020204" pitchFamily="34" charset="0"/>
              </a:rPr>
              <a:t>Distributed Generation</a:t>
            </a:r>
          </a:p>
          <a:p>
            <a:r>
              <a:rPr lang="en-US" sz="900" b="1" dirty="0" smtClean="0">
                <a:latin typeface="Helvetica" panose="020B0604020202020204" pitchFamily="34" charset="0"/>
                <a:cs typeface="Helvetica" panose="020B0604020202020204" pitchFamily="34" charset="0"/>
              </a:rPr>
              <a:t>(M)</a:t>
            </a:r>
            <a:r>
              <a:rPr lang="en-US" sz="900" dirty="0" smtClean="0">
                <a:latin typeface="Helvetica" panose="020B0604020202020204" pitchFamily="34" charset="0"/>
                <a:cs typeface="Helvetica" panose="020B0604020202020204" pitchFamily="34" charset="0"/>
              </a:rPr>
              <a:t>: Multipliers</a:t>
            </a:r>
          </a:p>
          <a:p>
            <a:r>
              <a:rPr lang="en-US" sz="900" b="1" dirty="0" smtClean="0">
                <a:latin typeface="Helvetica" panose="020B0604020202020204" pitchFamily="34" charset="0"/>
                <a:cs typeface="Helvetica" panose="020B0604020202020204" pitchFamily="34" charset="0"/>
              </a:rPr>
              <a:t>(CST): </a:t>
            </a:r>
            <a:r>
              <a:rPr lang="en-US" sz="900" dirty="0" smtClean="0">
                <a:latin typeface="Helvetica" panose="020B0604020202020204" pitchFamily="34" charset="0"/>
                <a:cs typeface="Helvetica" panose="020B0604020202020204" pitchFamily="34" charset="0"/>
              </a:rPr>
              <a:t>Customer - Sited</a:t>
            </a:r>
            <a:endParaRPr lang="en-US" sz="900" dirty="0">
              <a:latin typeface="Helvetica" panose="020B0604020202020204" pitchFamily="34" charset="0"/>
              <a:cs typeface="Helvetica" panose="020B0604020202020204" pitchFamily="34" charset="0"/>
            </a:endParaRPr>
          </a:p>
        </p:txBody>
      </p:sp>
      <p:sp>
        <p:nvSpPr>
          <p:cNvPr id="16" name="Diamond 15"/>
          <p:cNvSpPr/>
          <p:nvPr/>
        </p:nvSpPr>
        <p:spPr>
          <a:xfrm>
            <a:off x="4710870" y="5686599"/>
            <a:ext cx="164343" cy="169457"/>
          </a:xfrm>
          <a:prstGeom prst="diamond">
            <a:avLst/>
          </a:prstGeom>
          <a:solidFill>
            <a:schemeClr val="bg1"/>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65" name="Picture 161" descr="water drop.png"/>
          <p:cNvPicPr>
            <a:picLocks noChangeAspect="1"/>
          </p:cNvPicPr>
          <p:nvPr/>
        </p:nvPicPr>
        <p:blipFill>
          <a:blip r:embed="rId3" cstate="print">
            <a:clrChange>
              <a:clrFrom>
                <a:srgbClr val="FFFFFF"/>
              </a:clrFrom>
              <a:clrTo>
                <a:srgbClr val="FFFFFF">
                  <a:alpha val="0"/>
                </a:srgbClr>
              </a:clrTo>
            </a:clrChange>
          </a:blip>
          <a:srcRect/>
          <a:stretch>
            <a:fillRect/>
          </a:stretch>
        </p:blipFill>
        <p:spPr bwMode="auto">
          <a:xfrm>
            <a:off x="4703293" y="6123085"/>
            <a:ext cx="225028" cy="206757"/>
          </a:xfrm>
          <a:prstGeom prst="rect">
            <a:avLst/>
          </a:prstGeom>
          <a:noFill/>
          <a:ln w="9525">
            <a:noFill/>
            <a:miter lim="800000"/>
            <a:headEnd/>
            <a:tailEnd/>
          </a:ln>
        </p:spPr>
      </p:pic>
      <p:pic>
        <p:nvPicPr>
          <p:cNvPr id="166" name="Picture 161" descr="water drop.png"/>
          <p:cNvPicPr>
            <a:picLocks noChangeAspect="1"/>
          </p:cNvPicPr>
          <p:nvPr/>
        </p:nvPicPr>
        <p:blipFill>
          <a:blip r:embed="rId3" cstate="print">
            <a:clrChange>
              <a:clrFrom>
                <a:srgbClr val="FFFFFF"/>
              </a:clrFrom>
              <a:clrTo>
                <a:srgbClr val="FFFFFF">
                  <a:alpha val="0"/>
                </a:srgbClr>
              </a:clrTo>
            </a:clrChange>
          </a:blip>
          <a:srcRect/>
          <a:stretch>
            <a:fillRect/>
          </a:stretch>
        </p:blipFill>
        <p:spPr bwMode="auto">
          <a:xfrm>
            <a:off x="1162942" y="3373305"/>
            <a:ext cx="225028" cy="206757"/>
          </a:xfrm>
          <a:prstGeom prst="rect">
            <a:avLst/>
          </a:prstGeom>
          <a:noFill/>
          <a:ln w="9525">
            <a:noFill/>
            <a:miter lim="800000"/>
            <a:headEnd/>
            <a:tailEnd/>
          </a:ln>
        </p:spPr>
      </p:pic>
      <p:pic>
        <p:nvPicPr>
          <p:cNvPr id="167" name="Picture 161" descr="water drop.png"/>
          <p:cNvPicPr>
            <a:picLocks noChangeAspect="1"/>
          </p:cNvPicPr>
          <p:nvPr/>
        </p:nvPicPr>
        <p:blipFill>
          <a:blip r:embed="rId3" cstate="print">
            <a:clrChange>
              <a:clrFrom>
                <a:srgbClr val="FFFFFF"/>
              </a:clrFrom>
              <a:clrTo>
                <a:srgbClr val="FFFFFF">
                  <a:alpha val="0"/>
                </a:srgbClr>
              </a:clrTo>
            </a:clrChange>
          </a:blip>
          <a:srcRect/>
          <a:stretch>
            <a:fillRect/>
          </a:stretch>
        </p:blipFill>
        <p:spPr bwMode="auto">
          <a:xfrm>
            <a:off x="1858816" y="4123536"/>
            <a:ext cx="225028" cy="206757"/>
          </a:xfrm>
          <a:prstGeom prst="rect">
            <a:avLst/>
          </a:prstGeom>
          <a:noFill/>
          <a:ln w="9525">
            <a:noFill/>
            <a:miter lim="800000"/>
            <a:headEnd/>
            <a:tailEnd/>
          </a:ln>
        </p:spPr>
      </p:pic>
      <p:pic>
        <p:nvPicPr>
          <p:cNvPr id="168" name="Picture 161" descr="water drop.png"/>
          <p:cNvPicPr>
            <a:picLocks noChangeAspect="1"/>
          </p:cNvPicPr>
          <p:nvPr/>
        </p:nvPicPr>
        <p:blipFill>
          <a:blip r:embed="rId3" cstate="print">
            <a:clrChange>
              <a:clrFrom>
                <a:srgbClr val="FFFFFF"/>
              </a:clrFrom>
              <a:clrTo>
                <a:srgbClr val="FFFFFF">
                  <a:alpha val="0"/>
                </a:srgbClr>
              </a:clrTo>
            </a:clrChange>
          </a:blip>
          <a:srcRect/>
          <a:stretch>
            <a:fillRect/>
          </a:stretch>
        </p:blipFill>
        <p:spPr bwMode="auto">
          <a:xfrm>
            <a:off x="8696103" y="3521753"/>
            <a:ext cx="225028" cy="206757"/>
          </a:xfrm>
          <a:prstGeom prst="rect">
            <a:avLst/>
          </a:prstGeom>
          <a:noFill/>
          <a:ln w="9525">
            <a:noFill/>
            <a:miter lim="800000"/>
            <a:headEnd/>
            <a:tailEnd/>
          </a:ln>
        </p:spPr>
      </p:pic>
      <p:pic>
        <p:nvPicPr>
          <p:cNvPr id="169" name="Picture 161" descr="water drop.png"/>
          <p:cNvPicPr>
            <a:picLocks noChangeAspect="1"/>
          </p:cNvPicPr>
          <p:nvPr/>
        </p:nvPicPr>
        <p:blipFill>
          <a:blip r:embed="rId3" cstate="print">
            <a:clrChange>
              <a:clrFrom>
                <a:srgbClr val="FFFFFF"/>
              </a:clrFrom>
              <a:clrTo>
                <a:srgbClr val="FFFFFF">
                  <a:alpha val="0"/>
                </a:srgbClr>
              </a:clrTo>
            </a:clrChange>
          </a:blip>
          <a:srcRect/>
          <a:stretch>
            <a:fillRect/>
          </a:stretch>
        </p:blipFill>
        <p:spPr bwMode="auto">
          <a:xfrm>
            <a:off x="8700817" y="3315906"/>
            <a:ext cx="225028" cy="206757"/>
          </a:xfrm>
          <a:prstGeom prst="rect">
            <a:avLst/>
          </a:prstGeom>
          <a:noFill/>
          <a:ln w="9525">
            <a:noFill/>
            <a:miter lim="800000"/>
            <a:headEnd/>
            <a:tailEnd/>
          </a:ln>
        </p:spPr>
      </p:pic>
      <p:pic>
        <p:nvPicPr>
          <p:cNvPr id="170" name="Picture 161" descr="water drop.png"/>
          <p:cNvPicPr>
            <a:picLocks noChangeAspect="1"/>
          </p:cNvPicPr>
          <p:nvPr/>
        </p:nvPicPr>
        <p:blipFill>
          <a:blip r:embed="rId3" cstate="print">
            <a:clrChange>
              <a:clrFrom>
                <a:srgbClr val="FFFFFF"/>
              </a:clrFrom>
              <a:clrTo>
                <a:srgbClr val="FFFFFF">
                  <a:alpha val="0"/>
                </a:srgbClr>
              </a:clrTo>
            </a:clrChange>
          </a:blip>
          <a:srcRect/>
          <a:stretch>
            <a:fillRect/>
          </a:stretch>
        </p:blipFill>
        <p:spPr bwMode="auto">
          <a:xfrm>
            <a:off x="8683775" y="2073912"/>
            <a:ext cx="225028" cy="206757"/>
          </a:xfrm>
          <a:prstGeom prst="rect">
            <a:avLst/>
          </a:prstGeom>
          <a:noFill/>
          <a:ln w="9525">
            <a:noFill/>
            <a:miter lim="800000"/>
            <a:headEnd/>
            <a:tailEnd/>
          </a:ln>
        </p:spPr>
      </p:pic>
      <p:pic>
        <p:nvPicPr>
          <p:cNvPr id="171" name="Picture 161" descr="water drop.png"/>
          <p:cNvPicPr>
            <a:picLocks noChangeAspect="1"/>
          </p:cNvPicPr>
          <p:nvPr/>
        </p:nvPicPr>
        <p:blipFill>
          <a:blip r:embed="rId3" cstate="print">
            <a:clrChange>
              <a:clrFrom>
                <a:srgbClr val="FFFFFF"/>
              </a:clrFrom>
              <a:clrTo>
                <a:srgbClr val="FFFFFF">
                  <a:alpha val="0"/>
                </a:srgbClr>
              </a:clrTo>
            </a:clrChange>
          </a:blip>
          <a:srcRect/>
          <a:stretch>
            <a:fillRect/>
          </a:stretch>
        </p:blipFill>
        <p:spPr bwMode="auto">
          <a:xfrm>
            <a:off x="8696103" y="2749482"/>
            <a:ext cx="225028" cy="206757"/>
          </a:xfrm>
          <a:prstGeom prst="rect">
            <a:avLst/>
          </a:prstGeom>
          <a:noFill/>
          <a:ln w="9525">
            <a:noFill/>
            <a:miter lim="800000"/>
            <a:headEnd/>
            <a:tailEnd/>
          </a:ln>
        </p:spPr>
      </p:pic>
      <p:sp>
        <p:nvSpPr>
          <p:cNvPr id="130" name="Diamond 129"/>
          <p:cNvSpPr/>
          <p:nvPr/>
        </p:nvSpPr>
        <p:spPr>
          <a:xfrm>
            <a:off x="8731512" y="3056139"/>
            <a:ext cx="164343" cy="169457"/>
          </a:xfrm>
          <a:prstGeom prst="diamond">
            <a:avLst/>
          </a:prstGeom>
          <a:solidFill>
            <a:schemeClr val="bg1"/>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82450487"/>
      </p:ext>
    </p:extLst>
  </p:cSld>
  <p:clrMapOvr>
    <a:masterClrMapping/>
  </p:clrMapOvr>
  <p:transition>
    <p:zoom/>
  </p:transition>
  <p:timing>
    <p:tnLst>
      <p:par>
        <p:cTn id="1" dur="indefinite" restart="never" nodeType="tmRoot"/>
      </p:par>
    </p:tnLst>
  </p:timing>
</p:sld>
</file>

<file path=ppt/theme/theme1.xml><?xml version="1.0" encoding="utf-8"?>
<a:theme xmlns:a="http://schemas.openxmlformats.org/drawingml/2006/main" name="dsire_PowerTemplate12">
  <a:themeElements>
    <a:clrScheme name="Custom 1">
      <a:dk1>
        <a:sysClr val="windowText" lastClr="000000"/>
      </a:dk1>
      <a:lt1>
        <a:sysClr val="window" lastClr="FFFFFF"/>
      </a:lt1>
      <a:dk2>
        <a:srgbClr val="7F7F7F"/>
      </a:dk2>
      <a:lt2>
        <a:srgbClr val="EEECE1"/>
      </a:lt2>
      <a:accent1>
        <a:srgbClr val="DF3911"/>
      </a:accent1>
      <a:accent2>
        <a:srgbClr val="EF6B16"/>
      </a:accent2>
      <a:accent3>
        <a:srgbClr val="EE9110"/>
      </a:accent3>
      <a:accent4>
        <a:srgbClr val="F1BD07"/>
      </a:accent4>
      <a:accent5>
        <a:srgbClr val="CC0000"/>
      </a:accent5>
      <a:accent6>
        <a:srgbClr val="7F7F7F"/>
      </a:accent6>
      <a:hlink>
        <a:srgbClr val="000000"/>
      </a:hlink>
      <a:folHlink>
        <a:srgbClr val="595959"/>
      </a:folHlink>
    </a:clrScheme>
    <a:fontScheme name="Custom 1">
      <a:majorFont>
        <a:latin typeface="Tahoma"/>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New DSIRE Template2" id="{FD8AFA20-9F8C-4293-8F7E-08C4C2DFAA63}" vid="{A2FCF2B7-5354-4F52-BBA1-7D550F339A1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New DSIRE Template2</Template>
  <TotalTime>9325</TotalTime>
  <Words>318</Words>
  <Application>Microsoft Office PowerPoint</Application>
  <PresentationFormat>On-screen Show (4:3)</PresentationFormat>
  <Paragraphs>45</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Helvetica</vt:lpstr>
      <vt:lpstr>Segoe UI</vt:lpstr>
      <vt:lpstr>Tahoma</vt:lpstr>
      <vt:lpstr>dsire_PowerTemplate12</vt:lpstr>
      <vt:lpstr>PowerPoint Presentation</vt:lpstr>
    </vt:vector>
  </TitlesOfParts>
  <Company>NC State University</Company>
  <LinksUpToDate>false</LinksUpToDate>
  <SharedDoc>false</SharedDoc>
  <HyperlinkBase>www.dsireusa.org</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Renewable Portfolio Standard Policies</dc:title>
  <dc:subject>Summary of Renewable Portfolio Standards in the United States</dc:subject>
  <dc:creator>sdcross;DSIRE USA</dc:creator>
  <cp:keywords>State Renewable Portfolio Standards, State Renewable Energy Standards, State Renewable Portfolio Goals, State Renewable Energy Goals, State Alternative Energy Standards, State Alternative Energy Portfolio Standards, State RPS Policies, Database of State Incentives for Renewables and Energy Efficiency, DSIRE, North Carolina Solar Center, DSIRE Summary Map, Renewable Energy Policy Map, Solar Policy Map, Map of State Incentives for Renewables, Map of Renewable Energy in the United States, Energy Policy in the United States, State Energy Policies</cp:keywords>
  <cp:lastModifiedBy>Heather Calderwood</cp:lastModifiedBy>
  <cp:revision>180</cp:revision>
  <dcterms:created xsi:type="dcterms:W3CDTF">2011-02-04T15:55:20Z</dcterms:created>
  <dcterms:modified xsi:type="dcterms:W3CDTF">2015-05-07T17:40:10Z</dcterms:modified>
  <cp:category>Summary Map</cp:category>
</cp:coreProperties>
</file>