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73"/>
    <a:srgbClr val="9BBB59"/>
    <a:srgbClr val="7BA5B4"/>
    <a:srgbClr val="FFCC66"/>
    <a:srgbClr val="EA854C"/>
    <a:srgbClr val="9BBB57"/>
    <a:srgbClr val="9BBB4F"/>
    <a:srgbClr val="EA8F4C"/>
    <a:srgbClr val="E9904C"/>
    <a:srgbClr val="7BA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11" d="100"/>
          <a:sy n="111" d="100"/>
        </p:scale>
        <p:origin x="220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5-11-19T19:42:58.803" v="9" actId="20577"/>
      <pc:docMkLst>
        <pc:docMk/>
      </pc:docMkLst>
      <pc:sldChg chg="modSp mod">
        <pc:chgData name="Emily Lynn Apadula" userId="1f0a73b7-7ec2-4b04-a094-eed9786adb34" providerId="ADAL" clId="{798F9A77-0F95-4F24-8B79-87DC2110E163}" dt="2025-11-19T19:42:58.803" v="9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5-11-19T19:42:58.803" v="9" actId="20577"/>
          <ac:spMkLst>
            <pc:docMk/>
            <pc:sldMk cId="0" sldId="256"/>
            <ac:spMk id="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Passenger Electric Vehicle Incentives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008473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008473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008473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23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November 2025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7467600" y="3689132"/>
            <a:ext cx="435292" cy="234484"/>
            <a:chOff x="6891600" y="3502025"/>
            <a:chExt cx="435292" cy="234484"/>
          </a:xfrm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solidFill>
              <a:srgbClr val="7BA5B4"/>
            </a:solidFill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91600" y="3505677"/>
              <a:ext cx="43529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992178" y="5742975"/>
            <a:ext cx="295814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Incentives for Passenger Electric Vehicles are available in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39 states + DC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89273" y="2809244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7112952" y="3312810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95" name="Text Box 279"/>
          <p:cNvSpPr txBox="1">
            <a:spLocks noChangeArrowheads="1"/>
          </p:cNvSpPr>
          <p:nvPr/>
        </p:nvSpPr>
        <p:spPr bwMode="auto">
          <a:xfrm>
            <a:off x="1963502" y="5482342"/>
            <a:ext cx="170880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Incentive(s) Available</a:t>
            </a:r>
          </a:p>
        </p:txBody>
      </p:sp>
      <p:sp>
        <p:nvSpPr>
          <p:cNvPr id="96" name="Rectangle 284"/>
          <p:cNvSpPr>
            <a:spLocks noChangeArrowheads="1"/>
          </p:cNvSpPr>
          <p:nvPr/>
        </p:nvSpPr>
        <p:spPr bwMode="auto">
          <a:xfrm>
            <a:off x="1614959" y="5463232"/>
            <a:ext cx="248214" cy="247392"/>
          </a:xfrm>
          <a:prstGeom prst="rect">
            <a:avLst/>
          </a:pr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97" name="Text Box 279"/>
          <p:cNvSpPr txBox="1">
            <a:spLocks noChangeArrowheads="1"/>
          </p:cNvSpPr>
          <p:nvPr/>
        </p:nvSpPr>
        <p:spPr bwMode="auto">
          <a:xfrm>
            <a:off x="1963502" y="6197576"/>
            <a:ext cx="213359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&amp; Utility Incentives Available</a:t>
            </a:r>
          </a:p>
        </p:txBody>
      </p:sp>
      <p:sp>
        <p:nvSpPr>
          <p:cNvPr id="98" name="Rectangle 284"/>
          <p:cNvSpPr>
            <a:spLocks noChangeArrowheads="1"/>
          </p:cNvSpPr>
          <p:nvPr/>
        </p:nvSpPr>
        <p:spPr bwMode="auto">
          <a:xfrm>
            <a:off x="1614959" y="6138257"/>
            <a:ext cx="248254" cy="249467"/>
          </a:xfrm>
          <a:prstGeom prst="rect">
            <a:avLst/>
          </a:pr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614959" y="5793402"/>
            <a:ext cx="248214" cy="247392"/>
          </a:xfrm>
          <a:prstGeom prst="rect">
            <a:avLst/>
          </a:pr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946084" y="5833355"/>
            <a:ext cx="17264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Utility Incentive(s) Available</a:t>
            </a:r>
          </a:p>
        </p:txBody>
      </p:sp>
      <p:sp>
        <p:nvSpPr>
          <p:cNvPr id="101" name="Freeform 228"/>
          <p:cNvSpPr>
            <a:spLocks noChangeAspect="1"/>
          </p:cNvSpPr>
          <p:nvPr/>
        </p:nvSpPr>
        <p:spPr bwMode="auto">
          <a:xfrm>
            <a:off x="4986341" y="2252207"/>
            <a:ext cx="688393" cy="707453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nnessee" title="Tennessee"/>
          <p:cNvSpPr>
            <a:spLocks/>
          </p:cNvSpPr>
          <p:nvPr/>
        </p:nvSpPr>
        <p:spPr bwMode="auto">
          <a:xfrm>
            <a:off x="5412815" y="3761507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A5E76E-8610-41E2-BAB0-CD1E69748D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11BAE6-F653-4667-8253-6A5C9167EF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F19C77-5211-4016-B3EC-B53CC277280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bb4ce786-82e9-4d82-aea5-cea6766135ab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21488</TotalTime>
  <Words>44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89</cp:revision>
  <dcterms:created xsi:type="dcterms:W3CDTF">2015-12-02T18:24:38Z</dcterms:created>
  <dcterms:modified xsi:type="dcterms:W3CDTF">2025-11-19T19:43:01Z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