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5B4"/>
    <a:srgbClr val="FFCC66"/>
    <a:srgbClr val="9BBB57"/>
    <a:srgbClr val="9BBB59"/>
    <a:srgbClr val="EA854C"/>
    <a:srgbClr val="9BBB4F"/>
    <a:srgbClr val="EA8F4C"/>
    <a:srgbClr val="E9904C"/>
    <a:srgbClr val="7BA54C"/>
    <a:srgbClr val="6F7D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111" d="100"/>
          <a:sy n="111" d="100"/>
        </p:scale>
        <p:origin x="220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modSld">
      <pc:chgData name="Emily Lynn Apadula" userId="1f0a73b7-7ec2-4b04-a094-eed9786adb34" providerId="ADAL" clId="{798F9A77-0F95-4F24-8B79-87DC2110E163}" dt="2025-11-19T19:33:44.298" v="59" actId="20577"/>
      <pc:docMkLst>
        <pc:docMk/>
      </pc:docMkLst>
      <pc:sldChg chg="modSp mod">
        <pc:chgData name="Emily Lynn Apadula" userId="1f0a73b7-7ec2-4b04-a094-eed9786adb34" providerId="ADAL" clId="{798F9A77-0F95-4F24-8B79-87DC2110E163}" dt="2025-11-19T19:33:44.298" v="59" actId="20577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5-11-17T20:55:24.278" v="0" actId="207"/>
          <ac:spMkLst>
            <pc:docMk/>
            <pc:sldMk cId="0" sldId="256"/>
            <ac:spMk id="5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0:58:26.873" v="7" actId="207"/>
          <ac:spMkLst>
            <pc:docMk/>
            <pc:sldMk cId="0" sldId="256"/>
            <ac:spMk id="7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2:17.797" v="19" actId="20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3:39.421" v="30" actId="207"/>
          <ac:spMkLst>
            <pc:docMk/>
            <pc:sldMk cId="0" sldId="256"/>
            <ac:spMk id="17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4:19.080" v="32" actId="207"/>
          <ac:spMkLst>
            <pc:docMk/>
            <pc:sldMk cId="0" sldId="256"/>
            <ac:spMk id="2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4:47.073" v="35" actId="207"/>
          <ac:spMkLst>
            <pc:docMk/>
            <pc:sldMk cId="0" sldId="256"/>
            <ac:spMk id="25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4:34.980" v="34" actId="207"/>
          <ac:spMkLst>
            <pc:docMk/>
            <pc:sldMk cId="0" sldId="256"/>
            <ac:spMk id="26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0:10.959" v="16" actId="207"/>
          <ac:spMkLst>
            <pc:docMk/>
            <pc:sldMk cId="0" sldId="256"/>
            <ac:spMk id="27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4:00.010" v="31" actId="207"/>
          <ac:spMkLst>
            <pc:docMk/>
            <pc:sldMk cId="0" sldId="256"/>
            <ac:spMk id="37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0:59:49.045" v="11" actId="207"/>
          <ac:spMkLst>
            <pc:docMk/>
            <pc:sldMk cId="0" sldId="256"/>
            <ac:spMk id="46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2:46.615" v="23" actId="207"/>
          <ac:spMkLst>
            <pc:docMk/>
            <pc:sldMk cId="0" sldId="256"/>
            <ac:spMk id="48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0:59:23.261" v="10" actId="20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0:59:23.261" v="10" actId="207"/>
          <ac:spMkLst>
            <pc:docMk/>
            <pc:sldMk cId="0" sldId="256"/>
            <ac:spMk id="6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0:59:23.261" v="10" actId="20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0:59:23.261" v="10" actId="207"/>
          <ac:spMkLst>
            <pc:docMk/>
            <pc:sldMk cId="0" sldId="256"/>
            <ac:spMk id="65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0:59:23.261" v="10" actId="207"/>
          <ac:spMkLst>
            <pc:docMk/>
            <pc:sldMk cId="0" sldId="256"/>
            <ac:spMk id="66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0:59:23.261" v="10" actId="207"/>
          <ac:spMkLst>
            <pc:docMk/>
            <pc:sldMk cId="0" sldId="256"/>
            <ac:spMk id="67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2:59.401" v="25" actId="207"/>
          <ac:spMkLst>
            <pc:docMk/>
            <pc:sldMk cId="0" sldId="256"/>
            <ac:spMk id="70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5:38.106" v="50" actId="20577"/>
          <ac:spMkLst>
            <pc:docMk/>
            <pc:sldMk cId="0" sldId="256"/>
            <ac:spMk id="81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5:08.303" v="40" actId="207"/>
          <ac:spMkLst>
            <pc:docMk/>
            <pc:sldMk cId="0" sldId="256"/>
            <ac:spMk id="85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0:58:55.168" v="9" actId="207"/>
          <ac:spMkLst>
            <pc:docMk/>
            <pc:sldMk cId="0" sldId="256"/>
            <ac:spMk id="88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1:00:42.061" v="17" actId="207"/>
          <ac:spMkLst>
            <pc:docMk/>
            <pc:sldMk cId="0" sldId="256"/>
            <ac:spMk id="89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9T19:33:44.298" v="59" actId="20577"/>
          <ac:spMkLst>
            <pc:docMk/>
            <pc:sldMk cId="0" sldId="256"/>
            <ac:spMk id="12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20:58:55.168" v="9" actId="207"/>
          <ac:spMkLst>
            <pc:docMk/>
            <pc:sldMk cId="0" sldId="256"/>
            <ac:spMk id="124" creationId="{00000000-0000-0000-0000-000000000000}"/>
          </ac:spMkLst>
        </pc:spChg>
        <pc:grpChg chg="mod">
          <ac:chgData name="Emily Lynn Apadula" userId="1f0a73b7-7ec2-4b04-a094-eed9786adb34" providerId="ADAL" clId="{798F9A77-0F95-4F24-8B79-87DC2110E163}" dt="2025-11-17T20:59:23.261" v="10" actId="207"/>
          <ac:grpSpMkLst>
            <pc:docMk/>
            <pc:sldMk cId="0" sldId="256"/>
            <ac:grpSpMk id="61" creationId="{00000000-0000-0000-0000-000000000000}"/>
          </ac:grpSpMkLst>
        </pc:grpChg>
        <pc:grpChg chg="mod">
          <ac:chgData name="Emily Lynn Apadula" userId="1f0a73b7-7ec2-4b04-a094-eed9786adb34" providerId="ADAL" clId="{798F9A77-0F95-4F24-8B79-87DC2110E163}" dt="2025-11-17T20:58:55.168" v="9" actId="207"/>
          <ac:grpSpMkLst>
            <pc:docMk/>
            <pc:sldMk cId="0" sldId="256"/>
            <ac:grpSpMk id="92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550862" y="912944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Energy Storage Financial Incentives</a:t>
            </a:r>
          </a:p>
        </p:txBody>
      </p:sp>
      <p:sp>
        <p:nvSpPr>
          <p:cNvPr id="4" name="Text Box 279"/>
          <p:cNvSpPr txBox="1">
            <a:spLocks noChangeArrowheads="1"/>
          </p:cNvSpPr>
          <p:nvPr/>
        </p:nvSpPr>
        <p:spPr bwMode="auto">
          <a:xfrm>
            <a:off x="411107" y="5864723"/>
            <a:ext cx="516413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State Grant, Rebate, or Performance-Based Incentive Program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152400" y="4356100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9BBB57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5870575" y="2654300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6740525" y="2472016"/>
            <a:ext cx="236538" cy="369332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pattFill prst="solidDmnd">
            <a:fgClr>
              <a:srgbClr val="9BBB57"/>
            </a:fgClr>
            <a:bgClr>
              <a:srgbClr val="7BA5B4"/>
            </a:bgClr>
          </a:patt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6403975" y="3171825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6546850" y="2995613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6732588" y="2389188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pattFill prst="solidDmnd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092950" y="2598738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073775" y="2982397"/>
            <a:ext cx="617538" cy="369332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pattFill prst="solidDmnd">
            <a:fgClr>
              <a:srgbClr val="9BBB59"/>
            </a:fgClr>
            <a:bgClr>
              <a:srgbClr val="7BA5B4"/>
            </a:bgClr>
          </a:patt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6891338" y="1625600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pattFill prst="solidDmnd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6807200" y="2022475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pattFill prst="solidDmnd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6573838" y="2738438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FFCC66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5957888" y="2132013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pattFill prst="solidDmnd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6950075" y="2540000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pattFill prst="solidDmnd">
            <a:fgClr>
              <a:srgbClr val="9BBB57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6634163" y="2082800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pattFill prst="solidDmnd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5607050" y="3124200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9BBB57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6605588" y="3275013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5707063" y="2990850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1522413" y="2798763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598488" y="1524000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804863" y="1562100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009775" y="2379663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289425" y="2135188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rgbClr val="FFCC66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4513263" y="2813050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pattFill prst="solidDmnd">
            <a:fgClr>
              <a:srgbClr val="9BBB57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3846513" y="2684463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122613" y="3259138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3963988" y="3152775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3763963" y="1778000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2949575" y="1822450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2901950" y="2767013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130675" y="3795713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2988295" y="3735388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2922588" y="230187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2436781" y="3822145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rgbClr val="9BBB57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287463" y="3595688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pattFill prst="solidDmnd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301625" y="2551113"/>
            <a:ext cx="1133475" cy="1711325"/>
            <a:chOff x="514" y="1479"/>
            <a:chExt cx="717" cy="1163"/>
          </a:xfrm>
          <a:solidFill>
            <a:srgbClr val="FFCC66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pattFill prst="solidDmnd">
              <a:fgClr>
                <a:srgbClr val="9BBB59"/>
              </a:fgClr>
              <a:bgClr>
                <a:srgbClr val="7BA5B4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pattFill prst="solidDmnd">
              <a:fgClr>
                <a:srgbClr val="9BBB59"/>
              </a:fgClr>
              <a:bgClr>
                <a:srgbClr val="7BA5B4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pattFill prst="solidDmnd">
              <a:fgClr>
                <a:srgbClr val="9BBB59"/>
              </a:fgClr>
              <a:bgClr>
                <a:srgbClr val="7BA5B4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pattFill prst="solidDmnd">
              <a:fgClr>
                <a:srgbClr val="9BBB59"/>
              </a:fgClr>
              <a:bgClr>
                <a:srgbClr val="7BA5B4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pattFill prst="solidDmnd">
              <a:fgClr>
                <a:srgbClr val="9BBB59"/>
              </a:fgClr>
              <a:bgClr>
                <a:srgbClr val="7BA5B4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189163" y="3038475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pattFill prst="solidDmnd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287463" y="1654175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1587500" y="1673225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081213" y="3681413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pattFill prst="solidDmnd">
            <a:fgClr>
              <a:srgbClr val="9BBB57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388938" y="1911350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solidDmnd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4991100" y="2887663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9BBB57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270500" y="2233613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4576763" y="1952625"/>
            <a:ext cx="1035050" cy="965200"/>
            <a:chOff x="4576763" y="1812925"/>
            <a:chExt cx="1035050" cy="965200"/>
          </a:xfrm>
          <a:solidFill>
            <a:schemeClr val="bg1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solidFill>
                <a:srgbClr val="7BA5B4"/>
              </a:solid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solidFill>
                <a:srgbClr val="7BA5B4"/>
              </a:solid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5343525" y="2773363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4597400" y="4016375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024438" y="397827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181600" y="4575175"/>
            <a:ext cx="1235075" cy="987425"/>
            <a:chOff x="5181600" y="4435475"/>
            <a:chExt cx="1235075" cy="987425"/>
          </a:xfrm>
          <a:solidFill>
            <a:srgbClr val="9BBB57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5384800" y="3933825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4838700" y="3306763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5561013" y="3522663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5700713" y="3870325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9BBB57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219200" y="4737100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2951162" y="1371600"/>
            <a:ext cx="3276600" cy="290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November 2025</a:t>
            </a:r>
          </a:p>
        </p:txBody>
      </p:sp>
      <p:sp>
        <p:nvSpPr>
          <p:cNvPr id="83" name="Rectangle 285" descr="25%"/>
          <p:cNvSpPr>
            <a:spLocks noChangeArrowheads="1"/>
          </p:cNvSpPr>
          <p:nvPr/>
        </p:nvSpPr>
        <p:spPr bwMode="auto">
          <a:xfrm>
            <a:off x="156872" y="6091337"/>
            <a:ext cx="201168" cy="201168"/>
          </a:xfrm>
          <a:prstGeom prst="rect">
            <a:avLst/>
          </a:prstGeom>
          <a:solidFill>
            <a:srgbClr val="7BA5B4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grpSp>
        <p:nvGrpSpPr>
          <p:cNvPr id="92" name="Group 91"/>
          <p:cNvGrpSpPr/>
          <p:nvPr/>
        </p:nvGrpSpPr>
        <p:grpSpPr>
          <a:xfrm>
            <a:off x="6773862" y="3566333"/>
            <a:ext cx="435292" cy="240021"/>
            <a:chOff x="6881439" y="3502025"/>
            <a:chExt cx="435292" cy="240021"/>
          </a:xfrm>
          <a:noFill/>
        </p:grpSpPr>
        <p:sp>
          <p:nvSpPr>
            <p:cNvPr id="88" name="Oval 201"/>
            <p:cNvSpPr>
              <a:spLocks noChangeArrowheads="1"/>
            </p:cNvSpPr>
            <p:nvPr/>
          </p:nvSpPr>
          <p:spPr bwMode="auto">
            <a:xfrm>
              <a:off x="6940296" y="3502025"/>
              <a:ext cx="228600" cy="228600"/>
            </a:xfrm>
            <a:prstGeom prst="ellipse">
              <a:avLst/>
            </a:prstGeom>
            <a:grpFill/>
            <a:ln w="6350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881439" y="3511214"/>
              <a:ext cx="435292" cy="2308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DC</a:t>
              </a:r>
            </a:p>
          </p:txBody>
        </p:sp>
      </p:grpSp>
      <p:sp>
        <p:nvSpPr>
          <p:cNvPr id="89" name="Freeform 237"/>
          <p:cNvSpPr>
            <a:spLocks/>
          </p:cNvSpPr>
          <p:nvPr/>
        </p:nvSpPr>
        <p:spPr bwMode="auto">
          <a:xfrm>
            <a:off x="4235450" y="4367213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0" name="Group 89"/>
          <p:cNvGrpSpPr/>
          <p:nvPr/>
        </p:nvGrpSpPr>
        <p:grpSpPr>
          <a:xfrm>
            <a:off x="168276" y="5291486"/>
            <a:ext cx="8560685" cy="456488"/>
            <a:chOff x="187380" y="5480050"/>
            <a:chExt cx="8560685" cy="456488"/>
          </a:xfrm>
        </p:grpSpPr>
        <p:sp>
          <p:nvSpPr>
            <p:cNvPr id="120" name="Rectangle 332"/>
            <p:cNvSpPr>
              <a:spLocks noChangeArrowheads="1"/>
            </p:cNvSpPr>
            <p:nvPr/>
          </p:nvSpPr>
          <p:spPr bwMode="auto">
            <a:xfrm>
              <a:off x="187380" y="5480050"/>
              <a:ext cx="319246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spcAft>
                  <a:spcPts val="600"/>
                </a:spcAft>
                <a:defRPr/>
              </a:pPr>
              <a:r>
                <a:rPr kumimoji="1" lang="en-US" sz="1100" b="1" u="sng" dirty="0">
                  <a:latin typeface="Helvetica" panose="020B0604020202020204" pitchFamily="34" charset="0"/>
                  <a:cs typeface="Helvetica" panose="020B0604020202020204" pitchFamily="34" charset="0"/>
                </a:rPr>
                <a:t>KEY</a:t>
              </a:r>
            </a:p>
          </p:txBody>
        </p:sp>
        <p:sp>
          <p:nvSpPr>
            <p:cNvPr id="121" name="Rectangle 294"/>
            <p:cNvSpPr>
              <a:spLocks noChangeArrowheads="1"/>
            </p:cNvSpPr>
            <p:nvPr/>
          </p:nvSpPr>
          <p:spPr bwMode="auto">
            <a:xfrm>
              <a:off x="6981085" y="5774955"/>
              <a:ext cx="176698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105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U.S. </a:t>
              </a:r>
              <a:r>
                <a:rPr lang="en-US" sz="1050" b="1" dirty="0">
                  <a:latin typeface="Helvetica" panose="020B0604020202020204" pitchFamily="34" charset="0"/>
                  <a:ea typeface="Batang" panose="02030600000101010101" pitchFamily="18" charset="-127"/>
                  <a:cs typeface="Helvetica" panose="020B0604020202020204" pitchFamily="34" charset="0"/>
                </a:rPr>
                <a:t>Territories:</a:t>
              </a:r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6702120" y="4033895"/>
            <a:ext cx="2302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25 states plus PR and VI have statewide incentives for energy storage. An additional 7 have utilities offering direct incentives.  </a:t>
            </a:r>
            <a:endParaRPr lang="en-US" sz="11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805696" y="2686445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2" name="Text Box 279"/>
          <p:cNvSpPr txBox="1">
            <a:spLocks noChangeArrowheads="1"/>
          </p:cNvSpPr>
          <p:nvPr/>
        </p:nvSpPr>
        <p:spPr bwMode="auto">
          <a:xfrm>
            <a:off x="411107" y="6126820"/>
            <a:ext cx="143629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Utility Rebate Program(s)</a:t>
            </a:r>
          </a:p>
        </p:txBody>
      </p:sp>
      <p:sp>
        <p:nvSpPr>
          <p:cNvPr id="143" name="Rectangle 284"/>
          <p:cNvSpPr>
            <a:spLocks noChangeArrowheads="1"/>
          </p:cNvSpPr>
          <p:nvPr/>
        </p:nvSpPr>
        <p:spPr bwMode="auto">
          <a:xfrm>
            <a:off x="156872" y="5815909"/>
            <a:ext cx="201168" cy="201168"/>
          </a:xfrm>
          <a:prstGeom prst="rect">
            <a:avLst/>
          </a:prstGeom>
          <a:solidFill>
            <a:srgbClr val="FFCC6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454718" y="6169968"/>
            <a:ext cx="360363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GU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985000" y="5882288"/>
            <a:ext cx="363539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0" hangingPunct="0">
              <a:defRPr/>
            </a:pP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AS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454718" y="5882288"/>
            <a:ext cx="360363" cy="230832"/>
          </a:xfrm>
          <a:prstGeom prst="rect">
            <a:avLst/>
          </a:prstGeom>
          <a:pattFill prst="solidDmnd">
            <a:fgClr>
              <a:srgbClr val="9BBB59"/>
            </a:fgClr>
            <a:bgClr>
              <a:srgbClr val="7BA5B4"/>
            </a:bgClr>
          </a:patt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PR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985001" y="6169968"/>
            <a:ext cx="363538" cy="230832"/>
          </a:xfrm>
          <a:prstGeom prst="rect">
            <a:avLst/>
          </a:prstGeom>
          <a:solidFill>
            <a:srgbClr val="FFCC66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VI</a:t>
            </a:r>
          </a:p>
        </p:txBody>
      </p:sp>
      <p:sp>
        <p:nvSpPr>
          <p:cNvPr id="98" name="Text Box 279"/>
          <p:cNvSpPr txBox="1">
            <a:spLocks noChangeArrowheads="1"/>
          </p:cNvSpPr>
          <p:nvPr/>
        </p:nvSpPr>
        <p:spPr bwMode="auto">
          <a:xfrm>
            <a:off x="414607" y="5601757"/>
            <a:ext cx="21111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State Property or Sales Tax Incentive</a:t>
            </a:r>
          </a:p>
        </p:txBody>
      </p:sp>
      <p:sp>
        <p:nvSpPr>
          <p:cNvPr id="99" name="Rectangle 284"/>
          <p:cNvSpPr>
            <a:spLocks noChangeArrowheads="1"/>
          </p:cNvSpPr>
          <p:nvPr/>
        </p:nvSpPr>
        <p:spPr bwMode="auto">
          <a:xfrm>
            <a:off x="156872" y="5562600"/>
            <a:ext cx="201168" cy="201168"/>
          </a:xfrm>
          <a:prstGeom prst="rect">
            <a:avLst/>
          </a:prstGeom>
          <a:solidFill>
            <a:srgbClr val="9BBB59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cxnSp>
        <p:nvCxnSpPr>
          <p:cNvPr id="87" name="Straight Connector 212"/>
          <p:cNvCxnSpPr>
            <a:cxnSpLocks noChangeShapeType="1"/>
            <a:endCxn id="88" idx="1"/>
          </p:cNvCxnSpPr>
          <p:nvPr/>
        </p:nvCxnSpPr>
        <p:spPr bwMode="auto">
          <a:xfrm>
            <a:off x="6429375" y="3190011"/>
            <a:ext cx="436822" cy="4098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109" name="Text Box 279"/>
          <p:cNvSpPr txBox="1">
            <a:spLocks noChangeArrowheads="1"/>
          </p:cNvSpPr>
          <p:nvPr/>
        </p:nvSpPr>
        <p:spPr bwMode="auto">
          <a:xfrm>
            <a:off x="411107" y="6414330"/>
            <a:ext cx="347691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Multiple Statewide Programs and/or Utility Rebate Programs</a:t>
            </a:r>
          </a:p>
        </p:txBody>
      </p:sp>
      <p:sp>
        <p:nvSpPr>
          <p:cNvPr id="105" name="Rectangle 284"/>
          <p:cNvSpPr>
            <a:spLocks noChangeArrowheads="1"/>
          </p:cNvSpPr>
          <p:nvPr/>
        </p:nvSpPr>
        <p:spPr bwMode="auto">
          <a:xfrm>
            <a:off x="149257" y="6365544"/>
            <a:ext cx="201168" cy="201168"/>
          </a:xfrm>
          <a:prstGeom prst="rect">
            <a:avLst/>
          </a:prstGeom>
          <a:pattFill prst="solidDmnd">
            <a:fgClr>
              <a:srgbClr val="9BBB59"/>
            </a:fgClr>
            <a:bgClr>
              <a:srgbClr val="7BA5B4"/>
            </a:bgClr>
          </a:patt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06" name="Tennessee" title="Tennessee"/>
          <p:cNvSpPr>
            <a:spLocks/>
          </p:cNvSpPr>
          <p:nvPr/>
        </p:nvSpPr>
        <p:spPr bwMode="auto">
          <a:xfrm>
            <a:off x="4731252" y="3643471"/>
            <a:ext cx="1149154" cy="409259"/>
          </a:xfrm>
          <a:custGeom>
            <a:avLst/>
            <a:gdLst>
              <a:gd name="T0" fmla="*/ 2147483647 w 724"/>
              <a:gd name="T1" fmla="*/ 2147483647 h 266"/>
              <a:gd name="T2" fmla="*/ 2147483647 w 724"/>
              <a:gd name="T3" fmla="*/ 2147483647 h 266"/>
              <a:gd name="T4" fmla="*/ 2147483647 w 724"/>
              <a:gd name="T5" fmla="*/ 2147483647 h 266"/>
              <a:gd name="T6" fmla="*/ 2147483647 w 724"/>
              <a:gd name="T7" fmla="*/ 2147483647 h 266"/>
              <a:gd name="T8" fmla="*/ 2147483647 w 724"/>
              <a:gd name="T9" fmla="*/ 2147483647 h 266"/>
              <a:gd name="T10" fmla="*/ 2147483647 w 724"/>
              <a:gd name="T11" fmla="*/ 2147483647 h 266"/>
              <a:gd name="T12" fmla="*/ 2147483647 w 724"/>
              <a:gd name="T13" fmla="*/ 2147483647 h 266"/>
              <a:gd name="T14" fmla="*/ 2147483647 w 724"/>
              <a:gd name="T15" fmla="*/ 2147483647 h 266"/>
              <a:gd name="T16" fmla="*/ 2147483647 w 724"/>
              <a:gd name="T17" fmla="*/ 2147483647 h 266"/>
              <a:gd name="T18" fmla="*/ 2147483647 w 724"/>
              <a:gd name="T19" fmla="*/ 2147483647 h 266"/>
              <a:gd name="T20" fmla="*/ 2147483647 w 724"/>
              <a:gd name="T21" fmla="*/ 2147483647 h 266"/>
              <a:gd name="T22" fmla="*/ 2147483647 w 724"/>
              <a:gd name="T23" fmla="*/ 2147483647 h 266"/>
              <a:gd name="T24" fmla="*/ 2147483647 w 724"/>
              <a:gd name="T25" fmla="*/ 2147483647 h 266"/>
              <a:gd name="T26" fmla="*/ 2147483647 w 724"/>
              <a:gd name="T27" fmla="*/ 2147483647 h 266"/>
              <a:gd name="T28" fmla="*/ 2147483647 w 724"/>
              <a:gd name="T29" fmla="*/ 2147483647 h 266"/>
              <a:gd name="T30" fmla="*/ 2147483647 w 724"/>
              <a:gd name="T31" fmla="*/ 2147483647 h 266"/>
              <a:gd name="T32" fmla="*/ 2147483647 w 724"/>
              <a:gd name="T33" fmla="*/ 2147483647 h 266"/>
              <a:gd name="T34" fmla="*/ 2147483647 w 724"/>
              <a:gd name="T35" fmla="*/ 2147483647 h 266"/>
              <a:gd name="T36" fmla="*/ 2147483647 w 724"/>
              <a:gd name="T37" fmla="*/ 2147483647 h 266"/>
              <a:gd name="T38" fmla="*/ 2147483647 w 724"/>
              <a:gd name="T39" fmla="*/ 2147483647 h 266"/>
              <a:gd name="T40" fmla="*/ 2147483647 w 724"/>
              <a:gd name="T41" fmla="*/ 2147483647 h 266"/>
              <a:gd name="T42" fmla="*/ 2147483647 w 724"/>
              <a:gd name="T43" fmla="*/ 2147483647 h 266"/>
              <a:gd name="T44" fmla="*/ 2147483647 w 724"/>
              <a:gd name="T45" fmla="*/ 2147483647 h 266"/>
              <a:gd name="T46" fmla="*/ 2147483647 w 724"/>
              <a:gd name="T47" fmla="*/ 2147483647 h 266"/>
              <a:gd name="T48" fmla="*/ 2147483647 w 724"/>
              <a:gd name="T49" fmla="*/ 2147483647 h 266"/>
              <a:gd name="T50" fmla="*/ 2147483647 w 724"/>
              <a:gd name="T51" fmla="*/ 2147483647 h 266"/>
              <a:gd name="T52" fmla="*/ 2147483647 w 724"/>
              <a:gd name="T53" fmla="*/ 2147483647 h 266"/>
              <a:gd name="T54" fmla="*/ 2147483647 w 724"/>
              <a:gd name="T55" fmla="*/ 2147483647 h 266"/>
              <a:gd name="T56" fmla="*/ 2147483647 w 724"/>
              <a:gd name="T57" fmla="*/ 2147483647 h 266"/>
              <a:gd name="T58" fmla="*/ 2147483647 w 724"/>
              <a:gd name="T59" fmla="*/ 2147483647 h 266"/>
              <a:gd name="T60" fmla="*/ 2147483647 w 724"/>
              <a:gd name="T61" fmla="*/ 2147483647 h 266"/>
              <a:gd name="T62" fmla="*/ 2147483647 w 724"/>
              <a:gd name="T63" fmla="*/ 2147483647 h 266"/>
              <a:gd name="T64" fmla="*/ 2147483647 w 724"/>
              <a:gd name="T65" fmla="*/ 2147483647 h 266"/>
              <a:gd name="T66" fmla="*/ 2147483647 w 724"/>
              <a:gd name="T67" fmla="*/ 2147483647 h 266"/>
              <a:gd name="T68" fmla="*/ 2147483647 w 724"/>
              <a:gd name="T69" fmla="*/ 2147483647 h 266"/>
              <a:gd name="T70" fmla="*/ 2147483647 w 724"/>
              <a:gd name="T71" fmla="*/ 0 h 266"/>
              <a:gd name="T72" fmla="*/ 2147483647 w 724"/>
              <a:gd name="T73" fmla="*/ 2147483647 h 266"/>
              <a:gd name="T74" fmla="*/ 2147483647 w 724"/>
              <a:gd name="T75" fmla="*/ 2147483647 h 266"/>
              <a:gd name="T76" fmla="*/ 2147483647 w 724"/>
              <a:gd name="T77" fmla="*/ 2147483647 h 266"/>
              <a:gd name="T78" fmla="*/ 2147483647 w 724"/>
              <a:gd name="T79" fmla="*/ 2147483647 h 266"/>
              <a:gd name="T80" fmla="*/ 2147483647 w 724"/>
              <a:gd name="T81" fmla="*/ 2147483647 h 266"/>
              <a:gd name="T82" fmla="*/ 2147483647 w 724"/>
              <a:gd name="T83" fmla="*/ 2147483647 h 266"/>
              <a:gd name="T84" fmla="*/ 2147483647 w 724"/>
              <a:gd name="T85" fmla="*/ 2147483647 h 266"/>
              <a:gd name="T86" fmla="*/ 2147483647 w 724"/>
              <a:gd name="T87" fmla="*/ 2147483647 h 266"/>
              <a:gd name="T88" fmla="*/ 2147483647 w 724"/>
              <a:gd name="T89" fmla="*/ 2147483647 h 266"/>
              <a:gd name="T90" fmla="*/ 2147483647 w 724"/>
              <a:gd name="T91" fmla="*/ 2147483647 h 266"/>
              <a:gd name="T92" fmla="*/ 2147483647 w 724"/>
              <a:gd name="T93" fmla="*/ 2147483647 h 266"/>
              <a:gd name="T94" fmla="*/ 2147483647 w 724"/>
              <a:gd name="T95" fmla="*/ 2147483647 h 266"/>
              <a:gd name="T96" fmla="*/ 2147483647 w 724"/>
              <a:gd name="T97" fmla="*/ 2147483647 h 266"/>
              <a:gd name="T98" fmla="*/ 2147483647 w 724"/>
              <a:gd name="T99" fmla="*/ 2147483647 h 266"/>
              <a:gd name="T100" fmla="*/ 2147483647 w 724"/>
              <a:gd name="T101" fmla="*/ 2147483647 h 266"/>
              <a:gd name="T102" fmla="*/ 2147483647 w 724"/>
              <a:gd name="T103" fmla="*/ 2147483647 h 266"/>
              <a:gd name="T104" fmla="*/ 2147483647 w 724"/>
              <a:gd name="T105" fmla="*/ 2147483647 h 266"/>
              <a:gd name="T106" fmla="*/ 2147483647 w 724"/>
              <a:gd name="T107" fmla="*/ 2147483647 h 266"/>
              <a:gd name="T108" fmla="*/ 2147483647 w 724"/>
              <a:gd name="T109" fmla="*/ 2147483647 h 266"/>
              <a:gd name="T110" fmla="*/ 2147483647 w 724"/>
              <a:gd name="T111" fmla="*/ 2147483647 h 266"/>
              <a:gd name="T112" fmla="*/ 2147483647 w 724"/>
              <a:gd name="T113" fmla="*/ 2147483647 h 266"/>
              <a:gd name="T114" fmla="*/ 2147483647 w 724"/>
              <a:gd name="T115" fmla="*/ 2147483647 h 26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724"/>
              <a:gd name="T175" fmla="*/ 0 h 266"/>
              <a:gd name="T176" fmla="*/ 724 w 724"/>
              <a:gd name="T177" fmla="*/ 266 h 26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724" h="266">
                <a:moveTo>
                  <a:pt x="113" y="89"/>
                </a:moveTo>
                <a:lnTo>
                  <a:pt x="113" y="89"/>
                </a:lnTo>
                <a:lnTo>
                  <a:pt x="101" y="90"/>
                </a:lnTo>
                <a:lnTo>
                  <a:pt x="73" y="92"/>
                </a:lnTo>
                <a:lnTo>
                  <a:pt x="69" y="93"/>
                </a:lnTo>
                <a:lnTo>
                  <a:pt x="63" y="93"/>
                </a:lnTo>
                <a:lnTo>
                  <a:pt x="56" y="94"/>
                </a:lnTo>
                <a:lnTo>
                  <a:pt x="52" y="94"/>
                </a:lnTo>
                <a:lnTo>
                  <a:pt x="56" y="108"/>
                </a:lnTo>
                <a:lnTo>
                  <a:pt x="54" y="112"/>
                </a:lnTo>
                <a:lnTo>
                  <a:pt x="55" y="122"/>
                </a:lnTo>
                <a:lnTo>
                  <a:pt x="41" y="124"/>
                </a:lnTo>
                <a:lnTo>
                  <a:pt x="48" y="129"/>
                </a:lnTo>
                <a:lnTo>
                  <a:pt x="51" y="136"/>
                </a:lnTo>
                <a:lnTo>
                  <a:pt x="49" y="139"/>
                </a:lnTo>
                <a:lnTo>
                  <a:pt x="40" y="150"/>
                </a:lnTo>
                <a:lnTo>
                  <a:pt x="49" y="160"/>
                </a:lnTo>
                <a:lnTo>
                  <a:pt x="40" y="161"/>
                </a:lnTo>
                <a:lnTo>
                  <a:pt x="30" y="179"/>
                </a:lnTo>
                <a:lnTo>
                  <a:pt x="30" y="203"/>
                </a:lnTo>
                <a:lnTo>
                  <a:pt x="20" y="200"/>
                </a:lnTo>
                <a:lnTo>
                  <a:pt x="18" y="207"/>
                </a:lnTo>
                <a:lnTo>
                  <a:pt x="11" y="216"/>
                </a:lnTo>
                <a:lnTo>
                  <a:pt x="8" y="221"/>
                </a:lnTo>
                <a:lnTo>
                  <a:pt x="11" y="221"/>
                </a:lnTo>
                <a:lnTo>
                  <a:pt x="12" y="217"/>
                </a:lnTo>
                <a:lnTo>
                  <a:pt x="15" y="224"/>
                </a:lnTo>
                <a:lnTo>
                  <a:pt x="18" y="249"/>
                </a:lnTo>
                <a:lnTo>
                  <a:pt x="12" y="249"/>
                </a:lnTo>
                <a:lnTo>
                  <a:pt x="0" y="265"/>
                </a:lnTo>
                <a:lnTo>
                  <a:pt x="26" y="263"/>
                </a:lnTo>
                <a:lnTo>
                  <a:pt x="40" y="262"/>
                </a:lnTo>
                <a:lnTo>
                  <a:pt x="49" y="260"/>
                </a:lnTo>
                <a:lnTo>
                  <a:pt x="56" y="260"/>
                </a:lnTo>
                <a:lnTo>
                  <a:pt x="66" y="260"/>
                </a:lnTo>
                <a:lnTo>
                  <a:pt x="73" y="259"/>
                </a:lnTo>
                <a:lnTo>
                  <a:pt x="83" y="258"/>
                </a:lnTo>
                <a:lnTo>
                  <a:pt x="87" y="258"/>
                </a:lnTo>
                <a:lnTo>
                  <a:pt x="92" y="258"/>
                </a:lnTo>
                <a:lnTo>
                  <a:pt x="96" y="258"/>
                </a:lnTo>
                <a:lnTo>
                  <a:pt x="103" y="256"/>
                </a:lnTo>
                <a:lnTo>
                  <a:pt x="109" y="256"/>
                </a:lnTo>
                <a:lnTo>
                  <a:pt x="112" y="256"/>
                </a:lnTo>
                <a:lnTo>
                  <a:pt x="113" y="255"/>
                </a:lnTo>
                <a:lnTo>
                  <a:pt x="120" y="255"/>
                </a:lnTo>
                <a:lnTo>
                  <a:pt x="128" y="255"/>
                </a:lnTo>
                <a:lnTo>
                  <a:pt x="132" y="253"/>
                </a:lnTo>
                <a:lnTo>
                  <a:pt x="139" y="253"/>
                </a:lnTo>
                <a:lnTo>
                  <a:pt x="148" y="253"/>
                </a:lnTo>
                <a:lnTo>
                  <a:pt x="167" y="251"/>
                </a:lnTo>
                <a:lnTo>
                  <a:pt x="168" y="251"/>
                </a:lnTo>
                <a:lnTo>
                  <a:pt x="178" y="249"/>
                </a:lnTo>
                <a:lnTo>
                  <a:pt x="182" y="249"/>
                </a:lnTo>
                <a:lnTo>
                  <a:pt x="182" y="248"/>
                </a:lnTo>
                <a:lnTo>
                  <a:pt x="202" y="246"/>
                </a:lnTo>
                <a:lnTo>
                  <a:pt x="209" y="246"/>
                </a:lnTo>
                <a:lnTo>
                  <a:pt x="228" y="244"/>
                </a:lnTo>
                <a:lnTo>
                  <a:pt x="235" y="244"/>
                </a:lnTo>
                <a:lnTo>
                  <a:pt x="254" y="241"/>
                </a:lnTo>
                <a:lnTo>
                  <a:pt x="265" y="241"/>
                </a:lnTo>
                <a:lnTo>
                  <a:pt x="268" y="239"/>
                </a:lnTo>
                <a:lnTo>
                  <a:pt x="295" y="238"/>
                </a:lnTo>
                <a:lnTo>
                  <a:pt x="299" y="237"/>
                </a:lnTo>
                <a:lnTo>
                  <a:pt x="301" y="237"/>
                </a:lnTo>
                <a:lnTo>
                  <a:pt x="307" y="237"/>
                </a:lnTo>
                <a:lnTo>
                  <a:pt x="331" y="234"/>
                </a:lnTo>
                <a:lnTo>
                  <a:pt x="342" y="232"/>
                </a:lnTo>
                <a:lnTo>
                  <a:pt x="347" y="231"/>
                </a:lnTo>
                <a:lnTo>
                  <a:pt x="351" y="231"/>
                </a:lnTo>
                <a:lnTo>
                  <a:pt x="368" y="230"/>
                </a:lnTo>
                <a:lnTo>
                  <a:pt x="385" y="228"/>
                </a:lnTo>
                <a:lnTo>
                  <a:pt x="387" y="227"/>
                </a:lnTo>
                <a:lnTo>
                  <a:pt x="407" y="225"/>
                </a:lnTo>
                <a:lnTo>
                  <a:pt x="408" y="225"/>
                </a:lnTo>
                <a:lnTo>
                  <a:pt x="418" y="224"/>
                </a:lnTo>
                <a:lnTo>
                  <a:pt x="421" y="224"/>
                </a:lnTo>
                <a:lnTo>
                  <a:pt x="429" y="223"/>
                </a:lnTo>
                <a:lnTo>
                  <a:pt x="430" y="223"/>
                </a:lnTo>
                <a:lnTo>
                  <a:pt x="434" y="221"/>
                </a:lnTo>
                <a:lnTo>
                  <a:pt x="437" y="221"/>
                </a:lnTo>
                <a:lnTo>
                  <a:pt x="440" y="221"/>
                </a:lnTo>
                <a:lnTo>
                  <a:pt x="463" y="218"/>
                </a:lnTo>
                <a:lnTo>
                  <a:pt x="468" y="217"/>
                </a:lnTo>
                <a:lnTo>
                  <a:pt x="475" y="217"/>
                </a:lnTo>
                <a:lnTo>
                  <a:pt x="477" y="216"/>
                </a:lnTo>
                <a:lnTo>
                  <a:pt x="480" y="216"/>
                </a:lnTo>
                <a:lnTo>
                  <a:pt x="483" y="216"/>
                </a:lnTo>
                <a:lnTo>
                  <a:pt x="486" y="214"/>
                </a:lnTo>
                <a:lnTo>
                  <a:pt x="494" y="214"/>
                </a:lnTo>
                <a:lnTo>
                  <a:pt x="506" y="213"/>
                </a:lnTo>
                <a:lnTo>
                  <a:pt x="516" y="212"/>
                </a:lnTo>
                <a:lnTo>
                  <a:pt x="520" y="210"/>
                </a:lnTo>
                <a:lnTo>
                  <a:pt x="520" y="209"/>
                </a:lnTo>
                <a:lnTo>
                  <a:pt x="519" y="196"/>
                </a:lnTo>
                <a:lnTo>
                  <a:pt x="519" y="186"/>
                </a:lnTo>
                <a:lnTo>
                  <a:pt x="523" y="181"/>
                </a:lnTo>
                <a:lnTo>
                  <a:pt x="536" y="179"/>
                </a:lnTo>
                <a:lnTo>
                  <a:pt x="541" y="174"/>
                </a:lnTo>
                <a:lnTo>
                  <a:pt x="541" y="164"/>
                </a:lnTo>
                <a:lnTo>
                  <a:pt x="541" y="159"/>
                </a:lnTo>
                <a:lnTo>
                  <a:pt x="544" y="154"/>
                </a:lnTo>
                <a:lnTo>
                  <a:pt x="551" y="147"/>
                </a:lnTo>
                <a:lnTo>
                  <a:pt x="560" y="140"/>
                </a:lnTo>
                <a:lnTo>
                  <a:pt x="569" y="139"/>
                </a:lnTo>
                <a:lnTo>
                  <a:pt x="570" y="139"/>
                </a:lnTo>
                <a:lnTo>
                  <a:pt x="583" y="138"/>
                </a:lnTo>
                <a:lnTo>
                  <a:pt x="602" y="121"/>
                </a:lnTo>
                <a:lnTo>
                  <a:pt x="601" y="118"/>
                </a:lnTo>
                <a:lnTo>
                  <a:pt x="612" y="111"/>
                </a:lnTo>
                <a:lnTo>
                  <a:pt x="621" y="108"/>
                </a:lnTo>
                <a:lnTo>
                  <a:pt x="624" y="106"/>
                </a:lnTo>
                <a:lnTo>
                  <a:pt x="628" y="96"/>
                </a:lnTo>
                <a:lnTo>
                  <a:pt x="628" y="94"/>
                </a:lnTo>
                <a:lnTo>
                  <a:pt x="628" y="89"/>
                </a:lnTo>
                <a:lnTo>
                  <a:pt x="638" y="82"/>
                </a:lnTo>
                <a:lnTo>
                  <a:pt x="649" y="72"/>
                </a:lnTo>
                <a:lnTo>
                  <a:pt x="652" y="75"/>
                </a:lnTo>
                <a:lnTo>
                  <a:pt x="650" y="79"/>
                </a:lnTo>
                <a:lnTo>
                  <a:pt x="662" y="80"/>
                </a:lnTo>
                <a:lnTo>
                  <a:pt x="662" y="79"/>
                </a:lnTo>
                <a:lnTo>
                  <a:pt x="663" y="76"/>
                </a:lnTo>
                <a:lnTo>
                  <a:pt x="666" y="69"/>
                </a:lnTo>
                <a:lnTo>
                  <a:pt x="670" y="65"/>
                </a:lnTo>
                <a:lnTo>
                  <a:pt x="680" y="59"/>
                </a:lnTo>
                <a:lnTo>
                  <a:pt x="682" y="57"/>
                </a:lnTo>
                <a:lnTo>
                  <a:pt x="689" y="59"/>
                </a:lnTo>
                <a:lnTo>
                  <a:pt x="691" y="61"/>
                </a:lnTo>
                <a:lnTo>
                  <a:pt x="695" y="61"/>
                </a:lnTo>
                <a:lnTo>
                  <a:pt x="698" y="58"/>
                </a:lnTo>
                <a:lnTo>
                  <a:pt x="699" y="58"/>
                </a:lnTo>
                <a:lnTo>
                  <a:pt x="704" y="41"/>
                </a:lnTo>
                <a:lnTo>
                  <a:pt x="706" y="39"/>
                </a:lnTo>
                <a:lnTo>
                  <a:pt x="709" y="34"/>
                </a:lnTo>
                <a:lnTo>
                  <a:pt x="718" y="32"/>
                </a:lnTo>
                <a:lnTo>
                  <a:pt x="720" y="25"/>
                </a:lnTo>
                <a:lnTo>
                  <a:pt x="721" y="12"/>
                </a:lnTo>
                <a:lnTo>
                  <a:pt x="721" y="2"/>
                </a:lnTo>
                <a:lnTo>
                  <a:pt x="723" y="0"/>
                </a:lnTo>
                <a:lnTo>
                  <a:pt x="714" y="1"/>
                </a:lnTo>
                <a:lnTo>
                  <a:pt x="707" y="2"/>
                </a:lnTo>
                <a:lnTo>
                  <a:pt x="699" y="2"/>
                </a:lnTo>
                <a:lnTo>
                  <a:pt x="699" y="5"/>
                </a:lnTo>
                <a:lnTo>
                  <a:pt x="681" y="8"/>
                </a:lnTo>
                <a:lnTo>
                  <a:pt x="678" y="8"/>
                </a:lnTo>
                <a:lnTo>
                  <a:pt x="675" y="9"/>
                </a:lnTo>
                <a:lnTo>
                  <a:pt x="673" y="9"/>
                </a:lnTo>
                <a:lnTo>
                  <a:pt x="671" y="9"/>
                </a:lnTo>
                <a:lnTo>
                  <a:pt x="668" y="11"/>
                </a:lnTo>
                <a:lnTo>
                  <a:pt x="662" y="11"/>
                </a:lnTo>
                <a:lnTo>
                  <a:pt x="650" y="12"/>
                </a:lnTo>
                <a:lnTo>
                  <a:pt x="642" y="15"/>
                </a:lnTo>
                <a:lnTo>
                  <a:pt x="639" y="15"/>
                </a:lnTo>
                <a:lnTo>
                  <a:pt x="638" y="15"/>
                </a:lnTo>
                <a:lnTo>
                  <a:pt x="623" y="18"/>
                </a:lnTo>
                <a:lnTo>
                  <a:pt x="619" y="18"/>
                </a:lnTo>
                <a:lnTo>
                  <a:pt x="609" y="19"/>
                </a:lnTo>
                <a:lnTo>
                  <a:pt x="587" y="22"/>
                </a:lnTo>
                <a:lnTo>
                  <a:pt x="585" y="22"/>
                </a:lnTo>
                <a:lnTo>
                  <a:pt x="569" y="25"/>
                </a:lnTo>
                <a:lnTo>
                  <a:pt x="556" y="26"/>
                </a:lnTo>
                <a:lnTo>
                  <a:pt x="554" y="26"/>
                </a:lnTo>
                <a:lnTo>
                  <a:pt x="551" y="26"/>
                </a:lnTo>
                <a:lnTo>
                  <a:pt x="549" y="29"/>
                </a:lnTo>
                <a:lnTo>
                  <a:pt x="542" y="30"/>
                </a:lnTo>
                <a:lnTo>
                  <a:pt x="530" y="32"/>
                </a:lnTo>
                <a:lnTo>
                  <a:pt x="523" y="32"/>
                </a:lnTo>
                <a:lnTo>
                  <a:pt x="516" y="33"/>
                </a:lnTo>
                <a:lnTo>
                  <a:pt x="506" y="34"/>
                </a:lnTo>
                <a:lnTo>
                  <a:pt x="504" y="34"/>
                </a:lnTo>
                <a:lnTo>
                  <a:pt x="502" y="34"/>
                </a:lnTo>
                <a:lnTo>
                  <a:pt x="486" y="36"/>
                </a:lnTo>
                <a:lnTo>
                  <a:pt x="477" y="39"/>
                </a:lnTo>
                <a:lnTo>
                  <a:pt x="457" y="40"/>
                </a:lnTo>
                <a:lnTo>
                  <a:pt x="450" y="40"/>
                </a:lnTo>
                <a:lnTo>
                  <a:pt x="443" y="41"/>
                </a:lnTo>
                <a:lnTo>
                  <a:pt x="440" y="41"/>
                </a:lnTo>
                <a:lnTo>
                  <a:pt x="439" y="41"/>
                </a:lnTo>
                <a:lnTo>
                  <a:pt x="427" y="41"/>
                </a:lnTo>
                <a:lnTo>
                  <a:pt x="415" y="43"/>
                </a:lnTo>
                <a:lnTo>
                  <a:pt x="414" y="43"/>
                </a:lnTo>
                <a:lnTo>
                  <a:pt x="409" y="43"/>
                </a:lnTo>
                <a:lnTo>
                  <a:pt x="401" y="46"/>
                </a:lnTo>
                <a:lnTo>
                  <a:pt x="396" y="46"/>
                </a:lnTo>
                <a:lnTo>
                  <a:pt x="385" y="47"/>
                </a:lnTo>
                <a:lnTo>
                  <a:pt x="371" y="48"/>
                </a:lnTo>
                <a:lnTo>
                  <a:pt x="368" y="48"/>
                </a:lnTo>
                <a:lnTo>
                  <a:pt x="361" y="50"/>
                </a:lnTo>
                <a:lnTo>
                  <a:pt x="355" y="50"/>
                </a:lnTo>
                <a:lnTo>
                  <a:pt x="353" y="50"/>
                </a:lnTo>
                <a:lnTo>
                  <a:pt x="342" y="51"/>
                </a:lnTo>
                <a:lnTo>
                  <a:pt x="335" y="51"/>
                </a:lnTo>
                <a:lnTo>
                  <a:pt x="328" y="51"/>
                </a:lnTo>
                <a:lnTo>
                  <a:pt x="325" y="51"/>
                </a:lnTo>
                <a:lnTo>
                  <a:pt x="318" y="51"/>
                </a:lnTo>
                <a:lnTo>
                  <a:pt x="310" y="53"/>
                </a:lnTo>
                <a:lnTo>
                  <a:pt x="307" y="54"/>
                </a:lnTo>
                <a:lnTo>
                  <a:pt x="304" y="55"/>
                </a:lnTo>
                <a:lnTo>
                  <a:pt x="303" y="53"/>
                </a:lnTo>
                <a:lnTo>
                  <a:pt x="293" y="55"/>
                </a:lnTo>
                <a:lnTo>
                  <a:pt x="288" y="55"/>
                </a:lnTo>
                <a:lnTo>
                  <a:pt x="282" y="55"/>
                </a:lnTo>
                <a:lnTo>
                  <a:pt x="278" y="57"/>
                </a:lnTo>
                <a:lnTo>
                  <a:pt x="263" y="58"/>
                </a:lnTo>
                <a:lnTo>
                  <a:pt x="259" y="59"/>
                </a:lnTo>
                <a:lnTo>
                  <a:pt x="257" y="59"/>
                </a:lnTo>
                <a:lnTo>
                  <a:pt x="247" y="59"/>
                </a:lnTo>
                <a:lnTo>
                  <a:pt x="239" y="61"/>
                </a:lnTo>
                <a:lnTo>
                  <a:pt x="228" y="62"/>
                </a:lnTo>
                <a:lnTo>
                  <a:pt x="221" y="64"/>
                </a:lnTo>
                <a:lnTo>
                  <a:pt x="213" y="65"/>
                </a:lnTo>
                <a:lnTo>
                  <a:pt x="209" y="65"/>
                </a:lnTo>
                <a:lnTo>
                  <a:pt x="195" y="66"/>
                </a:lnTo>
                <a:lnTo>
                  <a:pt x="195" y="64"/>
                </a:lnTo>
                <a:lnTo>
                  <a:pt x="175" y="64"/>
                </a:lnTo>
                <a:lnTo>
                  <a:pt x="177" y="66"/>
                </a:lnTo>
                <a:lnTo>
                  <a:pt x="178" y="69"/>
                </a:lnTo>
                <a:lnTo>
                  <a:pt x="180" y="83"/>
                </a:lnTo>
                <a:lnTo>
                  <a:pt x="160" y="85"/>
                </a:lnTo>
                <a:lnTo>
                  <a:pt x="152" y="86"/>
                </a:lnTo>
                <a:lnTo>
                  <a:pt x="142" y="86"/>
                </a:lnTo>
                <a:lnTo>
                  <a:pt x="139" y="86"/>
                </a:lnTo>
                <a:lnTo>
                  <a:pt x="137" y="86"/>
                </a:lnTo>
                <a:lnTo>
                  <a:pt x="119" y="89"/>
                </a:lnTo>
                <a:lnTo>
                  <a:pt x="114" y="89"/>
                </a:lnTo>
                <a:lnTo>
                  <a:pt x="113" y="89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21133</TotalTime>
  <Words>77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65</cp:revision>
  <dcterms:created xsi:type="dcterms:W3CDTF">2015-12-02T18:24:38Z</dcterms:created>
  <dcterms:modified xsi:type="dcterms:W3CDTF">2025-11-19T19:33:51Z</dcterms:modified>
</cp:coreProperties>
</file>