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CE00"/>
    <a:srgbClr val="3F1B49"/>
    <a:srgbClr val="FFEE11"/>
    <a:srgbClr val="FD9701"/>
    <a:srgbClr val="F2B800"/>
    <a:srgbClr val="D8A500"/>
    <a:srgbClr val="141414"/>
    <a:srgbClr val="AF3A2A"/>
    <a:srgbClr val="C85A30"/>
    <a:srgbClr val="1A4D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441" autoAdjust="0"/>
    <p:restoredTop sz="94620" autoAdjust="0"/>
  </p:normalViewPr>
  <p:slideViewPr>
    <p:cSldViewPr>
      <p:cViewPr varScale="1">
        <p:scale>
          <a:sx n="69" d="100"/>
          <a:sy n="69" d="100"/>
        </p:scale>
        <p:origin x="1830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218201-625E-4537-8FC0-F5C101E50C10}" type="datetimeFigureOut">
              <a:rPr lang="en-US"/>
              <a:pPr>
                <a:defRPr/>
              </a:pPr>
              <a:t>1/12/2026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844B8C-8D3D-439B-AD09-8FA8FA30E6F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78460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9F53D2-6477-4340-9943-77AB2DC743A3}" type="slidenum">
              <a:rPr lang="en-US" altLang="en-US"/>
              <a:pPr/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03783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FBDC-3A66-4C4E-B34C-9547BAEECBFD}" type="datetimeFigureOut">
              <a:rPr lang="en-US"/>
              <a:pPr>
                <a:defRPr/>
              </a:pPr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FE1E2-6145-4AB5-975E-532CC3B5062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4593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2B96F-7592-4669-9070-BACE632D1E0F}" type="datetimeFigureOut">
              <a:rPr lang="en-US"/>
              <a:pPr>
                <a:defRPr/>
              </a:pPr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94204-4025-4F22-B359-5C8529EA0E8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9110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35197-C448-4528-AB3D-8FEBEEBDC615}" type="datetimeFigureOut">
              <a:rPr lang="en-US"/>
              <a:pPr>
                <a:defRPr/>
              </a:pPr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BB897-6EC2-4D1E-9A61-6D0210D3134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61397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3B769-3401-47F1-9391-1203824709BF}" type="datetimeFigureOut">
              <a:rPr lang="en-US"/>
              <a:pPr>
                <a:defRPr/>
              </a:pPr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74F0D-41D9-4F10-87FD-C081BBE2A0A6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2042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88EE6-A1DB-4113-8A5D-43EC392195D6}" type="datetimeFigureOut">
              <a:rPr lang="en-US"/>
              <a:pPr>
                <a:defRPr/>
              </a:pPr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828DF-31F6-416B-8AE5-B6D9B975A56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187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1B44A-90D5-4C79-BCF2-E0CB25C81AAB}" type="datetimeFigureOut">
              <a:rPr lang="en-US"/>
              <a:pPr>
                <a:defRPr/>
              </a:pPr>
              <a:t>1/12/2026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3D720-8EB7-4189-8209-AE728AA1A65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7773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A96F-7F48-4EF0-B9D7-973CAF13EF31}" type="datetimeFigureOut">
              <a:rPr lang="en-US"/>
              <a:pPr>
                <a:defRPr/>
              </a:pPr>
              <a:t>1/12/2026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DC93A-A064-4A61-8C2E-86AD9633DEA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4427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E410C-9F31-4123-B161-3547B36C6C3A}" type="datetimeFigureOut">
              <a:rPr lang="en-US"/>
              <a:pPr>
                <a:defRPr/>
              </a:pPr>
              <a:t>1/12/2026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E3AD3-C86D-4D45-A9F4-15E81035D42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50380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7B5AD-2BAB-44A3-AACA-7ED85D0F42E9}" type="datetimeFigureOut">
              <a:rPr lang="en-US"/>
              <a:pPr>
                <a:defRPr/>
              </a:pPr>
              <a:t>1/12/2026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C45C9-DC2E-4434-BDFD-C16AEDB1EF94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5716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609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221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2A8F8-C77F-4CDA-ACFA-D59A4C698D32}" type="datetimeFigureOut">
              <a:rPr lang="en-US"/>
              <a:pPr>
                <a:defRPr/>
              </a:pPr>
              <a:t>1/12/2026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DBC2E-7974-4FB7-AE9E-DCB0CE5EF985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5090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DC2F0-108E-43DC-9B30-13088710F194}" type="datetimeFigureOut">
              <a:rPr lang="en-US"/>
              <a:pPr>
                <a:defRPr/>
              </a:pPr>
              <a:t>1/12/2026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12D91-1156-4935-9649-EE002171750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53575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219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6A2BC1-6050-4155-A8E1-9B4786FB5192}" type="datetimeFigureOut">
              <a:rPr lang="en-US"/>
              <a:pPr>
                <a:defRPr/>
              </a:pPr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4724C8A-D242-4C27-AF90-C4C215981C8C}" type="slidenum">
              <a:rPr lang="en-US" altLang="en-US"/>
              <a:pPr/>
              <a:t>‹#›</a:t>
            </a:fld>
            <a:endParaRPr lang="en-US" alt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8704" y="21277"/>
            <a:ext cx="2946843" cy="757348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750049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6696074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13" name="Picture 2" descr="https://static1.squarespace.com/static/5ac5143f9d5abb8923a86849/t/5b19454f0e2e721b42205229/1528382800712/DsireInsight-red-black-horizontal-logo.png?format=500w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65847"/>
            <a:ext cx="1901825" cy="45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sireinsight.com/publication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565516" y="924029"/>
            <a:ext cx="80772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65000"/>
              </a:spcBef>
              <a:spcAft>
                <a:spcPct val="25000"/>
              </a:spcAft>
            </a:pP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Nuclear Energy Restrictions</a:t>
            </a:r>
          </a:p>
        </p:txBody>
      </p:sp>
      <p:sp>
        <p:nvSpPr>
          <p:cNvPr id="81" name="Text Box 237"/>
          <p:cNvSpPr txBox="1">
            <a:spLocks noChangeArrowheads="1"/>
          </p:cNvSpPr>
          <p:nvPr/>
        </p:nvSpPr>
        <p:spPr bwMode="auto">
          <a:xfrm>
            <a:off x="2951162" y="1371600"/>
            <a:ext cx="327660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300" b="1" dirty="0">
                <a:latin typeface="Helvetica" panose="020B0604020202020204" pitchFamily="34" charset="0"/>
                <a:cs typeface="Helvetica" panose="020B0604020202020204" pitchFamily="34" charset="0"/>
              </a:rPr>
              <a:t>www.dsireusa.org / January 2026</a:t>
            </a:r>
          </a:p>
        </p:txBody>
      </p:sp>
      <p:grpSp>
        <p:nvGrpSpPr>
          <p:cNvPr id="92" name="Google Shape;105;p20">
            <a:extLst>
              <a:ext uri="{FF2B5EF4-FFF2-40B4-BE49-F238E27FC236}">
                <a16:creationId xmlns:a16="http://schemas.microsoft.com/office/drawing/2014/main" id="{E2ED83CC-1F37-992C-72B4-09225ACDC70F}"/>
              </a:ext>
            </a:extLst>
          </p:cNvPr>
          <p:cNvGrpSpPr/>
          <p:nvPr/>
        </p:nvGrpSpPr>
        <p:grpSpPr>
          <a:xfrm>
            <a:off x="647700" y="1589023"/>
            <a:ext cx="7848600" cy="4408411"/>
            <a:chOff x="1032865" y="1394412"/>
            <a:chExt cx="7239000" cy="4028313"/>
          </a:xfrm>
        </p:grpSpPr>
        <p:sp>
          <p:nvSpPr>
            <p:cNvPr id="115" name="Google Shape;106;p20">
              <a:extLst>
                <a:ext uri="{FF2B5EF4-FFF2-40B4-BE49-F238E27FC236}">
                  <a16:creationId xmlns:a16="http://schemas.microsoft.com/office/drawing/2014/main" id="{62195AE1-D4BE-E4C2-34F2-38553924C9CC}"/>
                </a:ext>
              </a:extLst>
            </p:cNvPr>
            <p:cNvSpPr/>
            <p:nvPr/>
          </p:nvSpPr>
          <p:spPr>
            <a:xfrm>
              <a:off x="1032865" y="4216225"/>
              <a:ext cx="1136649" cy="838200"/>
            </a:xfrm>
            <a:custGeom>
              <a:avLst/>
              <a:gdLst/>
              <a:ahLst/>
              <a:cxnLst/>
              <a:rect l="l" t="t" r="r" b="b"/>
              <a:pathLst>
                <a:path w="1184" h="920" extrusionOk="0">
                  <a:moveTo>
                    <a:pt x="800" y="592"/>
                  </a:moveTo>
                  <a:lnTo>
                    <a:pt x="752" y="96"/>
                  </a:lnTo>
                  <a:lnTo>
                    <a:pt x="744" y="80"/>
                  </a:lnTo>
                  <a:lnTo>
                    <a:pt x="720" y="80"/>
                  </a:lnTo>
                  <a:lnTo>
                    <a:pt x="712" y="64"/>
                  </a:lnTo>
                  <a:lnTo>
                    <a:pt x="704" y="64"/>
                  </a:lnTo>
                  <a:lnTo>
                    <a:pt x="696" y="80"/>
                  </a:lnTo>
                  <a:lnTo>
                    <a:pt x="656" y="72"/>
                  </a:lnTo>
                  <a:lnTo>
                    <a:pt x="632" y="64"/>
                  </a:lnTo>
                  <a:lnTo>
                    <a:pt x="600" y="64"/>
                  </a:lnTo>
                  <a:lnTo>
                    <a:pt x="592" y="48"/>
                  </a:lnTo>
                  <a:lnTo>
                    <a:pt x="576" y="48"/>
                  </a:lnTo>
                  <a:lnTo>
                    <a:pt x="552" y="56"/>
                  </a:lnTo>
                  <a:lnTo>
                    <a:pt x="528" y="40"/>
                  </a:lnTo>
                  <a:lnTo>
                    <a:pt x="528" y="24"/>
                  </a:lnTo>
                  <a:lnTo>
                    <a:pt x="512" y="24"/>
                  </a:lnTo>
                  <a:lnTo>
                    <a:pt x="520" y="32"/>
                  </a:lnTo>
                  <a:lnTo>
                    <a:pt x="520" y="48"/>
                  </a:lnTo>
                  <a:lnTo>
                    <a:pt x="504" y="48"/>
                  </a:lnTo>
                  <a:lnTo>
                    <a:pt x="496" y="32"/>
                  </a:lnTo>
                  <a:lnTo>
                    <a:pt x="496" y="16"/>
                  </a:lnTo>
                  <a:lnTo>
                    <a:pt x="488" y="16"/>
                  </a:lnTo>
                  <a:lnTo>
                    <a:pt x="472" y="32"/>
                  </a:lnTo>
                  <a:lnTo>
                    <a:pt x="472" y="16"/>
                  </a:lnTo>
                  <a:lnTo>
                    <a:pt x="464" y="8"/>
                  </a:lnTo>
                  <a:lnTo>
                    <a:pt x="464" y="0"/>
                  </a:lnTo>
                  <a:lnTo>
                    <a:pt x="448" y="0"/>
                  </a:lnTo>
                  <a:lnTo>
                    <a:pt x="440" y="8"/>
                  </a:lnTo>
                  <a:lnTo>
                    <a:pt x="416" y="8"/>
                  </a:lnTo>
                  <a:lnTo>
                    <a:pt x="400" y="16"/>
                  </a:lnTo>
                  <a:lnTo>
                    <a:pt x="392" y="24"/>
                  </a:lnTo>
                  <a:lnTo>
                    <a:pt x="384" y="32"/>
                  </a:lnTo>
                  <a:lnTo>
                    <a:pt x="352" y="32"/>
                  </a:lnTo>
                  <a:lnTo>
                    <a:pt x="328" y="64"/>
                  </a:lnTo>
                  <a:lnTo>
                    <a:pt x="304" y="88"/>
                  </a:lnTo>
                  <a:lnTo>
                    <a:pt x="272" y="96"/>
                  </a:lnTo>
                  <a:lnTo>
                    <a:pt x="264" y="88"/>
                  </a:lnTo>
                  <a:lnTo>
                    <a:pt x="248" y="96"/>
                  </a:lnTo>
                  <a:lnTo>
                    <a:pt x="232" y="104"/>
                  </a:lnTo>
                  <a:lnTo>
                    <a:pt x="240" y="120"/>
                  </a:lnTo>
                  <a:lnTo>
                    <a:pt x="264" y="144"/>
                  </a:lnTo>
                  <a:lnTo>
                    <a:pt x="272" y="184"/>
                  </a:lnTo>
                  <a:lnTo>
                    <a:pt x="296" y="216"/>
                  </a:lnTo>
                  <a:lnTo>
                    <a:pt x="312" y="216"/>
                  </a:lnTo>
                  <a:lnTo>
                    <a:pt x="312" y="224"/>
                  </a:lnTo>
                  <a:lnTo>
                    <a:pt x="312" y="240"/>
                  </a:lnTo>
                  <a:lnTo>
                    <a:pt x="328" y="240"/>
                  </a:lnTo>
                  <a:lnTo>
                    <a:pt x="352" y="248"/>
                  </a:lnTo>
                  <a:lnTo>
                    <a:pt x="328" y="256"/>
                  </a:lnTo>
                  <a:lnTo>
                    <a:pt x="312" y="264"/>
                  </a:lnTo>
                  <a:lnTo>
                    <a:pt x="296" y="264"/>
                  </a:lnTo>
                  <a:lnTo>
                    <a:pt x="256" y="256"/>
                  </a:lnTo>
                  <a:lnTo>
                    <a:pt x="256" y="248"/>
                  </a:lnTo>
                  <a:lnTo>
                    <a:pt x="256" y="232"/>
                  </a:lnTo>
                  <a:lnTo>
                    <a:pt x="240" y="232"/>
                  </a:lnTo>
                  <a:lnTo>
                    <a:pt x="216" y="240"/>
                  </a:lnTo>
                  <a:lnTo>
                    <a:pt x="184" y="248"/>
                  </a:lnTo>
                  <a:lnTo>
                    <a:pt x="160" y="256"/>
                  </a:lnTo>
                  <a:lnTo>
                    <a:pt x="152" y="256"/>
                  </a:lnTo>
                  <a:lnTo>
                    <a:pt x="168" y="264"/>
                  </a:lnTo>
                  <a:lnTo>
                    <a:pt x="184" y="296"/>
                  </a:lnTo>
                  <a:lnTo>
                    <a:pt x="184" y="312"/>
                  </a:lnTo>
                  <a:lnTo>
                    <a:pt x="200" y="336"/>
                  </a:lnTo>
                  <a:lnTo>
                    <a:pt x="224" y="344"/>
                  </a:lnTo>
                  <a:lnTo>
                    <a:pt x="256" y="344"/>
                  </a:lnTo>
                  <a:lnTo>
                    <a:pt x="272" y="352"/>
                  </a:lnTo>
                  <a:lnTo>
                    <a:pt x="296" y="344"/>
                  </a:lnTo>
                  <a:lnTo>
                    <a:pt x="304" y="344"/>
                  </a:lnTo>
                  <a:lnTo>
                    <a:pt x="296" y="360"/>
                  </a:lnTo>
                  <a:lnTo>
                    <a:pt x="296" y="384"/>
                  </a:lnTo>
                  <a:lnTo>
                    <a:pt x="296" y="400"/>
                  </a:lnTo>
                  <a:lnTo>
                    <a:pt x="272" y="416"/>
                  </a:lnTo>
                  <a:lnTo>
                    <a:pt x="248" y="416"/>
                  </a:lnTo>
                  <a:lnTo>
                    <a:pt x="232" y="424"/>
                  </a:lnTo>
                  <a:lnTo>
                    <a:pt x="208" y="416"/>
                  </a:lnTo>
                  <a:lnTo>
                    <a:pt x="192" y="424"/>
                  </a:lnTo>
                  <a:lnTo>
                    <a:pt x="184" y="440"/>
                  </a:lnTo>
                  <a:lnTo>
                    <a:pt x="168" y="456"/>
                  </a:lnTo>
                  <a:lnTo>
                    <a:pt x="160" y="464"/>
                  </a:lnTo>
                  <a:lnTo>
                    <a:pt x="136" y="480"/>
                  </a:lnTo>
                  <a:lnTo>
                    <a:pt x="136" y="504"/>
                  </a:lnTo>
                  <a:lnTo>
                    <a:pt x="144" y="520"/>
                  </a:lnTo>
                  <a:lnTo>
                    <a:pt x="152" y="528"/>
                  </a:lnTo>
                  <a:lnTo>
                    <a:pt x="152" y="544"/>
                  </a:lnTo>
                  <a:lnTo>
                    <a:pt x="144" y="544"/>
                  </a:lnTo>
                  <a:lnTo>
                    <a:pt x="144" y="552"/>
                  </a:lnTo>
                  <a:lnTo>
                    <a:pt x="160" y="592"/>
                  </a:lnTo>
                  <a:lnTo>
                    <a:pt x="168" y="600"/>
                  </a:lnTo>
                  <a:lnTo>
                    <a:pt x="176" y="608"/>
                  </a:lnTo>
                  <a:lnTo>
                    <a:pt x="200" y="608"/>
                  </a:lnTo>
                  <a:lnTo>
                    <a:pt x="216" y="592"/>
                  </a:lnTo>
                  <a:lnTo>
                    <a:pt x="216" y="600"/>
                  </a:lnTo>
                  <a:lnTo>
                    <a:pt x="224" y="640"/>
                  </a:lnTo>
                  <a:lnTo>
                    <a:pt x="216" y="664"/>
                  </a:lnTo>
                  <a:lnTo>
                    <a:pt x="208" y="680"/>
                  </a:lnTo>
                  <a:lnTo>
                    <a:pt x="200" y="680"/>
                  </a:lnTo>
                  <a:lnTo>
                    <a:pt x="192" y="680"/>
                  </a:lnTo>
                  <a:lnTo>
                    <a:pt x="208" y="696"/>
                  </a:lnTo>
                  <a:lnTo>
                    <a:pt x="240" y="680"/>
                  </a:lnTo>
                  <a:lnTo>
                    <a:pt x="248" y="696"/>
                  </a:lnTo>
                  <a:lnTo>
                    <a:pt x="264" y="696"/>
                  </a:lnTo>
                  <a:lnTo>
                    <a:pt x="280" y="720"/>
                  </a:lnTo>
                  <a:lnTo>
                    <a:pt x="288" y="720"/>
                  </a:lnTo>
                  <a:lnTo>
                    <a:pt x="296" y="712"/>
                  </a:lnTo>
                  <a:lnTo>
                    <a:pt x="296" y="696"/>
                  </a:lnTo>
                  <a:lnTo>
                    <a:pt x="304" y="688"/>
                  </a:lnTo>
                  <a:lnTo>
                    <a:pt x="304" y="680"/>
                  </a:lnTo>
                  <a:lnTo>
                    <a:pt x="312" y="688"/>
                  </a:lnTo>
                  <a:lnTo>
                    <a:pt x="312" y="704"/>
                  </a:lnTo>
                  <a:lnTo>
                    <a:pt x="320" y="704"/>
                  </a:lnTo>
                  <a:lnTo>
                    <a:pt x="352" y="704"/>
                  </a:lnTo>
                  <a:lnTo>
                    <a:pt x="328" y="720"/>
                  </a:lnTo>
                  <a:lnTo>
                    <a:pt x="328" y="736"/>
                  </a:lnTo>
                  <a:lnTo>
                    <a:pt x="320" y="760"/>
                  </a:lnTo>
                  <a:lnTo>
                    <a:pt x="296" y="776"/>
                  </a:lnTo>
                  <a:lnTo>
                    <a:pt x="272" y="808"/>
                  </a:lnTo>
                  <a:lnTo>
                    <a:pt x="224" y="832"/>
                  </a:lnTo>
                  <a:lnTo>
                    <a:pt x="224" y="848"/>
                  </a:lnTo>
                  <a:lnTo>
                    <a:pt x="216" y="856"/>
                  </a:lnTo>
                  <a:lnTo>
                    <a:pt x="208" y="848"/>
                  </a:lnTo>
                  <a:lnTo>
                    <a:pt x="192" y="840"/>
                  </a:lnTo>
                  <a:lnTo>
                    <a:pt x="160" y="848"/>
                  </a:lnTo>
                  <a:lnTo>
                    <a:pt x="152" y="864"/>
                  </a:lnTo>
                  <a:lnTo>
                    <a:pt x="128" y="872"/>
                  </a:lnTo>
                  <a:lnTo>
                    <a:pt x="80" y="888"/>
                  </a:lnTo>
                  <a:lnTo>
                    <a:pt x="48" y="904"/>
                  </a:lnTo>
                  <a:lnTo>
                    <a:pt x="24" y="904"/>
                  </a:lnTo>
                  <a:lnTo>
                    <a:pt x="0" y="920"/>
                  </a:lnTo>
                  <a:lnTo>
                    <a:pt x="32" y="920"/>
                  </a:lnTo>
                  <a:lnTo>
                    <a:pt x="64" y="912"/>
                  </a:lnTo>
                  <a:lnTo>
                    <a:pt x="112" y="896"/>
                  </a:lnTo>
                  <a:lnTo>
                    <a:pt x="112" y="904"/>
                  </a:lnTo>
                  <a:lnTo>
                    <a:pt x="112" y="896"/>
                  </a:lnTo>
                  <a:lnTo>
                    <a:pt x="120" y="888"/>
                  </a:lnTo>
                  <a:lnTo>
                    <a:pt x="136" y="888"/>
                  </a:lnTo>
                  <a:lnTo>
                    <a:pt x="168" y="880"/>
                  </a:lnTo>
                  <a:lnTo>
                    <a:pt x="176" y="872"/>
                  </a:lnTo>
                  <a:lnTo>
                    <a:pt x="184" y="872"/>
                  </a:lnTo>
                  <a:lnTo>
                    <a:pt x="208" y="872"/>
                  </a:lnTo>
                  <a:lnTo>
                    <a:pt x="232" y="864"/>
                  </a:lnTo>
                  <a:lnTo>
                    <a:pt x="264" y="856"/>
                  </a:lnTo>
                  <a:lnTo>
                    <a:pt x="280" y="848"/>
                  </a:lnTo>
                  <a:lnTo>
                    <a:pt x="280" y="840"/>
                  </a:lnTo>
                  <a:lnTo>
                    <a:pt x="288" y="832"/>
                  </a:lnTo>
                  <a:lnTo>
                    <a:pt x="312" y="824"/>
                  </a:lnTo>
                  <a:lnTo>
                    <a:pt x="352" y="808"/>
                  </a:lnTo>
                  <a:lnTo>
                    <a:pt x="368" y="776"/>
                  </a:lnTo>
                  <a:lnTo>
                    <a:pt x="384" y="760"/>
                  </a:lnTo>
                  <a:lnTo>
                    <a:pt x="416" y="760"/>
                  </a:lnTo>
                  <a:lnTo>
                    <a:pt x="432" y="744"/>
                  </a:lnTo>
                  <a:lnTo>
                    <a:pt x="448" y="728"/>
                  </a:lnTo>
                  <a:lnTo>
                    <a:pt x="456" y="712"/>
                  </a:lnTo>
                  <a:lnTo>
                    <a:pt x="456" y="696"/>
                  </a:lnTo>
                  <a:lnTo>
                    <a:pt x="448" y="672"/>
                  </a:lnTo>
                  <a:lnTo>
                    <a:pt x="456" y="664"/>
                  </a:lnTo>
                  <a:lnTo>
                    <a:pt x="488" y="648"/>
                  </a:lnTo>
                  <a:lnTo>
                    <a:pt x="480" y="632"/>
                  </a:lnTo>
                  <a:lnTo>
                    <a:pt x="488" y="624"/>
                  </a:lnTo>
                  <a:lnTo>
                    <a:pt x="512" y="608"/>
                  </a:lnTo>
                  <a:lnTo>
                    <a:pt x="552" y="576"/>
                  </a:lnTo>
                  <a:lnTo>
                    <a:pt x="568" y="568"/>
                  </a:lnTo>
                  <a:lnTo>
                    <a:pt x="560" y="584"/>
                  </a:lnTo>
                  <a:lnTo>
                    <a:pt x="568" y="600"/>
                  </a:lnTo>
                  <a:lnTo>
                    <a:pt x="560" y="600"/>
                  </a:lnTo>
                  <a:lnTo>
                    <a:pt x="536" y="608"/>
                  </a:lnTo>
                  <a:lnTo>
                    <a:pt x="520" y="616"/>
                  </a:lnTo>
                  <a:lnTo>
                    <a:pt x="504" y="664"/>
                  </a:lnTo>
                  <a:lnTo>
                    <a:pt x="512" y="672"/>
                  </a:lnTo>
                  <a:lnTo>
                    <a:pt x="496" y="696"/>
                  </a:lnTo>
                  <a:lnTo>
                    <a:pt x="528" y="688"/>
                  </a:lnTo>
                  <a:lnTo>
                    <a:pt x="560" y="664"/>
                  </a:lnTo>
                  <a:lnTo>
                    <a:pt x="576" y="656"/>
                  </a:lnTo>
                  <a:lnTo>
                    <a:pt x="592" y="656"/>
                  </a:lnTo>
                  <a:lnTo>
                    <a:pt x="592" y="648"/>
                  </a:lnTo>
                  <a:lnTo>
                    <a:pt x="600" y="632"/>
                  </a:lnTo>
                  <a:lnTo>
                    <a:pt x="600" y="616"/>
                  </a:lnTo>
                  <a:lnTo>
                    <a:pt x="600" y="600"/>
                  </a:lnTo>
                  <a:lnTo>
                    <a:pt x="616" y="592"/>
                  </a:lnTo>
                  <a:lnTo>
                    <a:pt x="648" y="584"/>
                  </a:lnTo>
                  <a:lnTo>
                    <a:pt x="664" y="584"/>
                  </a:lnTo>
                  <a:lnTo>
                    <a:pt x="656" y="584"/>
                  </a:lnTo>
                  <a:lnTo>
                    <a:pt x="656" y="608"/>
                  </a:lnTo>
                  <a:lnTo>
                    <a:pt x="696" y="624"/>
                  </a:lnTo>
                  <a:lnTo>
                    <a:pt x="712" y="648"/>
                  </a:lnTo>
                  <a:lnTo>
                    <a:pt x="720" y="656"/>
                  </a:lnTo>
                  <a:lnTo>
                    <a:pt x="728" y="656"/>
                  </a:lnTo>
                  <a:lnTo>
                    <a:pt x="752" y="648"/>
                  </a:lnTo>
                  <a:lnTo>
                    <a:pt x="776" y="640"/>
                  </a:lnTo>
                  <a:lnTo>
                    <a:pt x="784" y="648"/>
                  </a:lnTo>
                  <a:lnTo>
                    <a:pt x="800" y="656"/>
                  </a:lnTo>
                  <a:lnTo>
                    <a:pt x="832" y="656"/>
                  </a:lnTo>
                  <a:lnTo>
                    <a:pt x="856" y="648"/>
                  </a:lnTo>
                  <a:lnTo>
                    <a:pt x="856" y="664"/>
                  </a:lnTo>
                  <a:lnTo>
                    <a:pt x="864" y="680"/>
                  </a:lnTo>
                  <a:lnTo>
                    <a:pt x="880" y="688"/>
                  </a:lnTo>
                  <a:lnTo>
                    <a:pt x="896" y="712"/>
                  </a:lnTo>
                  <a:lnTo>
                    <a:pt x="944" y="744"/>
                  </a:lnTo>
                  <a:lnTo>
                    <a:pt x="960" y="736"/>
                  </a:lnTo>
                  <a:lnTo>
                    <a:pt x="1000" y="736"/>
                  </a:lnTo>
                  <a:lnTo>
                    <a:pt x="1016" y="744"/>
                  </a:lnTo>
                  <a:lnTo>
                    <a:pt x="1032" y="760"/>
                  </a:lnTo>
                  <a:lnTo>
                    <a:pt x="1056" y="784"/>
                  </a:lnTo>
                  <a:lnTo>
                    <a:pt x="1072" y="792"/>
                  </a:lnTo>
                  <a:lnTo>
                    <a:pt x="1088" y="800"/>
                  </a:lnTo>
                  <a:lnTo>
                    <a:pt x="1104" y="824"/>
                  </a:lnTo>
                  <a:lnTo>
                    <a:pt x="1120" y="832"/>
                  </a:lnTo>
                  <a:lnTo>
                    <a:pt x="1128" y="824"/>
                  </a:lnTo>
                  <a:lnTo>
                    <a:pt x="1152" y="872"/>
                  </a:lnTo>
                  <a:lnTo>
                    <a:pt x="1168" y="888"/>
                  </a:lnTo>
                  <a:lnTo>
                    <a:pt x="1184" y="880"/>
                  </a:lnTo>
                  <a:lnTo>
                    <a:pt x="1184" y="848"/>
                  </a:lnTo>
                  <a:lnTo>
                    <a:pt x="1176" y="824"/>
                  </a:lnTo>
                  <a:lnTo>
                    <a:pt x="1160" y="816"/>
                  </a:lnTo>
                  <a:lnTo>
                    <a:pt x="1112" y="800"/>
                  </a:lnTo>
                  <a:lnTo>
                    <a:pt x="1104" y="792"/>
                  </a:lnTo>
                  <a:lnTo>
                    <a:pt x="1096" y="776"/>
                  </a:lnTo>
                  <a:lnTo>
                    <a:pt x="1064" y="744"/>
                  </a:lnTo>
                  <a:lnTo>
                    <a:pt x="1032" y="704"/>
                  </a:lnTo>
                  <a:lnTo>
                    <a:pt x="984" y="648"/>
                  </a:lnTo>
                  <a:lnTo>
                    <a:pt x="968" y="640"/>
                  </a:lnTo>
                  <a:lnTo>
                    <a:pt x="952" y="648"/>
                  </a:lnTo>
                  <a:lnTo>
                    <a:pt x="920" y="680"/>
                  </a:lnTo>
                  <a:lnTo>
                    <a:pt x="912" y="680"/>
                  </a:lnTo>
                  <a:lnTo>
                    <a:pt x="904" y="672"/>
                  </a:lnTo>
                  <a:lnTo>
                    <a:pt x="880" y="656"/>
                  </a:lnTo>
                  <a:lnTo>
                    <a:pt x="864" y="632"/>
                  </a:lnTo>
                  <a:lnTo>
                    <a:pt x="848" y="616"/>
                  </a:lnTo>
                  <a:lnTo>
                    <a:pt x="824" y="624"/>
                  </a:lnTo>
                  <a:lnTo>
                    <a:pt x="808" y="616"/>
                  </a:lnTo>
                  <a:lnTo>
                    <a:pt x="800" y="592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07;p20">
              <a:extLst>
                <a:ext uri="{FF2B5EF4-FFF2-40B4-BE49-F238E27FC236}">
                  <a16:creationId xmlns:a16="http://schemas.microsoft.com/office/drawing/2014/main" id="{41C59BAB-EBF2-6F74-3D91-EE1C9A9D6F8B}"/>
                </a:ext>
              </a:extLst>
            </p:cNvPr>
            <p:cNvSpPr/>
            <p:nvPr/>
          </p:nvSpPr>
          <p:spPr>
            <a:xfrm>
              <a:off x="6751040" y="2514425"/>
              <a:ext cx="788988" cy="482600"/>
            </a:xfrm>
            <a:custGeom>
              <a:avLst/>
              <a:gdLst/>
              <a:ahLst/>
              <a:cxnLst/>
              <a:rect l="l" t="t" r="r" b="b"/>
              <a:pathLst>
                <a:path w="500" h="327" extrusionOk="0">
                  <a:moveTo>
                    <a:pt x="328" y="271"/>
                  </a:moveTo>
                  <a:lnTo>
                    <a:pt x="334" y="270"/>
                  </a:lnTo>
                  <a:lnTo>
                    <a:pt x="335" y="270"/>
                  </a:lnTo>
                  <a:lnTo>
                    <a:pt x="345" y="267"/>
                  </a:lnTo>
                  <a:lnTo>
                    <a:pt x="349" y="266"/>
                  </a:lnTo>
                  <a:lnTo>
                    <a:pt x="359" y="264"/>
                  </a:lnTo>
                  <a:lnTo>
                    <a:pt x="361" y="263"/>
                  </a:lnTo>
                  <a:lnTo>
                    <a:pt x="365" y="263"/>
                  </a:lnTo>
                  <a:lnTo>
                    <a:pt x="368" y="263"/>
                  </a:lnTo>
                  <a:lnTo>
                    <a:pt x="388" y="258"/>
                  </a:lnTo>
                  <a:lnTo>
                    <a:pt x="389" y="258"/>
                  </a:lnTo>
                  <a:lnTo>
                    <a:pt x="397" y="256"/>
                  </a:lnTo>
                  <a:lnTo>
                    <a:pt x="408" y="253"/>
                  </a:lnTo>
                  <a:lnTo>
                    <a:pt x="418" y="251"/>
                  </a:lnTo>
                  <a:lnTo>
                    <a:pt x="425" y="249"/>
                  </a:lnTo>
                  <a:lnTo>
                    <a:pt x="426" y="246"/>
                  </a:lnTo>
                  <a:lnTo>
                    <a:pt x="438" y="234"/>
                  </a:lnTo>
                  <a:lnTo>
                    <a:pt x="439" y="234"/>
                  </a:lnTo>
                  <a:lnTo>
                    <a:pt x="444" y="233"/>
                  </a:lnTo>
                  <a:lnTo>
                    <a:pt x="453" y="234"/>
                  </a:lnTo>
                  <a:lnTo>
                    <a:pt x="456" y="231"/>
                  </a:lnTo>
                  <a:lnTo>
                    <a:pt x="465" y="226"/>
                  </a:lnTo>
                  <a:lnTo>
                    <a:pt x="468" y="224"/>
                  </a:lnTo>
                  <a:lnTo>
                    <a:pt x="468" y="223"/>
                  </a:lnTo>
                  <a:lnTo>
                    <a:pt x="474" y="220"/>
                  </a:lnTo>
                  <a:lnTo>
                    <a:pt x="474" y="219"/>
                  </a:lnTo>
                  <a:lnTo>
                    <a:pt x="472" y="212"/>
                  </a:lnTo>
                  <a:lnTo>
                    <a:pt x="476" y="208"/>
                  </a:lnTo>
                  <a:lnTo>
                    <a:pt x="476" y="206"/>
                  </a:lnTo>
                  <a:lnTo>
                    <a:pt x="480" y="202"/>
                  </a:lnTo>
                  <a:lnTo>
                    <a:pt x="482" y="201"/>
                  </a:lnTo>
                  <a:lnTo>
                    <a:pt x="490" y="195"/>
                  </a:lnTo>
                  <a:lnTo>
                    <a:pt x="493" y="190"/>
                  </a:lnTo>
                  <a:lnTo>
                    <a:pt x="499" y="185"/>
                  </a:lnTo>
                  <a:lnTo>
                    <a:pt x="487" y="176"/>
                  </a:lnTo>
                  <a:lnTo>
                    <a:pt x="483" y="172"/>
                  </a:lnTo>
                  <a:lnTo>
                    <a:pt x="478" y="169"/>
                  </a:lnTo>
                  <a:lnTo>
                    <a:pt x="475" y="165"/>
                  </a:lnTo>
                  <a:lnTo>
                    <a:pt x="457" y="147"/>
                  </a:lnTo>
                  <a:lnTo>
                    <a:pt x="451" y="147"/>
                  </a:lnTo>
                  <a:lnTo>
                    <a:pt x="451" y="145"/>
                  </a:lnTo>
                  <a:lnTo>
                    <a:pt x="450" y="145"/>
                  </a:lnTo>
                  <a:lnTo>
                    <a:pt x="447" y="130"/>
                  </a:lnTo>
                  <a:lnTo>
                    <a:pt x="456" y="113"/>
                  </a:lnTo>
                  <a:lnTo>
                    <a:pt x="447" y="105"/>
                  </a:lnTo>
                  <a:lnTo>
                    <a:pt x="447" y="104"/>
                  </a:lnTo>
                  <a:lnTo>
                    <a:pt x="454" y="92"/>
                  </a:lnTo>
                  <a:lnTo>
                    <a:pt x="457" y="88"/>
                  </a:lnTo>
                  <a:lnTo>
                    <a:pt x="454" y="90"/>
                  </a:lnTo>
                  <a:lnTo>
                    <a:pt x="461" y="79"/>
                  </a:lnTo>
                  <a:lnTo>
                    <a:pt x="461" y="70"/>
                  </a:lnTo>
                  <a:lnTo>
                    <a:pt x="468" y="58"/>
                  </a:lnTo>
                  <a:lnTo>
                    <a:pt x="472" y="56"/>
                  </a:lnTo>
                  <a:lnTo>
                    <a:pt x="471" y="55"/>
                  </a:lnTo>
                  <a:lnTo>
                    <a:pt x="465" y="49"/>
                  </a:lnTo>
                  <a:lnTo>
                    <a:pt x="456" y="49"/>
                  </a:lnTo>
                  <a:lnTo>
                    <a:pt x="444" y="45"/>
                  </a:lnTo>
                  <a:lnTo>
                    <a:pt x="436" y="37"/>
                  </a:lnTo>
                  <a:lnTo>
                    <a:pt x="438" y="34"/>
                  </a:lnTo>
                  <a:lnTo>
                    <a:pt x="435" y="22"/>
                  </a:lnTo>
                  <a:lnTo>
                    <a:pt x="424" y="12"/>
                  </a:lnTo>
                  <a:lnTo>
                    <a:pt x="422" y="11"/>
                  </a:lnTo>
                  <a:lnTo>
                    <a:pt x="415" y="12"/>
                  </a:lnTo>
                  <a:lnTo>
                    <a:pt x="404" y="0"/>
                  </a:lnTo>
                  <a:lnTo>
                    <a:pt x="403" y="0"/>
                  </a:lnTo>
                  <a:lnTo>
                    <a:pt x="395" y="2"/>
                  </a:lnTo>
                  <a:lnTo>
                    <a:pt x="370" y="8"/>
                  </a:lnTo>
                  <a:lnTo>
                    <a:pt x="354" y="11"/>
                  </a:lnTo>
                  <a:lnTo>
                    <a:pt x="346" y="12"/>
                  </a:lnTo>
                  <a:lnTo>
                    <a:pt x="345" y="13"/>
                  </a:lnTo>
                  <a:lnTo>
                    <a:pt x="342" y="13"/>
                  </a:lnTo>
                  <a:lnTo>
                    <a:pt x="335" y="15"/>
                  </a:lnTo>
                  <a:lnTo>
                    <a:pt x="325" y="18"/>
                  </a:lnTo>
                  <a:lnTo>
                    <a:pt x="311" y="20"/>
                  </a:lnTo>
                  <a:lnTo>
                    <a:pt x="292" y="24"/>
                  </a:lnTo>
                  <a:lnTo>
                    <a:pt x="285" y="26"/>
                  </a:lnTo>
                  <a:lnTo>
                    <a:pt x="282" y="26"/>
                  </a:lnTo>
                  <a:lnTo>
                    <a:pt x="278" y="27"/>
                  </a:lnTo>
                  <a:lnTo>
                    <a:pt x="270" y="29"/>
                  </a:lnTo>
                  <a:lnTo>
                    <a:pt x="237" y="36"/>
                  </a:lnTo>
                  <a:lnTo>
                    <a:pt x="228" y="38"/>
                  </a:lnTo>
                  <a:lnTo>
                    <a:pt x="227" y="38"/>
                  </a:lnTo>
                  <a:lnTo>
                    <a:pt x="220" y="40"/>
                  </a:lnTo>
                  <a:lnTo>
                    <a:pt x="217" y="40"/>
                  </a:lnTo>
                  <a:lnTo>
                    <a:pt x="205" y="43"/>
                  </a:lnTo>
                  <a:lnTo>
                    <a:pt x="188" y="45"/>
                  </a:lnTo>
                  <a:lnTo>
                    <a:pt x="181" y="47"/>
                  </a:lnTo>
                  <a:lnTo>
                    <a:pt x="177" y="48"/>
                  </a:lnTo>
                  <a:lnTo>
                    <a:pt x="173" y="48"/>
                  </a:lnTo>
                  <a:lnTo>
                    <a:pt x="149" y="54"/>
                  </a:lnTo>
                  <a:lnTo>
                    <a:pt x="130" y="56"/>
                  </a:lnTo>
                  <a:lnTo>
                    <a:pt x="126" y="58"/>
                  </a:lnTo>
                  <a:lnTo>
                    <a:pt x="120" y="59"/>
                  </a:lnTo>
                  <a:lnTo>
                    <a:pt x="119" y="59"/>
                  </a:lnTo>
                  <a:lnTo>
                    <a:pt x="115" y="59"/>
                  </a:lnTo>
                  <a:lnTo>
                    <a:pt x="105" y="62"/>
                  </a:lnTo>
                  <a:lnTo>
                    <a:pt x="83" y="66"/>
                  </a:lnTo>
                  <a:lnTo>
                    <a:pt x="72" y="69"/>
                  </a:lnTo>
                  <a:lnTo>
                    <a:pt x="67" y="69"/>
                  </a:lnTo>
                  <a:lnTo>
                    <a:pt x="59" y="70"/>
                  </a:lnTo>
                  <a:lnTo>
                    <a:pt x="54" y="41"/>
                  </a:lnTo>
                  <a:lnTo>
                    <a:pt x="26" y="62"/>
                  </a:lnTo>
                  <a:lnTo>
                    <a:pt x="5" y="80"/>
                  </a:lnTo>
                  <a:lnTo>
                    <a:pt x="0" y="83"/>
                  </a:lnTo>
                  <a:lnTo>
                    <a:pt x="2" y="94"/>
                  </a:lnTo>
                  <a:lnTo>
                    <a:pt x="2" y="97"/>
                  </a:lnTo>
                  <a:lnTo>
                    <a:pt x="5" y="112"/>
                  </a:lnTo>
                  <a:lnTo>
                    <a:pt x="6" y="120"/>
                  </a:lnTo>
                  <a:lnTo>
                    <a:pt x="9" y="134"/>
                  </a:lnTo>
                  <a:lnTo>
                    <a:pt x="9" y="135"/>
                  </a:lnTo>
                  <a:lnTo>
                    <a:pt x="11" y="148"/>
                  </a:lnTo>
                  <a:lnTo>
                    <a:pt x="13" y="156"/>
                  </a:lnTo>
                  <a:lnTo>
                    <a:pt x="15" y="173"/>
                  </a:lnTo>
                  <a:lnTo>
                    <a:pt x="16" y="174"/>
                  </a:lnTo>
                  <a:lnTo>
                    <a:pt x="18" y="188"/>
                  </a:lnTo>
                  <a:lnTo>
                    <a:pt x="19" y="191"/>
                  </a:lnTo>
                  <a:lnTo>
                    <a:pt x="20" y="199"/>
                  </a:lnTo>
                  <a:lnTo>
                    <a:pt x="20" y="202"/>
                  </a:lnTo>
                  <a:lnTo>
                    <a:pt x="20" y="203"/>
                  </a:lnTo>
                  <a:lnTo>
                    <a:pt x="23" y="210"/>
                  </a:lnTo>
                  <a:lnTo>
                    <a:pt x="23" y="217"/>
                  </a:lnTo>
                  <a:lnTo>
                    <a:pt x="24" y="227"/>
                  </a:lnTo>
                  <a:lnTo>
                    <a:pt x="24" y="228"/>
                  </a:lnTo>
                  <a:lnTo>
                    <a:pt x="26" y="233"/>
                  </a:lnTo>
                  <a:lnTo>
                    <a:pt x="27" y="244"/>
                  </a:lnTo>
                  <a:lnTo>
                    <a:pt x="29" y="246"/>
                  </a:lnTo>
                  <a:lnTo>
                    <a:pt x="29" y="249"/>
                  </a:lnTo>
                  <a:lnTo>
                    <a:pt x="30" y="252"/>
                  </a:lnTo>
                  <a:lnTo>
                    <a:pt x="31" y="269"/>
                  </a:lnTo>
                  <a:lnTo>
                    <a:pt x="33" y="270"/>
                  </a:lnTo>
                  <a:lnTo>
                    <a:pt x="34" y="278"/>
                  </a:lnTo>
                  <a:lnTo>
                    <a:pt x="34" y="280"/>
                  </a:lnTo>
                  <a:lnTo>
                    <a:pt x="36" y="289"/>
                  </a:lnTo>
                  <a:lnTo>
                    <a:pt x="37" y="294"/>
                  </a:lnTo>
                  <a:lnTo>
                    <a:pt x="37" y="296"/>
                  </a:lnTo>
                  <a:lnTo>
                    <a:pt x="37" y="299"/>
                  </a:lnTo>
                  <a:lnTo>
                    <a:pt x="41" y="323"/>
                  </a:lnTo>
                  <a:lnTo>
                    <a:pt x="41" y="324"/>
                  </a:lnTo>
                  <a:lnTo>
                    <a:pt x="42" y="326"/>
                  </a:lnTo>
                  <a:lnTo>
                    <a:pt x="44" y="326"/>
                  </a:lnTo>
                  <a:lnTo>
                    <a:pt x="51" y="324"/>
                  </a:lnTo>
                  <a:lnTo>
                    <a:pt x="54" y="324"/>
                  </a:lnTo>
                  <a:lnTo>
                    <a:pt x="54" y="323"/>
                  </a:lnTo>
                  <a:lnTo>
                    <a:pt x="91" y="317"/>
                  </a:lnTo>
                  <a:lnTo>
                    <a:pt x="94" y="316"/>
                  </a:lnTo>
                  <a:lnTo>
                    <a:pt x="99" y="314"/>
                  </a:lnTo>
                  <a:lnTo>
                    <a:pt x="103" y="314"/>
                  </a:lnTo>
                  <a:lnTo>
                    <a:pt x="117" y="312"/>
                  </a:lnTo>
                  <a:lnTo>
                    <a:pt x="120" y="312"/>
                  </a:lnTo>
                  <a:lnTo>
                    <a:pt x="127" y="310"/>
                  </a:lnTo>
                  <a:lnTo>
                    <a:pt x="130" y="310"/>
                  </a:lnTo>
                  <a:lnTo>
                    <a:pt x="133" y="309"/>
                  </a:lnTo>
                  <a:lnTo>
                    <a:pt x="134" y="309"/>
                  </a:lnTo>
                  <a:lnTo>
                    <a:pt x="159" y="305"/>
                  </a:lnTo>
                  <a:lnTo>
                    <a:pt x="162" y="303"/>
                  </a:lnTo>
                  <a:lnTo>
                    <a:pt x="173" y="302"/>
                  </a:lnTo>
                  <a:lnTo>
                    <a:pt x="176" y="301"/>
                  </a:lnTo>
                  <a:lnTo>
                    <a:pt x="177" y="301"/>
                  </a:lnTo>
                  <a:lnTo>
                    <a:pt x="181" y="301"/>
                  </a:lnTo>
                  <a:lnTo>
                    <a:pt x="203" y="296"/>
                  </a:lnTo>
                  <a:lnTo>
                    <a:pt x="206" y="295"/>
                  </a:lnTo>
                  <a:lnTo>
                    <a:pt x="216" y="294"/>
                  </a:lnTo>
                  <a:lnTo>
                    <a:pt x="219" y="292"/>
                  </a:lnTo>
                  <a:lnTo>
                    <a:pt x="225" y="291"/>
                  </a:lnTo>
                  <a:lnTo>
                    <a:pt x="227" y="291"/>
                  </a:lnTo>
                  <a:lnTo>
                    <a:pt x="238" y="289"/>
                  </a:lnTo>
                  <a:lnTo>
                    <a:pt x="246" y="287"/>
                  </a:lnTo>
                  <a:lnTo>
                    <a:pt x="286" y="280"/>
                  </a:lnTo>
                  <a:lnTo>
                    <a:pt x="289" y="280"/>
                  </a:lnTo>
                  <a:lnTo>
                    <a:pt x="289" y="278"/>
                  </a:lnTo>
                  <a:lnTo>
                    <a:pt x="292" y="278"/>
                  </a:lnTo>
                  <a:lnTo>
                    <a:pt x="302" y="277"/>
                  </a:lnTo>
                  <a:lnTo>
                    <a:pt x="310" y="274"/>
                  </a:lnTo>
                  <a:lnTo>
                    <a:pt x="322" y="273"/>
                  </a:lnTo>
                  <a:lnTo>
                    <a:pt x="328" y="271"/>
                  </a:lnTo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08;p20">
              <a:extLst>
                <a:ext uri="{FF2B5EF4-FFF2-40B4-BE49-F238E27FC236}">
                  <a16:creationId xmlns:a16="http://schemas.microsoft.com/office/drawing/2014/main" id="{87058317-7E92-6EEC-77A0-68F8B386CDDB}"/>
                </a:ext>
              </a:extLst>
            </p:cNvPr>
            <p:cNvSpPr/>
            <p:nvPr/>
          </p:nvSpPr>
          <p:spPr>
            <a:xfrm>
              <a:off x="7620990" y="2408063"/>
              <a:ext cx="236538" cy="217487"/>
            </a:xfrm>
            <a:custGeom>
              <a:avLst/>
              <a:gdLst/>
              <a:ahLst/>
              <a:cxnLst/>
              <a:rect l="l" t="t" r="r" b="b"/>
              <a:pathLst>
                <a:path w="149" h="148" extrusionOk="0">
                  <a:moveTo>
                    <a:pt x="52" y="117"/>
                  </a:moveTo>
                  <a:lnTo>
                    <a:pt x="62" y="105"/>
                  </a:lnTo>
                  <a:lnTo>
                    <a:pt x="78" y="102"/>
                  </a:lnTo>
                  <a:lnTo>
                    <a:pt x="87" y="97"/>
                  </a:lnTo>
                  <a:lnTo>
                    <a:pt x="95" y="97"/>
                  </a:lnTo>
                  <a:lnTo>
                    <a:pt x="96" y="95"/>
                  </a:lnTo>
                  <a:lnTo>
                    <a:pt x="110" y="90"/>
                  </a:lnTo>
                  <a:lnTo>
                    <a:pt x="135" y="80"/>
                  </a:lnTo>
                  <a:lnTo>
                    <a:pt x="141" y="76"/>
                  </a:lnTo>
                  <a:lnTo>
                    <a:pt x="143" y="76"/>
                  </a:lnTo>
                  <a:lnTo>
                    <a:pt x="145" y="76"/>
                  </a:lnTo>
                  <a:lnTo>
                    <a:pt x="148" y="63"/>
                  </a:lnTo>
                  <a:lnTo>
                    <a:pt x="143" y="45"/>
                  </a:lnTo>
                  <a:lnTo>
                    <a:pt x="143" y="42"/>
                  </a:lnTo>
                  <a:lnTo>
                    <a:pt x="142" y="40"/>
                  </a:lnTo>
                  <a:lnTo>
                    <a:pt x="142" y="38"/>
                  </a:lnTo>
                  <a:lnTo>
                    <a:pt x="141" y="38"/>
                  </a:lnTo>
                  <a:lnTo>
                    <a:pt x="139" y="31"/>
                  </a:lnTo>
                  <a:lnTo>
                    <a:pt x="138" y="29"/>
                  </a:lnTo>
                  <a:lnTo>
                    <a:pt x="134" y="9"/>
                  </a:lnTo>
                  <a:lnTo>
                    <a:pt x="131" y="2"/>
                  </a:lnTo>
                  <a:lnTo>
                    <a:pt x="131" y="0"/>
                  </a:lnTo>
                  <a:lnTo>
                    <a:pt x="110" y="5"/>
                  </a:lnTo>
                  <a:lnTo>
                    <a:pt x="107" y="6"/>
                  </a:lnTo>
                  <a:lnTo>
                    <a:pt x="106" y="6"/>
                  </a:lnTo>
                  <a:lnTo>
                    <a:pt x="105" y="6"/>
                  </a:lnTo>
                  <a:lnTo>
                    <a:pt x="91" y="9"/>
                  </a:lnTo>
                  <a:lnTo>
                    <a:pt x="87" y="11"/>
                  </a:lnTo>
                  <a:lnTo>
                    <a:pt x="76" y="13"/>
                  </a:lnTo>
                  <a:lnTo>
                    <a:pt x="52" y="23"/>
                  </a:lnTo>
                  <a:lnTo>
                    <a:pt x="52" y="19"/>
                  </a:lnTo>
                  <a:lnTo>
                    <a:pt x="37" y="23"/>
                  </a:lnTo>
                  <a:lnTo>
                    <a:pt x="34" y="23"/>
                  </a:lnTo>
                  <a:lnTo>
                    <a:pt x="8" y="29"/>
                  </a:lnTo>
                  <a:lnTo>
                    <a:pt x="2" y="30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5" y="63"/>
                  </a:lnTo>
                  <a:lnTo>
                    <a:pt x="8" y="72"/>
                  </a:lnTo>
                  <a:lnTo>
                    <a:pt x="8" y="76"/>
                  </a:lnTo>
                  <a:lnTo>
                    <a:pt x="8" y="79"/>
                  </a:lnTo>
                  <a:lnTo>
                    <a:pt x="9" y="87"/>
                  </a:lnTo>
                  <a:lnTo>
                    <a:pt x="12" y="97"/>
                  </a:lnTo>
                  <a:lnTo>
                    <a:pt x="12" y="99"/>
                  </a:lnTo>
                  <a:lnTo>
                    <a:pt x="12" y="104"/>
                  </a:lnTo>
                  <a:lnTo>
                    <a:pt x="22" y="119"/>
                  </a:lnTo>
                  <a:lnTo>
                    <a:pt x="5" y="135"/>
                  </a:lnTo>
                  <a:lnTo>
                    <a:pt x="15" y="147"/>
                  </a:lnTo>
                  <a:lnTo>
                    <a:pt x="34" y="134"/>
                  </a:lnTo>
                  <a:lnTo>
                    <a:pt x="42" y="123"/>
                  </a:lnTo>
                  <a:lnTo>
                    <a:pt x="52" y="117"/>
                  </a:lnTo>
                </a:path>
              </a:pathLst>
            </a:custGeom>
            <a:solidFill>
              <a:srgbClr val="8ACE00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09;p20">
              <a:extLst>
                <a:ext uri="{FF2B5EF4-FFF2-40B4-BE49-F238E27FC236}">
                  <a16:creationId xmlns:a16="http://schemas.microsoft.com/office/drawing/2014/main" id="{A1915DD9-7537-AA2F-4439-692D9FA817EC}"/>
                </a:ext>
              </a:extLst>
            </p:cNvPr>
            <p:cNvSpPr/>
            <p:nvPr/>
          </p:nvSpPr>
          <p:spPr>
            <a:xfrm>
              <a:off x="7284440" y="3031950"/>
              <a:ext cx="36513" cy="31750"/>
            </a:xfrm>
            <a:custGeom>
              <a:avLst/>
              <a:gdLst/>
              <a:ahLst/>
              <a:cxnLst/>
              <a:rect l="l" t="t" r="r" b="b"/>
              <a:pathLst>
                <a:path w="23" h="22" extrusionOk="0">
                  <a:moveTo>
                    <a:pt x="0" y="7"/>
                  </a:moveTo>
                  <a:lnTo>
                    <a:pt x="8" y="12"/>
                  </a:lnTo>
                  <a:lnTo>
                    <a:pt x="10" y="15"/>
                  </a:lnTo>
                  <a:lnTo>
                    <a:pt x="11" y="21"/>
                  </a:lnTo>
                  <a:lnTo>
                    <a:pt x="16" y="14"/>
                  </a:lnTo>
                  <a:lnTo>
                    <a:pt x="22" y="7"/>
                  </a:lnTo>
                  <a:lnTo>
                    <a:pt x="10" y="0"/>
                  </a:lnTo>
                  <a:lnTo>
                    <a:pt x="3" y="1"/>
                  </a:lnTo>
                  <a:lnTo>
                    <a:pt x="3" y="4"/>
                  </a:lnTo>
                  <a:lnTo>
                    <a:pt x="0" y="7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0;p20">
              <a:extLst>
                <a:ext uri="{FF2B5EF4-FFF2-40B4-BE49-F238E27FC236}">
                  <a16:creationId xmlns:a16="http://schemas.microsoft.com/office/drawing/2014/main" id="{196DB51E-9EBE-788B-C30A-46DFD870652A}"/>
                </a:ext>
              </a:extLst>
            </p:cNvPr>
            <p:cNvSpPr/>
            <p:nvPr/>
          </p:nvSpPr>
          <p:spPr>
            <a:xfrm>
              <a:off x="7427315" y="2855738"/>
              <a:ext cx="144463" cy="222250"/>
            </a:xfrm>
            <a:custGeom>
              <a:avLst/>
              <a:gdLst/>
              <a:ahLst/>
              <a:cxnLst/>
              <a:rect l="l" t="t" r="r" b="b"/>
              <a:pathLst>
                <a:path w="91" h="151" extrusionOk="0">
                  <a:moveTo>
                    <a:pt x="30" y="50"/>
                  </a:moveTo>
                  <a:lnTo>
                    <a:pt x="22" y="37"/>
                  </a:lnTo>
                  <a:lnTo>
                    <a:pt x="20" y="27"/>
                  </a:lnTo>
                  <a:lnTo>
                    <a:pt x="22" y="26"/>
                  </a:lnTo>
                  <a:lnTo>
                    <a:pt x="20" y="23"/>
                  </a:lnTo>
                  <a:lnTo>
                    <a:pt x="23" y="13"/>
                  </a:lnTo>
                  <a:lnTo>
                    <a:pt x="26" y="4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12" y="1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23"/>
                  </a:lnTo>
                  <a:lnTo>
                    <a:pt x="1" y="25"/>
                  </a:lnTo>
                  <a:lnTo>
                    <a:pt x="9" y="54"/>
                  </a:lnTo>
                  <a:lnTo>
                    <a:pt x="9" y="56"/>
                  </a:lnTo>
                  <a:lnTo>
                    <a:pt x="12" y="62"/>
                  </a:lnTo>
                  <a:lnTo>
                    <a:pt x="12" y="63"/>
                  </a:lnTo>
                  <a:lnTo>
                    <a:pt x="12" y="66"/>
                  </a:lnTo>
                  <a:lnTo>
                    <a:pt x="13" y="66"/>
                  </a:lnTo>
                  <a:lnTo>
                    <a:pt x="13" y="68"/>
                  </a:lnTo>
                  <a:lnTo>
                    <a:pt x="16" y="75"/>
                  </a:lnTo>
                  <a:lnTo>
                    <a:pt x="16" y="76"/>
                  </a:lnTo>
                  <a:lnTo>
                    <a:pt x="16" y="77"/>
                  </a:lnTo>
                  <a:lnTo>
                    <a:pt x="20" y="93"/>
                  </a:lnTo>
                  <a:lnTo>
                    <a:pt x="26" y="111"/>
                  </a:lnTo>
                  <a:lnTo>
                    <a:pt x="27" y="118"/>
                  </a:lnTo>
                  <a:lnTo>
                    <a:pt x="31" y="129"/>
                  </a:lnTo>
                  <a:lnTo>
                    <a:pt x="31" y="131"/>
                  </a:lnTo>
                  <a:lnTo>
                    <a:pt x="33" y="136"/>
                  </a:lnTo>
                  <a:lnTo>
                    <a:pt x="33" y="138"/>
                  </a:lnTo>
                  <a:lnTo>
                    <a:pt x="37" y="150"/>
                  </a:lnTo>
                  <a:lnTo>
                    <a:pt x="52" y="147"/>
                  </a:lnTo>
                  <a:lnTo>
                    <a:pt x="66" y="144"/>
                  </a:lnTo>
                  <a:lnTo>
                    <a:pt x="76" y="141"/>
                  </a:lnTo>
                  <a:lnTo>
                    <a:pt x="83" y="140"/>
                  </a:lnTo>
                  <a:lnTo>
                    <a:pt x="90" y="138"/>
                  </a:lnTo>
                  <a:lnTo>
                    <a:pt x="77" y="102"/>
                  </a:lnTo>
                  <a:lnTo>
                    <a:pt x="76" y="105"/>
                  </a:lnTo>
                  <a:lnTo>
                    <a:pt x="56" y="91"/>
                  </a:lnTo>
                  <a:lnTo>
                    <a:pt x="49" y="81"/>
                  </a:lnTo>
                  <a:lnTo>
                    <a:pt x="41" y="61"/>
                  </a:lnTo>
                  <a:lnTo>
                    <a:pt x="30" y="50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11;p20">
              <a:extLst>
                <a:ext uri="{FF2B5EF4-FFF2-40B4-BE49-F238E27FC236}">
                  <a16:creationId xmlns:a16="http://schemas.microsoft.com/office/drawing/2014/main" id="{A84AA317-9247-AB81-D06B-5ED4FDA4ED59}"/>
                </a:ext>
              </a:extLst>
            </p:cNvPr>
            <p:cNvSpPr/>
            <p:nvPr/>
          </p:nvSpPr>
          <p:spPr>
            <a:xfrm>
              <a:off x="7613053" y="2249313"/>
              <a:ext cx="458787" cy="233362"/>
            </a:xfrm>
            <a:custGeom>
              <a:avLst/>
              <a:gdLst/>
              <a:ahLst/>
              <a:cxnLst/>
              <a:rect l="l" t="t" r="r" b="b"/>
              <a:pathLst>
                <a:path w="290" h="157" extrusionOk="0">
                  <a:moveTo>
                    <a:pt x="230" y="121"/>
                  </a:moveTo>
                  <a:lnTo>
                    <a:pt x="226" y="125"/>
                  </a:lnTo>
                  <a:lnTo>
                    <a:pt x="220" y="132"/>
                  </a:lnTo>
                  <a:lnTo>
                    <a:pt x="216" y="132"/>
                  </a:lnTo>
                  <a:lnTo>
                    <a:pt x="213" y="144"/>
                  </a:lnTo>
                  <a:lnTo>
                    <a:pt x="208" y="150"/>
                  </a:lnTo>
                  <a:lnTo>
                    <a:pt x="201" y="150"/>
                  </a:lnTo>
                  <a:lnTo>
                    <a:pt x="198" y="140"/>
                  </a:lnTo>
                  <a:lnTo>
                    <a:pt x="197" y="133"/>
                  </a:lnTo>
                  <a:lnTo>
                    <a:pt x="190" y="132"/>
                  </a:lnTo>
                  <a:lnTo>
                    <a:pt x="184" y="128"/>
                  </a:lnTo>
                  <a:lnTo>
                    <a:pt x="183" y="126"/>
                  </a:lnTo>
                  <a:lnTo>
                    <a:pt x="177" y="125"/>
                  </a:lnTo>
                  <a:lnTo>
                    <a:pt x="173" y="112"/>
                  </a:lnTo>
                  <a:lnTo>
                    <a:pt x="170" y="114"/>
                  </a:lnTo>
                  <a:lnTo>
                    <a:pt x="168" y="104"/>
                  </a:lnTo>
                  <a:lnTo>
                    <a:pt x="166" y="101"/>
                  </a:lnTo>
                  <a:lnTo>
                    <a:pt x="162" y="103"/>
                  </a:lnTo>
                  <a:lnTo>
                    <a:pt x="158" y="104"/>
                  </a:lnTo>
                  <a:lnTo>
                    <a:pt x="154" y="104"/>
                  </a:lnTo>
                  <a:lnTo>
                    <a:pt x="137" y="110"/>
                  </a:lnTo>
                  <a:lnTo>
                    <a:pt x="134" y="111"/>
                  </a:lnTo>
                  <a:lnTo>
                    <a:pt x="134" y="108"/>
                  </a:lnTo>
                  <a:lnTo>
                    <a:pt x="113" y="114"/>
                  </a:lnTo>
                  <a:lnTo>
                    <a:pt x="111" y="115"/>
                  </a:lnTo>
                  <a:lnTo>
                    <a:pt x="109" y="115"/>
                  </a:lnTo>
                  <a:lnTo>
                    <a:pt x="108" y="115"/>
                  </a:lnTo>
                  <a:lnTo>
                    <a:pt x="94" y="118"/>
                  </a:lnTo>
                  <a:lnTo>
                    <a:pt x="90" y="119"/>
                  </a:lnTo>
                  <a:lnTo>
                    <a:pt x="79" y="122"/>
                  </a:lnTo>
                  <a:lnTo>
                    <a:pt x="55" y="132"/>
                  </a:lnTo>
                  <a:lnTo>
                    <a:pt x="55" y="128"/>
                  </a:lnTo>
                  <a:lnTo>
                    <a:pt x="40" y="132"/>
                  </a:lnTo>
                  <a:lnTo>
                    <a:pt x="37" y="132"/>
                  </a:lnTo>
                  <a:lnTo>
                    <a:pt x="11" y="137"/>
                  </a:lnTo>
                  <a:lnTo>
                    <a:pt x="5" y="139"/>
                  </a:lnTo>
                  <a:lnTo>
                    <a:pt x="2" y="139"/>
                  </a:lnTo>
                  <a:lnTo>
                    <a:pt x="1" y="139"/>
                  </a:lnTo>
                  <a:lnTo>
                    <a:pt x="0" y="136"/>
                  </a:lnTo>
                  <a:lnTo>
                    <a:pt x="0" y="132"/>
                  </a:lnTo>
                  <a:lnTo>
                    <a:pt x="1" y="89"/>
                  </a:lnTo>
                  <a:lnTo>
                    <a:pt x="1" y="75"/>
                  </a:lnTo>
                  <a:lnTo>
                    <a:pt x="1" y="69"/>
                  </a:lnTo>
                  <a:lnTo>
                    <a:pt x="1" y="61"/>
                  </a:lnTo>
                  <a:lnTo>
                    <a:pt x="16" y="58"/>
                  </a:lnTo>
                  <a:lnTo>
                    <a:pt x="19" y="58"/>
                  </a:lnTo>
                  <a:lnTo>
                    <a:pt x="20" y="58"/>
                  </a:lnTo>
                  <a:lnTo>
                    <a:pt x="20" y="57"/>
                  </a:lnTo>
                  <a:lnTo>
                    <a:pt x="22" y="57"/>
                  </a:lnTo>
                  <a:lnTo>
                    <a:pt x="27" y="57"/>
                  </a:lnTo>
                  <a:lnTo>
                    <a:pt x="41" y="52"/>
                  </a:lnTo>
                  <a:lnTo>
                    <a:pt x="61" y="50"/>
                  </a:lnTo>
                  <a:lnTo>
                    <a:pt x="63" y="48"/>
                  </a:lnTo>
                  <a:lnTo>
                    <a:pt x="70" y="47"/>
                  </a:lnTo>
                  <a:lnTo>
                    <a:pt x="72" y="47"/>
                  </a:lnTo>
                  <a:lnTo>
                    <a:pt x="77" y="44"/>
                  </a:lnTo>
                  <a:lnTo>
                    <a:pt x="94" y="41"/>
                  </a:lnTo>
                  <a:lnTo>
                    <a:pt x="102" y="40"/>
                  </a:lnTo>
                  <a:lnTo>
                    <a:pt x="105" y="39"/>
                  </a:lnTo>
                  <a:lnTo>
                    <a:pt x="106" y="39"/>
                  </a:lnTo>
                  <a:lnTo>
                    <a:pt x="154" y="27"/>
                  </a:lnTo>
                  <a:lnTo>
                    <a:pt x="155" y="23"/>
                  </a:lnTo>
                  <a:lnTo>
                    <a:pt x="157" y="23"/>
                  </a:lnTo>
                  <a:lnTo>
                    <a:pt x="157" y="22"/>
                  </a:lnTo>
                  <a:lnTo>
                    <a:pt x="168" y="11"/>
                  </a:lnTo>
                  <a:lnTo>
                    <a:pt x="169" y="5"/>
                  </a:lnTo>
                  <a:lnTo>
                    <a:pt x="186" y="0"/>
                  </a:lnTo>
                  <a:lnTo>
                    <a:pt x="197" y="18"/>
                  </a:lnTo>
                  <a:lnTo>
                    <a:pt x="207" y="15"/>
                  </a:lnTo>
                  <a:lnTo>
                    <a:pt x="208" y="23"/>
                  </a:lnTo>
                  <a:lnTo>
                    <a:pt x="198" y="30"/>
                  </a:lnTo>
                  <a:lnTo>
                    <a:pt x="190" y="50"/>
                  </a:lnTo>
                  <a:lnTo>
                    <a:pt x="187" y="47"/>
                  </a:lnTo>
                  <a:lnTo>
                    <a:pt x="187" y="54"/>
                  </a:lnTo>
                  <a:lnTo>
                    <a:pt x="188" y="54"/>
                  </a:lnTo>
                  <a:lnTo>
                    <a:pt x="194" y="61"/>
                  </a:lnTo>
                  <a:lnTo>
                    <a:pt x="202" y="64"/>
                  </a:lnTo>
                  <a:lnTo>
                    <a:pt x="207" y="64"/>
                  </a:lnTo>
                  <a:lnTo>
                    <a:pt x="227" y="86"/>
                  </a:lnTo>
                  <a:lnTo>
                    <a:pt x="220" y="89"/>
                  </a:lnTo>
                  <a:lnTo>
                    <a:pt x="227" y="93"/>
                  </a:lnTo>
                  <a:lnTo>
                    <a:pt x="230" y="91"/>
                  </a:lnTo>
                  <a:lnTo>
                    <a:pt x="237" y="105"/>
                  </a:lnTo>
                  <a:lnTo>
                    <a:pt x="243" y="108"/>
                  </a:lnTo>
                  <a:lnTo>
                    <a:pt x="262" y="108"/>
                  </a:lnTo>
                  <a:lnTo>
                    <a:pt x="277" y="97"/>
                  </a:lnTo>
                  <a:lnTo>
                    <a:pt x="276" y="87"/>
                  </a:lnTo>
                  <a:lnTo>
                    <a:pt x="272" y="87"/>
                  </a:lnTo>
                  <a:lnTo>
                    <a:pt x="262" y="68"/>
                  </a:lnTo>
                  <a:lnTo>
                    <a:pt x="273" y="75"/>
                  </a:lnTo>
                  <a:lnTo>
                    <a:pt x="289" y="105"/>
                  </a:lnTo>
                  <a:lnTo>
                    <a:pt x="287" y="121"/>
                  </a:lnTo>
                  <a:lnTo>
                    <a:pt x="286" y="110"/>
                  </a:lnTo>
                  <a:lnTo>
                    <a:pt x="283" y="108"/>
                  </a:lnTo>
                  <a:lnTo>
                    <a:pt x="257" y="122"/>
                  </a:lnTo>
                  <a:lnTo>
                    <a:pt x="248" y="132"/>
                  </a:lnTo>
                  <a:lnTo>
                    <a:pt x="238" y="135"/>
                  </a:lnTo>
                  <a:lnTo>
                    <a:pt x="236" y="139"/>
                  </a:lnTo>
                  <a:lnTo>
                    <a:pt x="218" y="156"/>
                  </a:lnTo>
                  <a:lnTo>
                    <a:pt x="218" y="151"/>
                  </a:lnTo>
                  <a:lnTo>
                    <a:pt x="234" y="139"/>
                  </a:lnTo>
                  <a:lnTo>
                    <a:pt x="234" y="126"/>
                  </a:lnTo>
                  <a:lnTo>
                    <a:pt x="232" y="121"/>
                  </a:lnTo>
                  <a:lnTo>
                    <a:pt x="230" y="121"/>
                  </a:lnTo>
                </a:path>
              </a:pathLst>
            </a:custGeom>
            <a:solidFill>
              <a:srgbClr val="8ACE00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12;p20">
              <a:extLst>
                <a:ext uri="{FF2B5EF4-FFF2-40B4-BE49-F238E27FC236}">
                  <a16:creationId xmlns:a16="http://schemas.microsoft.com/office/drawing/2014/main" id="{D9CCBB58-9B54-BC97-D852-D58CF6945B6F}"/>
                </a:ext>
              </a:extLst>
            </p:cNvPr>
            <p:cNvSpPr/>
            <p:nvPr/>
          </p:nvSpPr>
          <p:spPr>
            <a:xfrm>
              <a:off x="7973415" y="2458863"/>
              <a:ext cx="47625" cy="34925"/>
            </a:xfrm>
            <a:custGeom>
              <a:avLst/>
              <a:gdLst/>
              <a:ahLst/>
              <a:cxnLst/>
              <a:rect l="l" t="t" r="r" b="b"/>
              <a:pathLst>
                <a:path w="30" h="23" extrusionOk="0">
                  <a:moveTo>
                    <a:pt x="0" y="19"/>
                  </a:moveTo>
                  <a:lnTo>
                    <a:pt x="6" y="22"/>
                  </a:lnTo>
                  <a:lnTo>
                    <a:pt x="7" y="17"/>
                  </a:lnTo>
                  <a:lnTo>
                    <a:pt x="29" y="9"/>
                  </a:lnTo>
                  <a:lnTo>
                    <a:pt x="25" y="4"/>
                  </a:lnTo>
                  <a:lnTo>
                    <a:pt x="14" y="0"/>
                  </a:lnTo>
                  <a:lnTo>
                    <a:pt x="6" y="13"/>
                  </a:lnTo>
                  <a:lnTo>
                    <a:pt x="0" y="19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13;p20">
              <a:extLst>
                <a:ext uri="{FF2B5EF4-FFF2-40B4-BE49-F238E27FC236}">
                  <a16:creationId xmlns:a16="http://schemas.microsoft.com/office/drawing/2014/main" id="{EF21E269-FCAE-EB16-4731-1CE9EFD5CFE5}"/>
                </a:ext>
              </a:extLst>
            </p:cNvPr>
            <p:cNvSpPr/>
            <p:nvPr/>
          </p:nvSpPr>
          <p:spPr>
            <a:xfrm>
              <a:off x="6954240" y="2882725"/>
              <a:ext cx="617538" cy="288925"/>
            </a:xfrm>
            <a:custGeom>
              <a:avLst/>
              <a:gdLst/>
              <a:ahLst/>
              <a:cxnLst/>
              <a:rect l="l" t="t" r="r" b="b"/>
              <a:pathLst>
                <a:path w="391" h="196" extrusionOk="0">
                  <a:moveTo>
                    <a:pt x="91" y="42"/>
                  </a:moveTo>
                  <a:lnTo>
                    <a:pt x="98" y="41"/>
                  </a:lnTo>
                  <a:lnTo>
                    <a:pt x="99" y="41"/>
                  </a:lnTo>
                  <a:lnTo>
                    <a:pt x="111" y="40"/>
                  </a:lnTo>
                  <a:lnTo>
                    <a:pt x="119" y="37"/>
                  </a:lnTo>
                  <a:lnTo>
                    <a:pt x="159" y="30"/>
                  </a:lnTo>
                  <a:lnTo>
                    <a:pt x="162" y="30"/>
                  </a:lnTo>
                  <a:lnTo>
                    <a:pt x="162" y="29"/>
                  </a:lnTo>
                  <a:lnTo>
                    <a:pt x="165" y="29"/>
                  </a:lnTo>
                  <a:lnTo>
                    <a:pt x="174" y="27"/>
                  </a:lnTo>
                  <a:lnTo>
                    <a:pt x="183" y="24"/>
                  </a:lnTo>
                  <a:lnTo>
                    <a:pt x="195" y="23"/>
                  </a:lnTo>
                  <a:lnTo>
                    <a:pt x="201" y="22"/>
                  </a:lnTo>
                  <a:lnTo>
                    <a:pt x="206" y="20"/>
                  </a:lnTo>
                  <a:lnTo>
                    <a:pt x="208" y="20"/>
                  </a:lnTo>
                  <a:lnTo>
                    <a:pt x="217" y="17"/>
                  </a:lnTo>
                  <a:lnTo>
                    <a:pt x="222" y="16"/>
                  </a:lnTo>
                  <a:lnTo>
                    <a:pt x="231" y="15"/>
                  </a:lnTo>
                  <a:lnTo>
                    <a:pt x="234" y="13"/>
                  </a:lnTo>
                  <a:lnTo>
                    <a:pt x="238" y="13"/>
                  </a:lnTo>
                  <a:lnTo>
                    <a:pt x="241" y="13"/>
                  </a:lnTo>
                  <a:lnTo>
                    <a:pt x="260" y="8"/>
                  </a:lnTo>
                  <a:lnTo>
                    <a:pt x="262" y="8"/>
                  </a:lnTo>
                  <a:lnTo>
                    <a:pt x="270" y="6"/>
                  </a:lnTo>
                  <a:lnTo>
                    <a:pt x="281" y="4"/>
                  </a:lnTo>
                  <a:lnTo>
                    <a:pt x="291" y="1"/>
                  </a:lnTo>
                  <a:lnTo>
                    <a:pt x="298" y="0"/>
                  </a:lnTo>
                  <a:lnTo>
                    <a:pt x="298" y="6"/>
                  </a:lnTo>
                  <a:lnTo>
                    <a:pt x="299" y="8"/>
                  </a:lnTo>
                  <a:lnTo>
                    <a:pt x="308" y="37"/>
                  </a:lnTo>
                  <a:lnTo>
                    <a:pt x="308" y="40"/>
                  </a:lnTo>
                  <a:lnTo>
                    <a:pt x="310" y="45"/>
                  </a:lnTo>
                  <a:lnTo>
                    <a:pt x="310" y="47"/>
                  </a:lnTo>
                  <a:lnTo>
                    <a:pt x="310" y="49"/>
                  </a:lnTo>
                  <a:lnTo>
                    <a:pt x="312" y="49"/>
                  </a:lnTo>
                  <a:lnTo>
                    <a:pt x="312" y="51"/>
                  </a:lnTo>
                  <a:lnTo>
                    <a:pt x="315" y="58"/>
                  </a:lnTo>
                  <a:lnTo>
                    <a:pt x="315" y="59"/>
                  </a:lnTo>
                  <a:lnTo>
                    <a:pt x="315" y="60"/>
                  </a:lnTo>
                  <a:lnTo>
                    <a:pt x="319" y="76"/>
                  </a:lnTo>
                  <a:lnTo>
                    <a:pt x="324" y="94"/>
                  </a:lnTo>
                  <a:lnTo>
                    <a:pt x="326" y="100"/>
                  </a:lnTo>
                  <a:lnTo>
                    <a:pt x="330" y="112"/>
                  </a:lnTo>
                  <a:lnTo>
                    <a:pt x="330" y="114"/>
                  </a:lnTo>
                  <a:lnTo>
                    <a:pt x="331" y="118"/>
                  </a:lnTo>
                  <a:lnTo>
                    <a:pt x="331" y="121"/>
                  </a:lnTo>
                  <a:lnTo>
                    <a:pt x="335" y="132"/>
                  </a:lnTo>
                  <a:lnTo>
                    <a:pt x="351" y="130"/>
                  </a:lnTo>
                  <a:lnTo>
                    <a:pt x="365" y="127"/>
                  </a:lnTo>
                  <a:lnTo>
                    <a:pt x="374" y="124"/>
                  </a:lnTo>
                  <a:lnTo>
                    <a:pt x="381" y="123"/>
                  </a:lnTo>
                  <a:lnTo>
                    <a:pt x="388" y="121"/>
                  </a:lnTo>
                  <a:lnTo>
                    <a:pt x="390" y="130"/>
                  </a:lnTo>
                  <a:lnTo>
                    <a:pt x="383" y="170"/>
                  </a:lnTo>
                  <a:lnTo>
                    <a:pt x="370" y="175"/>
                  </a:lnTo>
                  <a:lnTo>
                    <a:pt x="365" y="177"/>
                  </a:lnTo>
                  <a:lnTo>
                    <a:pt x="352" y="181"/>
                  </a:lnTo>
                  <a:lnTo>
                    <a:pt x="351" y="186"/>
                  </a:lnTo>
                  <a:lnTo>
                    <a:pt x="342" y="186"/>
                  </a:lnTo>
                  <a:lnTo>
                    <a:pt x="331" y="195"/>
                  </a:lnTo>
                  <a:lnTo>
                    <a:pt x="331" y="171"/>
                  </a:lnTo>
                  <a:lnTo>
                    <a:pt x="321" y="172"/>
                  </a:lnTo>
                  <a:lnTo>
                    <a:pt x="327" y="160"/>
                  </a:lnTo>
                  <a:lnTo>
                    <a:pt x="321" y="157"/>
                  </a:lnTo>
                  <a:lnTo>
                    <a:pt x="320" y="157"/>
                  </a:lnTo>
                  <a:lnTo>
                    <a:pt x="320" y="160"/>
                  </a:lnTo>
                  <a:lnTo>
                    <a:pt x="315" y="156"/>
                  </a:lnTo>
                  <a:lnTo>
                    <a:pt x="312" y="149"/>
                  </a:lnTo>
                  <a:lnTo>
                    <a:pt x="312" y="161"/>
                  </a:lnTo>
                  <a:lnTo>
                    <a:pt x="301" y="164"/>
                  </a:lnTo>
                  <a:lnTo>
                    <a:pt x="294" y="159"/>
                  </a:lnTo>
                  <a:lnTo>
                    <a:pt x="281" y="141"/>
                  </a:lnTo>
                  <a:lnTo>
                    <a:pt x="288" y="136"/>
                  </a:lnTo>
                  <a:lnTo>
                    <a:pt x="283" y="125"/>
                  </a:lnTo>
                  <a:lnTo>
                    <a:pt x="294" y="123"/>
                  </a:lnTo>
                  <a:lnTo>
                    <a:pt x="284" y="113"/>
                  </a:lnTo>
                  <a:lnTo>
                    <a:pt x="277" y="121"/>
                  </a:lnTo>
                  <a:lnTo>
                    <a:pt x="276" y="113"/>
                  </a:lnTo>
                  <a:lnTo>
                    <a:pt x="284" y="100"/>
                  </a:lnTo>
                  <a:lnTo>
                    <a:pt x="278" y="91"/>
                  </a:lnTo>
                  <a:lnTo>
                    <a:pt x="278" y="95"/>
                  </a:lnTo>
                  <a:lnTo>
                    <a:pt x="273" y="100"/>
                  </a:lnTo>
                  <a:lnTo>
                    <a:pt x="272" y="81"/>
                  </a:lnTo>
                  <a:lnTo>
                    <a:pt x="277" y="87"/>
                  </a:lnTo>
                  <a:lnTo>
                    <a:pt x="284" y="84"/>
                  </a:lnTo>
                  <a:lnTo>
                    <a:pt x="283" y="73"/>
                  </a:lnTo>
                  <a:lnTo>
                    <a:pt x="274" y="71"/>
                  </a:lnTo>
                  <a:lnTo>
                    <a:pt x="272" y="63"/>
                  </a:lnTo>
                  <a:lnTo>
                    <a:pt x="278" y="45"/>
                  </a:lnTo>
                  <a:lnTo>
                    <a:pt x="288" y="41"/>
                  </a:lnTo>
                  <a:lnTo>
                    <a:pt x="284" y="20"/>
                  </a:lnTo>
                  <a:lnTo>
                    <a:pt x="278" y="24"/>
                  </a:lnTo>
                  <a:lnTo>
                    <a:pt x="277" y="38"/>
                  </a:lnTo>
                  <a:lnTo>
                    <a:pt x="269" y="47"/>
                  </a:lnTo>
                  <a:lnTo>
                    <a:pt x="267" y="53"/>
                  </a:lnTo>
                  <a:lnTo>
                    <a:pt x="262" y="49"/>
                  </a:lnTo>
                  <a:lnTo>
                    <a:pt x="260" y="55"/>
                  </a:lnTo>
                  <a:lnTo>
                    <a:pt x="260" y="60"/>
                  </a:lnTo>
                  <a:lnTo>
                    <a:pt x="249" y="67"/>
                  </a:lnTo>
                  <a:lnTo>
                    <a:pt x="259" y="74"/>
                  </a:lnTo>
                  <a:lnTo>
                    <a:pt x="263" y="88"/>
                  </a:lnTo>
                  <a:lnTo>
                    <a:pt x="258" y="116"/>
                  </a:lnTo>
                  <a:lnTo>
                    <a:pt x="260" y="121"/>
                  </a:lnTo>
                  <a:lnTo>
                    <a:pt x="267" y="143"/>
                  </a:lnTo>
                  <a:lnTo>
                    <a:pt x="280" y="154"/>
                  </a:lnTo>
                  <a:lnTo>
                    <a:pt x="278" y="161"/>
                  </a:lnTo>
                  <a:lnTo>
                    <a:pt x="284" y="161"/>
                  </a:lnTo>
                  <a:lnTo>
                    <a:pt x="283" y="167"/>
                  </a:lnTo>
                  <a:lnTo>
                    <a:pt x="291" y="179"/>
                  </a:lnTo>
                  <a:lnTo>
                    <a:pt x="294" y="189"/>
                  </a:lnTo>
                  <a:lnTo>
                    <a:pt x="283" y="181"/>
                  </a:lnTo>
                  <a:lnTo>
                    <a:pt x="280" y="185"/>
                  </a:lnTo>
                  <a:lnTo>
                    <a:pt x="265" y="174"/>
                  </a:lnTo>
                  <a:lnTo>
                    <a:pt x="249" y="177"/>
                  </a:lnTo>
                  <a:lnTo>
                    <a:pt x="244" y="168"/>
                  </a:lnTo>
                  <a:lnTo>
                    <a:pt x="242" y="174"/>
                  </a:lnTo>
                  <a:lnTo>
                    <a:pt x="238" y="172"/>
                  </a:lnTo>
                  <a:lnTo>
                    <a:pt x="229" y="160"/>
                  </a:lnTo>
                  <a:lnTo>
                    <a:pt x="219" y="163"/>
                  </a:lnTo>
                  <a:lnTo>
                    <a:pt x="216" y="167"/>
                  </a:lnTo>
                  <a:lnTo>
                    <a:pt x="210" y="168"/>
                  </a:lnTo>
                  <a:lnTo>
                    <a:pt x="206" y="153"/>
                  </a:lnTo>
                  <a:lnTo>
                    <a:pt x="213" y="139"/>
                  </a:lnTo>
                  <a:lnTo>
                    <a:pt x="212" y="135"/>
                  </a:lnTo>
                  <a:lnTo>
                    <a:pt x="213" y="134"/>
                  </a:lnTo>
                  <a:lnTo>
                    <a:pt x="216" y="131"/>
                  </a:lnTo>
                  <a:lnTo>
                    <a:pt x="219" y="125"/>
                  </a:lnTo>
                  <a:lnTo>
                    <a:pt x="217" y="123"/>
                  </a:lnTo>
                  <a:lnTo>
                    <a:pt x="217" y="121"/>
                  </a:lnTo>
                  <a:lnTo>
                    <a:pt x="222" y="114"/>
                  </a:lnTo>
                  <a:lnTo>
                    <a:pt x="226" y="107"/>
                  </a:lnTo>
                  <a:lnTo>
                    <a:pt x="216" y="100"/>
                  </a:lnTo>
                  <a:lnTo>
                    <a:pt x="210" y="102"/>
                  </a:lnTo>
                  <a:lnTo>
                    <a:pt x="210" y="105"/>
                  </a:lnTo>
                  <a:lnTo>
                    <a:pt x="208" y="107"/>
                  </a:lnTo>
                  <a:lnTo>
                    <a:pt x="205" y="105"/>
                  </a:lnTo>
                  <a:lnTo>
                    <a:pt x="195" y="103"/>
                  </a:lnTo>
                  <a:lnTo>
                    <a:pt x="195" y="99"/>
                  </a:lnTo>
                  <a:lnTo>
                    <a:pt x="188" y="98"/>
                  </a:lnTo>
                  <a:lnTo>
                    <a:pt x="184" y="98"/>
                  </a:lnTo>
                  <a:lnTo>
                    <a:pt x="170" y="94"/>
                  </a:lnTo>
                  <a:lnTo>
                    <a:pt x="174" y="82"/>
                  </a:lnTo>
                  <a:lnTo>
                    <a:pt x="170" y="80"/>
                  </a:lnTo>
                  <a:lnTo>
                    <a:pt x="158" y="76"/>
                  </a:lnTo>
                  <a:lnTo>
                    <a:pt x="154" y="74"/>
                  </a:lnTo>
                  <a:lnTo>
                    <a:pt x="151" y="76"/>
                  </a:lnTo>
                  <a:lnTo>
                    <a:pt x="148" y="74"/>
                  </a:lnTo>
                  <a:lnTo>
                    <a:pt x="145" y="66"/>
                  </a:lnTo>
                  <a:lnTo>
                    <a:pt x="138" y="59"/>
                  </a:lnTo>
                  <a:lnTo>
                    <a:pt x="131" y="47"/>
                  </a:lnTo>
                  <a:lnTo>
                    <a:pt x="122" y="51"/>
                  </a:lnTo>
                  <a:lnTo>
                    <a:pt x="119" y="49"/>
                  </a:lnTo>
                  <a:lnTo>
                    <a:pt x="109" y="44"/>
                  </a:lnTo>
                  <a:lnTo>
                    <a:pt x="99" y="52"/>
                  </a:lnTo>
                  <a:lnTo>
                    <a:pt x="94" y="52"/>
                  </a:lnTo>
                  <a:lnTo>
                    <a:pt x="91" y="53"/>
                  </a:lnTo>
                  <a:lnTo>
                    <a:pt x="91" y="56"/>
                  </a:lnTo>
                  <a:lnTo>
                    <a:pt x="86" y="67"/>
                  </a:lnTo>
                  <a:lnTo>
                    <a:pt x="83" y="67"/>
                  </a:lnTo>
                  <a:lnTo>
                    <a:pt x="72" y="67"/>
                  </a:lnTo>
                  <a:lnTo>
                    <a:pt x="69" y="67"/>
                  </a:lnTo>
                  <a:lnTo>
                    <a:pt x="56" y="60"/>
                  </a:lnTo>
                  <a:lnTo>
                    <a:pt x="43" y="81"/>
                  </a:lnTo>
                  <a:lnTo>
                    <a:pt x="38" y="80"/>
                  </a:lnTo>
                  <a:lnTo>
                    <a:pt x="29" y="94"/>
                  </a:lnTo>
                  <a:lnTo>
                    <a:pt x="24" y="96"/>
                  </a:lnTo>
                  <a:lnTo>
                    <a:pt x="23" y="99"/>
                  </a:lnTo>
                  <a:lnTo>
                    <a:pt x="16" y="107"/>
                  </a:lnTo>
                  <a:lnTo>
                    <a:pt x="9" y="116"/>
                  </a:lnTo>
                  <a:lnTo>
                    <a:pt x="2" y="81"/>
                  </a:lnTo>
                  <a:lnTo>
                    <a:pt x="0" y="60"/>
                  </a:lnTo>
                  <a:lnTo>
                    <a:pt x="2" y="60"/>
                  </a:lnTo>
                  <a:lnTo>
                    <a:pt x="5" y="59"/>
                  </a:lnTo>
                  <a:lnTo>
                    <a:pt x="6" y="59"/>
                  </a:lnTo>
                  <a:lnTo>
                    <a:pt x="31" y="55"/>
                  </a:lnTo>
                  <a:lnTo>
                    <a:pt x="34" y="53"/>
                  </a:lnTo>
                  <a:lnTo>
                    <a:pt x="45" y="52"/>
                  </a:lnTo>
                  <a:lnTo>
                    <a:pt x="48" y="51"/>
                  </a:lnTo>
                  <a:lnTo>
                    <a:pt x="49" y="51"/>
                  </a:lnTo>
                  <a:lnTo>
                    <a:pt x="54" y="51"/>
                  </a:lnTo>
                  <a:lnTo>
                    <a:pt x="76" y="47"/>
                  </a:lnTo>
                  <a:lnTo>
                    <a:pt x="79" y="45"/>
                  </a:lnTo>
                  <a:lnTo>
                    <a:pt x="88" y="44"/>
                  </a:lnTo>
                  <a:lnTo>
                    <a:pt x="91" y="4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14;p20">
              <a:extLst>
                <a:ext uri="{FF2B5EF4-FFF2-40B4-BE49-F238E27FC236}">
                  <a16:creationId xmlns:a16="http://schemas.microsoft.com/office/drawing/2014/main" id="{861D1F9A-F8B7-0416-9671-F8BB9D08A9C2}"/>
                </a:ext>
              </a:extLst>
            </p:cNvPr>
            <p:cNvSpPr/>
            <p:nvPr/>
          </p:nvSpPr>
          <p:spPr>
            <a:xfrm>
              <a:off x="7771803" y="1485725"/>
              <a:ext cx="500062" cy="733425"/>
            </a:xfrm>
            <a:custGeom>
              <a:avLst/>
              <a:gdLst/>
              <a:ahLst/>
              <a:cxnLst/>
              <a:rect l="l" t="t" r="r" b="b"/>
              <a:pathLst>
                <a:path w="317" h="499" extrusionOk="0">
                  <a:moveTo>
                    <a:pt x="48" y="427"/>
                  </a:moveTo>
                  <a:lnTo>
                    <a:pt x="41" y="406"/>
                  </a:lnTo>
                  <a:lnTo>
                    <a:pt x="33" y="379"/>
                  </a:lnTo>
                  <a:lnTo>
                    <a:pt x="31" y="375"/>
                  </a:lnTo>
                  <a:lnTo>
                    <a:pt x="16" y="326"/>
                  </a:lnTo>
                  <a:lnTo>
                    <a:pt x="0" y="280"/>
                  </a:lnTo>
                  <a:lnTo>
                    <a:pt x="0" y="275"/>
                  </a:lnTo>
                  <a:lnTo>
                    <a:pt x="2" y="265"/>
                  </a:lnTo>
                  <a:lnTo>
                    <a:pt x="16" y="272"/>
                  </a:lnTo>
                  <a:lnTo>
                    <a:pt x="16" y="268"/>
                  </a:lnTo>
                  <a:lnTo>
                    <a:pt x="18" y="251"/>
                  </a:lnTo>
                  <a:lnTo>
                    <a:pt x="29" y="251"/>
                  </a:lnTo>
                  <a:lnTo>
                    <a:pt x="22" y="229"/>
                  </a:lnTo>
                  <a:lnTo>
                    <a:pt x="26" y="222"/>
                  </a:lnTo>
                  <a:lnTo>
                    <a:pt x="36" y="210"/>
                  </a:lnTo>
                  <a:lnTo>
                    <a:pt x="41" y="187"/>
                  </a:lnTo>
                  <a:lnTo>
                    <a:pt x="34" y="182"/>
                  </a:lnTo>
                  <a:lnTo>
                    <a:pt x="34" y="168"/>
                  </a:lnTo>
                  <a:lnTo>
                    <a:pt x="31" y="155"/>
                  </a:lnTo>
                  <a:lnTo>
                    <a:pt x="40" y="133"/>
                  </a:lnTo>
                  <a:lnTo>
                    <a:pt x="38" y="116"/>
                  </a:lnTo>
                  <a:lnTo>
                    <a:pt x="36" y="104"/>
                  </a:lnTo>
                  <a:lnTo>
                    <a:pt x="69" y="9"/>
                  </a:lnTo>
                  <a:lnTo>
                    <a:pt x="85" y="23"/>
                  </a:lnTo>
                  <a:lnTo>
                    <a:pt x="92" y="27"/>
                  </a:lnTo>
                  <a:lnTo>
                    <a:pt x="119" y="18"/>
                  </a:lnTo>
                  <a:lnTo>
                    <a:pt x="134" y="1"/>
                  </a:lnTo>
                  <a:lnTo>
                    <a:pt x="141" y="0"/>
                  </a:lnTo>
                  <a:lnTo>
                    <a:pt x="167" y="9"/>
                  </a:lnTo>
                  <a:lnTo>
                    <a:pt x="174" y="16"/>
                  </a:lnTo>
                  <a:lnTo>
                    <a:pt x="181" y="18"/>
                  </a:lnTo>
                  <a:lnTo>
                    <a:pt x="225" y="161"/>
                  </a:lnTo>
                  <a:lnTo>
                    <a:pt x="250" y="165"/>
                  </a:lnTo>
                  <a:lnTo>
                    <a:pt x="253" y="161"/>
                  </a:lnTo>
                  <a:lnTo>
                    <a:pt x="264" y="198"/>
                  </a:lnTo>
                  <a:lnTo>
                    <a:pt x="277" y="208"/>
                  </a:lnTo>
                  <a:lnTo>
                    <a:pt x="279" y="207"/>
                  </a:lnTo>
                  <a:lnTo>
                    <a:pt x="279" y="201"/>
                  </a:lnTo>
                  <a:lnTo>
                    <a:pt x="293" y="204"/>
                  </a:lnTo>
                  <a:lnTo>
                    <a:pt x="309" y="221"/>
                  </a:lnTo>
                  <a:lnTo>
                    <a:pt x="316" y="232"/>
                  </a:lnTo>
                  <a:lnTo>
                    <a:pt x="302" y="258"/>
                  </a:lnTo>
                  <a:lnTo>
                    <a:pt x="299" y="258"/>
                  </a:lnTo>
                  <a:lnTo>
                    <a:pt x="300" y="261"/>
                  </a:lnTo>
                  <a:lnTo>
                    <a:pt x="296" y="260"/>
                  </a:lnTo>
                  <a:lnTo>
                    <a:pt x="291" y="261"/>
                  </a:lnTo>
                  <a:lnTo>
                    <a:pt x="292" y="264"/>
                  </a:lnTo>
                  <a:lnTo>
                    <a:pt x="284" y="271"/>
                  </a:lnTo>
                  <a:lnTo>
                    <a:pt x="285" y="278"/>
                  </a:lnTo>
                  <a:lnTo>
                    <a:pt x="279" y="286"/>
                  </a:lnTo>
                  <a:lnTo>
                    <a:pt x="278" y="280"/>
                  </a:lnTo>
                  <a:lnTo>
                    <a:pt x="263" y="285"/>
                  </a:lnTo>
                  <a:lnTo>
                    <a:pt x="261" y="294"/>
                  </a:lnTo>
                  <a:lnTo>
                    <a:pt x="256" y="297"/>
                  </a:lnTo>
                  <a:lnTo>
                    <a:pt x="252" y="300"/>
                  </a:lnTo>
                  <a:lnTo>
                    <a:pt x="252" y="307"/>
                  </a:lnTo>
                  <a:lnTo>
                    <a:pt x="238" y="321"/>
                  </a:lnTo>
                  <a:lnTo>
                    <a:pt x="227" y="322"/>
                  </a:lnTo>
                  <a:lnTo>
                    <a:pt x="214" y="308"/>
                  </a:lnTo>
                  <a:lnTo>
                    <a:pt x="217" y="318"/>
                  </a:lnTo>
                  <a:lnTo>
                    <a:pt x="209" y="343"/>
                  </a:lnTo>
                  <a:lnTo>
                    <a:pt x="194" y="326"/>
                  </a:lnTo>
                  <a:lnTo>
                    <a:pt x="191" y="306"/>
                  </a:lnTo>
                  <a:lnTo>
                    <a:pt x="189" y="306"/>
                  </a:lnTo>
                  <a:lnTo>
                    <a:pt x="187" y="315"/>
                  </a:lnTo>
                  <a:lnTo>
                    <a:pt x="181" y="322"/>
                  </a:lnTo>
                  <a:lnTo>
                    <a:pt x="181" y="336"/>
                  </a:lnTo>
                  <a:lnTo>
                    <a:pt x="181" y="351"/>
                  </a:lnTo>
                  <a:lnTo>
                    <a:pt x="187" y="364"/>
                  </a:lnTo>
                  <a:lnTo>
                    <a:pt x="170" y="382"/>
                  </a:lnTo>
                  <a:lnTo>
                    <a:pt x="164" y="382"/>
                  </a:lnTo>
                  <a:lnTo>
                    <a:pt x="158" y="386"/>
                  </a:lnTo>
                  <a:lnTo>
                    <a:pt x="156" y="390"/>
                  </a:lnTo>
                  <a:lnTo>
                    <a:pt x="149" y="396"/>
                  </a:lnTo>
                  <a:lnTo>
                    <a:pt x="144" y="396"/>
                  </a:lnTo>
                  <a:lnTo>
                    <a:pt x="141" y="406"/>
                  </a:lnTo>
                  <a:lnTo>
                    <a:pt x="137" y="413"/>
                  </a:lnTo>
                  <a:lnTo>
                    <a:pt x="131" y="407"/>
                  </a:lnTo>
                  <a:lnTo>
                    <a:pt x="128" y="407"/>
                  </a:lnTo>
                  <a:lnTo>
                    <a:pt x="124" y="414"/>
                  </a:lnTo>
                  <a:lnTo>
                    <a:pt x="115" y="420"/>
                  </a:lnTo>
                  <a:lnTo>
                    <a:pt x="110" y="428"/>
                  </a:lnTo>
                  <a:lnTo>
                    <a:pt x="113" y="434"/>
                  </a:lnTo>
                  <a:lnTo>
                    <a:pt x="112" y="438"/>
                  </a:lnTo>
                  <a:lnTo>
                    <a:pt x="109" y="436"/>
                  </a:lnTo>
                  <a:lnTo>
                    <a:pt x="102" y="440"/>
                  </a:lnTo>
                  <a:lnTo>
                    <a:pt x="101" y="445"/>
                  </a:lnTo>
                  <a:lnTo>
                    <a:pt x="102" y="447"/>
                  </a:lnTo>
                  <a:lnTo>
                    <a:pt x="106" y="447"/>
                  </a:lnTo>
                  <a:lnTo>
                    <a:pt x="92" y="475"/>
                  </a:lnTo>
                  <a:lnTo>
                    <a:pt x="95" y="484"/>
                  </a:lnTo>
                  <a:lnTo>
                    <a:pt x="90" y="498"/>
                  </a:lnTo>
                  <a:lnTo>
                    <a:pt x="85" y="496"/>
                  </a:lnTo>
                  <a:lnTo>
                    <a:pt x="79" y="493"/>
                  </a:lnTo>
                  <a:lnTo>
                    <a:pt x="74" y="481"/>
                  </a:lnTo>
                  <a:lnTo>
                    <a:pt x="62" y="472"/>
                  </a:lnTo>
                  <a:lnTo>
                    <a:pt x="56" y="453"/>
                  </a:lnTo>
                  <a:lnTo>
                    <a:pt x="48" y="431"/>
                  </a:lnTo>
                  <a:lnTo>
                    <a:pt x="48" y="427"/>
                  </a:lnTo>
                </a:path>
              </a:pathLst>
            </a:custGeom>
            <a:solidFill>
              <a:srgbClr val="8ACE00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15;p20">
              <a:extLst>
                <a:ext uri="{FF2B5EF4-FFF2-40B4-BE49-F238E27FC236}">
                  <a16:creationId xmlns:a16="http://schemas.microsoft.com/office/drawing/2014/main" id="{A38C1A51-2C2D-7FA1-E656-F5A020A0F18F}"/>
                </a:ext>
              </a:extLst>
            </p:cNvPr>
            <p:cNvSpPr/>
            <p:nvPr/>
          </p:nvSpPr>
          <p:spPr>
            <a:xfrm>
              <a:off x="7687665" y="1882600"/>
              <a:ext cx="223838" cy="439738"/>
            </a:xfrm>
            <a:custGeom>
              <a:avLst/>
              <a:gdLst/>
              <a:ahLst/>
              <a:cxnLst/>
              <a:rect l="l" t="t" r="r" b="b"/>
              <a:pathLst>
                <a:path w="142" h="299" extrusionOk="0">
                  <a:moveTo>
                    <a:pt x="2" y="203"/>
                  </a:moveTo>
                  <a:lnTo>
                    <a:pt x="1" y="200"/>
                  </a:lnTo>
                  <a:lnTo>
                    <a:pt x="4" y="186"/>
                  </a:lnTo>
                  <a:lnTo>
                    <a:pt x="8" y="182"/>
                  </a:lnTo>
                  <a:lnTo>
                    <a:pt x="8" y="157"/>
                  </a:lnTo>
                  <a:lnTo>
                    <a:pt x="11" y="142"/>
                  </a:lnTo>
                  <a:lnTo>
                    <a:pt x="8" y="139"/>
                  </a:lnTo>
                  <a:lnTo>
                    <a:pt x="5" y="129"/>
                  </a:lnTo>
                  <a:lnTo>
                    <a:pt x="8" y="119"/>
                  </a:lnTo>
                  <a:lnTo>
                    <a:pt x="19" y="114"/>
                  </a:lnTo>
                  <a:lnTo>
                    <a:pt x="20" y="111"/>
                  </a:lnTo>
                  <a:lnTo>
                    <a:pt x="23" y="107"/>
                  </a:lnTo>
                  <a:lnTo>
                    <a:pt x="34" y="93"/>
                  </a:lnTo>
                  <a:lnTo>
                    <a:pt x="23" y="68"/>
                  </a:lnTo>
                  <a:lnTo>
                    <a:pt x="29" y="48"/>
                  </a:lnTo>
                  <a:lnTo>
                    <a:pt x="24" y="37"/>
                  </a:lnTo>
                  <a:lnTo>
                    <a:pt x="23" y="13"/>
                  </a:lnTo>
                  <a:lnTo>
                    <a:pt x="37" y="6"/>
                  </a:lnTo>
                  <a:lnTo>
                    <a:pt x="40" y="8"/>
                  </a:lnTo>
                  <a:lnTo>
                    <a:pt x="47" y="6"/>
                  </a:lnTo>
                  <a:lnTo>
                    <a:pt x="47" y="0"/>
                  </a:lnTo>
                  <a:lnTo>
                    <a:pt x="51" y="4"/>
                  </a:lnTo>
                  <a:lnTo>
                    <a:pt x="51" y="9"/>
                  </a:lnTo>
                  <a:lnTo>
                    <a:pt x="67" y="55"/>
                  </a:lnTo>
                  <a:lnTo>
                    <a:pt x="82" y="104"/>
                  </a:lnTo>
                  <a:lnTo>
                    <a:pt x="84" y="108"/>
                  </a:lnTo>
                  <a:lnTo>
                    <a:pt x="92" y="135"/>
                  </a:lnTo>
                  <a:lnTo>
                    <a:pt x="99" y="155"/>
                  </a:lnTo>
                  <a:lnTo>
                    <a:pt x="99" y="160"/>
                  </a:lnTo>
                  <a:lnTo>
                    <a:pt x="107" y="182"/>
                  </a:lnTo>
                  <a:lnTo>
                    <a:pt x="113" y="201"/>
                  </a:lnTo>
                  <a:lnTo>
                    <a:pt x="125" y="210"/>
                  </a:lnTo>
                  <a:lnTo>
                    <a:pt x="129" y="222"/>
                  </a:lnTo>
                  <a:lnTo>
                    <a:pt x="136" y="225"/>
                  </a:lnTo>
                  <a:lnTo>
                    <a:pt x="141" y="226"/>
                  </a:lnTo>
                  <a:lnTo>
                    <a:pt x="138" y="243"/>
                  </a:lnTo>
                  <a:lnTo>
                    <a:pt x="138" y="249"/>
                  </a:lnTo>
                  <a:lnTo>
                    <a:pt x="121" y="254"/>
                  </a:lnTo>
                  <a:lnTo>
                    <a:pt x="120" y="260"/>
                  </a:lnTo>
                  <a:lnTo>
                    <a:pt x="109" y="271"/>
                  </a:lnTo>
                  <a:lnTo>
                    <a:pt x="109" y="272"/>
                  </a:lnTo>
                  <a:lnTo>
                    <a:pt x="107" y="272"/>
                  </a:lnTo>
                  <a:lnTo>
                    <a:pt x="106" y="277"/>
                  </a:lnTo>
                  <a:lnTo>
                    <a:pt x="59" y="288"/>
                  </a:lnTo>
                  <a:lnTo>
                    <a:pt x="58" y="288"/>
                  </a:lnTo>
                  <a:lnTo>
                    <a:pt x="55" y="289"/>
                  </a:lnTo>
                  <a:lnTo>
                    <a:pt x="47" y="291"/>
                  </a:lnTo>
                  <a:lnTo>
                    <a:pt x="30" y="293"/>
                  </a:lnTo>
                  <a:lnTo>
                    <a:pt x="24" y="296"/>
                  </a:lnTo>
                  <a:lnTo>
                    <a:pt x="23" y="296"/>
                  </a:lnTo>
                  <a:lnTo>
                    <a:pt x="16" y="298"/>
                  </a:lnTo>
                  <a:lnTo>
                    <a:pt x="5" y="275"/>
                  </a:lnTo>
                  <a:lnTo>
                    <a:pt x="8" y="268"/>
                  </a:lnTo>
                  <a:lnTo>
                    <a:pt x="5" y="250"/>
                  </a:lnTo>
                  <a:lnTo>
                    <a:pt x="5" y="243"/>
                  </a:lnTo>
                  <a:lnTo>
                    <a:pt x="1" y="215"/>
                  </a:lnTo>
                  <a:lnTo>
                    <a:pt x="0" y="206"/>
                  </a:lnTo>
                  <a:lnTo>
                    <a:pt x="2" y="20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16;p20">
              <a:extLst>
                <a:ext uri="{FF2B5EF4-FFF2-40B4-BE49-F238E27FC236}">
                  <a16:creationId xmlns:a16="http://schemas.microsoft.com/office/drawing/2014/main" id="{0717E255-77F4-2FF7-A1D1-1E587D34F6B6}"/>
                </a:ext>
              </a:extLst>
            </p:cNvPr>
            <p:cNvSpPr/>
            <p:nvPr/>
          </p:nvSpPr>
          <p:spPr>
            <a:xfrm>
              <a:off x="7454303" y="2598563"/>
              <a:ext cx="182562" cy="388937"/>
            </a:xfrm>
            <a:custGeom>
              <a:avLst/>
              <a:gdLst/>
              <a:ahLst/>
              <a:cxnLst/>
              <a:rect l="l" t="t" r="r" b="b"/>
              <a:pathLst>
                <a:path w="115" h="265" extrusionOk="0">
                  <a:moveTo>
                    <a:pt x="101" y="191"/>
                  </a:moveTo>
                  <a:lnTo>
                    <a:pt x="104" y="189"/>
                  </a:lnTo>
                  <a:lnTo>
                    <a:pt x="114" y="157"/>
                  </a:lnTo>
                  <a:lnTo>
                    <a:pt x="111" y="121"/>
                  </a:lnTo>
                  <a:lnTo>
                    <a:pt x="108" y="90"/>
                  </a:lnTo>
                  <a:lnTo>
                    <a:pt x="104" y="81"/>
                  </a:lnTo>
                  <a:lnTo>
                    <a:pt x="104" y="85"/>
                  </a:lnTo>
                  <a:lnTo>
                    <a:pt x="88" y="86"/>
                  </a:lnTo>
                  <a:lnTo>
                    <a:pt x="87" y="88"/>
                  </a:lnTo>
                  <a:lnTo>
                    <a:pt x="83" y="86"/>
                  </a:lnTo>
                  <a:lnTo>
                    <a:pt x="82" y="83"/>
                  </a:lnTo>
                  <a:lnTo>
                    <a:pt x="82" y="81"/>
                  </a:lnTo>
                  <a:lnTo>
                    <a:pt x="82" y="78"/>
                  </a:lnTo>
                  <a:lnTo>
                    <a:pt x="84" y="72"/>
                  </a:lnTo>
                  <a:lnTo>
                    <a:pt x="83" y="69"/>
                  </a:lnTo>
                  <a:lnTo>
                    <a:pt x="83" y="67"/>
                  </a:lnTo>
                  <a:lnTo>
                    <a:pt x="86" y="65"/>
                  </a:lnTo>
                  <a:lnTo>
                    <a:pt x="87" y="65"/>
                  </a:lnTo>
                  <a:lnTo>
                    <a:pt x="91" y="62"/>
                  </a:lnTo>
                  <a:lnTo>
                    <a:pt x="94" y="62"/>
                  </a:lnTo>
                  <a:lnTo>
                    <a:pt x="94" y="58"/>
                  </a:lnTo>
                  <a:lnTo>
                    <a:pt x="94" y="55"/>
                  </a:lnTo>
                  <a:lnTo>
                    <a:pt x="94" y="50"/>
                  </a:lnTo>
                  <a:lnTo>
                    <a:pt x="95" y="46"/>
                  </a:lnTo>
                  <a:lnTo>
                    <a:pt x="97" y="36"/>
                  </a:lnTo>
                  <a:lnTo>
                    <a:pt x="98" y="36"/>
                  </a:lnTo>
                  <a:lnTo>
                    <a:pt x="98" y="34"/>
                  </a:lnTo>
                  <a:lnTo>
                    <a:pt x="98" y="32"/>
                  </a:lnTo>
                  <a:lnTo>
                    <a:pt x="98" y="25"/>
                  </a:lnTo>
                  <a:lnTo>
                    <a:pt x="98" y="23"/>
                  </a:lnTo>
                  <a:lnTo>
                    <a:pt x="98" y="22"/>
                  </a:lnTo>
                  <a:lnTo>
                    <a:pt x="97" y="22"/>
                  </a:lnTo>
                  <a:lnTo>
                    <a:pt x="76" y="16"/>
                  </a:lnTo>
                  <a:lnTo>
                    <a:pt x="69" y="15"/>
                  </a:lnTo>
                  <a:lnTo>
                    <a:pt x="68" y="13"/>
                  </a:lnTo>
                  <a:lnTo>
                    <a:pt x="65" y="12"/>
                  </a:lnTo>
                  <a:lnTo>
                    <a:pt x="58" y="11"/>
                  </a:lnTo>
                  <a:lnTo>
                    <a:pt x="55" y="9"/>
                  </a:lnTo>
                  <a:lnTo>
                    <a:pt x="47" y="6"/>
                  </a:lnTo>
                  <a:lnTo>
                    <a:pt x="38" y="4"/>
                  </a:lnTo>
                  <a:lnTo>
                    <a:pt x="26" y="0"/>
                  </a:lnTo>
                  <a:lnTo>
                    <a:pt x="22" y="1"/>
                  </a:lnTo>
                  <a:lnTo>
                    <a:pt x="15" y="13"/>
                  </a:lnTo>
                  <a:lnTo>
                    <a:pt x="15" y="22"/>
                  </a:lnTo>
                  <a:lnTo>
                    <a:pt x="8" y="33"/>
                  </a:lnTo>
                  <a:lnTo>
                    <a:pt x="11" y="32"/>
                  </a:lnTo>
                  <a:lnTo>
                    <a:pt x="8" y="36"/>
                  </a:lnTo>
                  <a:lnTo>
                    <a:pt x="1" y="47"/>
                  </a:lnTo>
                  <a:lnTo>
                    <a:pt x="1" y="48"/>
                  </a:lnTo>
                  <a:lnTo>
                    <a:pt x="9" y="57"/>
                  </a:lnTo>
                  <a:lnTo>
                    <a:pt x="1" y="74"/>
                  </a:lnTo>
                  <a:lnTo>
                    <a:pt x="4" y="89"/>
                  </a:lnTo>
                  <a:lnTo>
                    <a:pt x="5" y="89"/>
                  </a:lnTo>
                  <a:lnTo>
                    <a:pt x="5" y="90"/>
                  </a:lnTo>
                  <a:lnTo>
                    <a:pt x="11" y="90"/>
                  </a:lnTo>
                  <a:lnTo>
                    <a:pt x="29" y="108"/>
                  </a:lnTo>
                  <a:lnTo>
                    <a:pt x="31" y="113"/>
                  </a:lnTo>
                  <a:lnTo>
                    <a:pt x="37" y="115"/>
                  </a:lnTo>
                  <a:lnTo>
                    <a:pt x="41" y="120"/>
                  </a:lnTo>
                  <a:lnTo>
                    <a:pt x="52" y="129"/>
                  </a:lnTo>
                  <a:lnTo>
                    <a:pt x="47" y="134"/>
                  </a:lnTo>
                  <a:lnTo>
                    <a:pt x="44" y="139"/>
                  </a:lnTo>
                  <a:lnTo>
                    <a:pt x="36" y="145"/>
                  </a:lnTo>
                  <a:lnTo>
                    <a:pt x="34" y="146"/>
                  </a:lnTo>
                  <a:lnTo>
                    <a:pt x="30" y="150"/>
                  </a:lnTo>
                  <a:lnTo>
                    <a:pt x="30" y="152"/>
                  </a:lnTo>
                  <a:lnTo>
                    <a:pt x="26" y="156"/>
                  </a:lnTo>
                  <a:lnTo>
                    <a:pt x="27" y="163"/>
                  </a:lnTo>
                  <a:lnTo>
                    <a:pt x="27" y="164"/>
                  </a:lnTo>
                  <a:lnTo>
                    <a:pt x="22" y="167"/>
                  </a:lnTo>
                  <a:lnTo>
                    <a:pt x="22" y="169"/>
                  </a:lnTo>
                  <a:lnTo>
                    <a:pt x="19" y="170"/>
                  </a:lnTo>
                  <a:lnTo>
                    <a:pt x="9" y="176"/>
                  </a:lnTo>
                  <a:lnTo>
                    <a:pt x="6" y="178"/>
                  </a:lnTo>
                  <a:lnTo>
                    <a:pt x="5" y="181"/>
                  </a:lnTo>
                  <a:lnTo>
                    <a:pt x="2" y="191"/>
                  </a:lnTo>
                  <a:lnTo>
                    <a:pt x="0" y="201"/>
                  </a:lnTo>
                  <a:lnTo>
                    <a:pt x="1" y="203"/>
                  </a:lnTo>
                  <a:lnTo>
                    <a:pt x="4" y="215"/>
                  </a:lnTo>
                  <a:lnTo>
                    <a:pt x="18" y="224"/>
                  </a:lnTo>
                  <a:lnTo>
                    <a:pt x="29" y="231"/>
                  </a:lnTo>
                  <a:lnTo>
                    <a:pt x="31" y="230"/>
                  </a:lnTo>
                  <a:lnTo>
                    <a:pt x="45" y="238"/>
                  </a:lnTo>
                  <a:lnTo>
                    <a:pt x="45" y="237"/>
                  </a:lnTo>
                  <a:lnTo>
                    <a:pt x="62" y="236"/>
                  </a:lnTo>
                  <a:lnTo>
                    <a:pt x="65" y="264"/>
                  </a:lnTo>
                  <a:lnTo>
                    <a:pt x="72" y="261"/>
                  </a:lnTo>
                  <a:lnTo>
                    <a:pt x="77" y="252"/>
                  </a:lnTo>
                  <a:lnTo>
                    <a:pt x="88" y="216"/>
                  </a:lnTo>
                  <a:lnTo>
                    <a:pt x="90" y="216"/>
                  </a:lnTo>
                  <a:lnTo>
                    <a:pt x="104" y="192"/>
                  </a:lnTo>
                  <a:lnTo>
                    <a:pt x="101" y="191"/>
                  </a:lnTo>
                </a:path>
              </a:pathLst>
            </a:custGeom>
            <a:solidFill>
              <a:srgbClr val="92D050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17;p20">
              <a:extLst>
                <a:ext uri="{FF2B5EF4-FFF2-40B4-BE49-F238E27FC236}">
                  <a16:creationId xmlns:a16="http://schemas.microsoft.com/office/drawing/2014/main" id="{64A5FE4B-86D8-F6D7-D3E8-95ECA7B1873B}"/>
                </a:ext>
              </a:extLst>
            </p:cNvPr>
            <p:cNvSpPr/>
            <p:nvPr/>
          </p:nvSpPr>
          <p:spPr>
            <a:xfrm>
              <a:off x="6838353" y="1992138"/>
              <a:ext cx="1014411" cy="727075"/>
            </a:xfrm>
            <a:custGeom>
              <a:avLst/>
              <a:gdLst/>
              <a:ahLst/>
              <a:cxnLst/>
              <a:rect l="l" t="t" r="r" b="b"/>
              <a:pathLst>
                <a:path w="643" h="494" extrusionOk="0">
                  <a:moveTo>
                    <a:pt x="490" y="432"/>
                  </a:moveTo>
                  <a:lnTo>
                    <a:pt x="489" y="432"/>
                  </a:lnTo>
                  <a:lnTo>
                    <a:pt x="468" y="426"/>
                  </a:lnTo>
                  <a:lnTo>
                    <a:pt x="461" y="425"/>
                  </a:lnTo>
                  <a:lnTo>
                    <a:pt x="460" y="423"/>
                  </a:lnTo>
                  <a:lnTo>
                    <a:pt x="457" y="422"/>
                  </a:lnTo>
                  <a:lnTo>
                    <a:pt x="450" y="420"/>
                  </a:lnTo>
                  <a:lnTo>
                    <a:pt x="447" y="419"/>
                  </a:lnTo>
                  <a:lnTo>
                    <a:pt x="439" y="416"/>
                  </a:lnTo>
                  <a:lnTo>
                    <a:pt x="431" y="414"/>
                  </a:lnTo>
                  <a:lnTo>
                    <a:pt x="418" y="409"/>
                  </a:lnTo>
                  <a:lnTo>
                    <a:pt x="417" y="408"/>
                  </a:lnTo>
                  <a:lnTo>
                    <a:pt x="411" y="402"/>
                  </a:lnTo>
                  <a:lnTo>
                    <a:pt x="402" y="402"/>
                  </a:lnTo>
                  <a:lnTo>
                    <a:pt x="391" y="398"/>
                  </a:lnTo>
                  <a:lnTo>
                    <a:pt x="382" y="390"/>
                  </a:lnTo>
                  <a:lnTo>
                    <a:pt x="384" y="387"/>
                  </a:lnTo>
                  <a:lnTo>
                    <a:pt x="381" y="375"/>
                  </a:lnTo>
                  <a:lnTo>
                    <a:pt x="370" y="365"/>
                  </a:lnTo>
                  <a:lnTo>
                    <a:pt x="368" y="364"/>
                  </a:lnTo>
                  <a:lnTo>
                    <a:pt x="361" y="365"/>
                  </a:lnTo>
                  <a:lnTo>
                    <a:pt x="350" y="353"/>
                  </a:lnTo>
                  <a:lnTo>
                    <a:pt x="349" y="353"/>
                  </a:lnTo>
                  <a:lnTo>
                    <a:pt x="341" y="355"/>
                  </a:lnTo>
                  <a:lnTo>
                    <a:pt x="316" y="361"/>
                  </a:lnTo>
                  <a:lnTo>
                    <a:pt x="300" y="364"/>
                  </a:lnTo>
                  <a:lnTo>
                    <a:pt x="292" y="365"/>
                  </a:lnTo>
                  <a:lnTo>
                    <a:pt x="291" y="366"/>
                  </a:lnTo>
                  <a:lnTo>
                    <a:pt x="288" y="366"/>
                  </a:lnTo>
                  <a:lnTo>
                    <a:pt x="281" y="368"/>
                  </a:lnTo>
                  <a:lnTo>
                    <a:pt x="271" y="371"/>
                  </a:lnTo>
                  <a:lnTo>
                    <a:pt x="257" y="373"/>
                  </a:lnTo>
                  <a:lnTo>
                    <a:pt x="238" y="378"/>
                  </a:lnTo>
                  <a:lnTo>
                    <a:pt x="231" y="379"/>
                  </a:lnTo>
                  <a:lnTo>
                    <a:pt x="228" y="379"/>
                  </a:lnTo>
                  <a:lnTo>
                    <a:pt x="224" y="380"/>
                  </a:lnTo>
                  <a:lnTo>
                    <a:pt x="216" y="382"/>
                  </a:lnTo>
                  <a:lnTo>
                    <a:pt x="183" y="389"/>
                  </a:lnTo>
                  <a:lnTo>
                    <a:pt x="174" y="391"/>
                  </a:lnTo>
                  <a:lnTo>
                    <a:pt x="173" y="391"/>
                  </a:lnTo>
                  <a:lnTo>
                    <a:pt x="166" y="393"/>
                  </a:lnTo>
                  <a:lnTo>
                    <a:pt x="163" y="393"/>
                  </a:lnTo>
                  <a:lnTo>
                    <a:pt x="151" y="396"/>
                  </a:lnTo>
                  <a:lnTo>
                    <a:pt x="134" y="398"/>
                  </a:lnTo>
                  <a:lnTo>
                    <a:pt x="127" y="400"/>
                  </a:lnTo>
                  <a:lnTo>
                    <a:pt x="123" y="401"/>
                  </a:lnTo>
                  <a:lnTo>
                    <a:pt x="119" y="401"/>
                  </a:lnTo>
                  <a:lnTo>
                    <a:pt x="95" y="407"/>
                  </a:lnTo>
                  <a:lnTo>
                    <a:pt x="76" y="409"/>
                  </a:lnTo>
                  <a:lnTo>
                    <a:pt x="72" y="411"/>
                  </a:lnTo>
                  <a:lnTo>
                    <a:pt x="66" y="412"/>
                  </a:lnTo>
                  <a:lnTo>
                    <a:pt x="65" y="412"/>
                  </a:lnTo>
                  <a:lnTo>
                    <a:pt x="61" y="412"/>
                  </a:lnTo>
                  <a:lnTo>
                    <a:pt x="51" y="415"/>
                  </a:lnTo>
                  <a:lnTo>
                    <a:pt x="29" y="419"/>
                  </a:lnTo>
                  <a:lnTo>
                    <a:pt x="18" y="422"/>
                  </a:lnTo>
                  <a:lnTo>
                    <a:pt x="13" y="422"/>
                  </a:lnTo>
                  <a:lnTo>
                    <a:pt x="5" y="423"/>
                  </a:lnTo>
                  <a:lnTo>
                    <a:pt x="0" y="394"/>
                  </a:lnTo>
                  <a:lnTo>
                    <a:pt x="9" y="386"/>
                  </a:lnTo>
                  <a:lnTo>
                    <a:pt x="30" y="362"/>
                  </a:lnTo>
                  <a:lnTo>
                    <a:pt x="42" y="353"/>
                  </a:lnTo>
                  <a:lnTo>
                    <a:pt x="51" y="336"/>
                  </a:lnTo>
                  <a:lnTo>
                    <a:pt x="58" y="330"/>
                  </a:lnTo>
                  <a:lnTo>
                    <a:pt x="52" y="310"/>
                  </a:lnTo>
                  <a:lnTo>
                    <a:pt x="44" y="307"/>
                  </a:lnTo>
                  <a:lnTo>
                    <a:pt x="42" y="299"/>
                  </a:lnTo>
                  <a:lnTo>
                    <a:pt x="37" y="294"/>
                  </a:lnTo>
                  <a:lnTo>
                    <a:pt x="34" y="278"/>
                  </a:lnTo>
                  <a:lnTo>
                    <a:pt x="79" y="258"/>
                  </a:lnTo>
                  <a:lnTo>
                    <a:pt x="103" y="253"/>
                  </a:lnTo>
                  <a:lnTo>
                    <a:pt x="115" y="252"/>
                  </a:lnTo>
                  <a:lnTo>
                    <a:pt x="134" y="252"/>
                  </a:lnTo>
                  <a:lnTo>
                    <a:pt x="152" y="258"/>
                  </a:lnTo>
                  <a:lnTo>
                    <a:pt x="165" y="252"/>
                  </a:lnTo>
                  <a:lnTo>
                    <a:pt x="183" y="247"/>
                  </a:lnTo>
                  <a:lnTo>
                    <a:pt x="192" y="246"/>
                  </a:lnTo>
                  <a:lnTo>
                    <a:pt x="213" y="234"/>
                  </a:lnTo>
                  <a:lnTo>
                    <a:pt x="217" y="229"/>
                  </a:lnTo>
                  <a:lnTo>
                    <a:pt x="219" y="224"/>
                  </a:lnTo>
                  <a:lnTo>
                    <a:pt x="230" y="213"/>
                  </a:lnTo>
                  <a:lnTo>
                    <a:pt x="245" y="207"/>
                  </a:lnTo>
                  <a:lnTo>
                    <a:pt x="248" y="195"/>
                  </a:lnTo>
                  <a:lnTo>
                    <a:pt x="245" y="189"/>
                  </a:lnTo>
                  <a:lnTo>
                    <a:pt x="241" y="177"/>
                  </a:lnTo>
                  <a:lnTo>
                    <a:pt x="237" y="175"/>
                  </a:lnTo>
                  <a:lnTo>
                    <a:pt x="235" y="170"/>
                  </a:lnTo>
                  <a:lnTo>
                    <a:pt x="241" y="171"/>
                  </a:lnTo>
                  <a:lnTo>
                    <a:pt x="245" y="164"/>
                  </a:lnTo>
                  <a:lnTo>
                    <a:pt x="235" y="159"/>
                  </a:lnTo>
                  <a:lnTo>
                    <a:pt x="232" y="162"/>
                  </a:lnTo>
                  <a:lnTo>
                    <a:pt x="232" y="157"/>
                  </a:lnTo>
                  <a:lnTo>
                    <a:pt x="224" y="155"/>
                  </a:lnTo>
                  <a:lnTo>
                    <a:pt x="226" y="137"/>
                  </a:lnTo>
                  <a:lnTo>
                    <a:pt x="235" y="130"/>
                  </a:lnTo>
                  <a:lnTo>
                    <a:pt x="234" y="126"/>
                  </a:lnTo>
                  <a:lnTo>
                    <a:pt x="250" y="110"/>
                  </a:lnTo>
                  <a:lnTo>
                    <a:pt x="255" y="108"/>
                  </a:lnTo>
                  <a:lnTo>
                    <a:pt x="257" y="99"/>
                  </a:lnTo>
                  <a:lnTo>
                    <a:pt x="285" y="54"/>
                  </a:lnTo>
                  <a:lnTo>
                    <a:pt x="298" y="44"/>
                  </a:lnTo>
                  <a:lnTo>
                    <a:pt x="298" y="41"/>
                  </a:lnTo>
                  <a:lnTo>
                    <a:pt x="314" y="27"/>
                  </a:lnTo>
                  <a:lnTo>
                    <a:pt x="325" y="26"/>
                  </a:lnTo>
                  <a:lnTo>
                    <a:pt x="327" y="24"/>
                  </a:lnTo>
                  <a:lnTo>
                    <a:pt x="378" y="13"/>
                  </a:lnTo>
                  <a:lnTo>
                    <a:pt x="379" y="13"/>
                  </a:lnTo>
                  <a:lnTo>
                    <a:pt x="407" y="5"/>
                  </a:lnTo>
                  <a:lnTo>
                    <a:pt x="428" y="0"/>
                  </a:lnTo>
                  <a:lnTo>
                    <a:pt x="429" y="15"/>
                  </a:lnTo>
                  <a:lnTo>
                    <a:pt x="438" y="45"/>
                  </a:lnTo>
                  <a:lnTo>
                    <a:pt x="438" y="47"/>
                  </a:lnTo>
                  <a:lnTo>
                    <a:pt x="440" y="48"/>
                  </a:lnTo>
                  <a:lnTo>
                    <a:pt x="445" y="52"/>
                  </a:lnTo>
                  <a:lnTo>
                    <a:pt x="450" y="77"/>
                  </a:lnTo>
                  <a:lnTo>
                    <a:pt x="446" y="87"/>
                  </a:lnTo>
                  <a:lnTo>
                    <a:pt x="446" y="99"/>
                  </a:lnTo>
                  <a:lnTo>
                    <a:pt x="457" y="127"/>
                  </a:lnTo>
                  <a:lnTo>
                    <a:pt x="460" y="131"/>
                  </a:lnTo>
                  <a:lnTo>
                    <a:pt x="458" y="146"/>
                  </a:lnTo>
                  <a:lnTo>
                    <a:pt x="467" y="144"/>
                  </a:lnTo>
                  <a:lnTo>
                    <a:pt x="479" y="175"/>
                  </a:lnTo>
                  <a:lnTo>
                    <a:pt x="481" y="182"/>
                  </a:lnTo>
                  <a:lnTo>
                    <a:pt x="483" y="196"/>
                  </a:lnTo>
                  <a:lnTo>
                    <a:pt x="488" y="216"/>
                  </a:lnTo>
                  <a:lnTo>
                    <a:pt x="490" y="227"/>
                  </a:lnTo>
                  <a:lnTo>
                    <a:pt x="493" y="236"/>
                  </a:lnTo>
                  <a:lnTo>
                    <a:pt x="493" y="235"/>
                  </a:lnTo>
                  <a:lnTo>
                    <a:pt x="493" y="243"/>
                  </a:lnTo>
                  <a:lnTo>
                    <a:pt x="493" y="249"/>
                  </a:lnTo>
                  <a:lnTo>
                    <a:pt x="493" y="263"/>
                  </a:lnTo>
                  <a:lnTo>
                    <a:pt x="492" y="306"/>
                  </a:lnTo>
                  <a:lnTo>
                    <a:pt x="492" y="310"/>
                  </a:lnTo>
                  <a:lnTo>
                    <a:pt x="493" y="312"/>
                  </a:lnTo>
                  <a:lnTo>
                    <a:pt x="495" y="312"/>
                  </a:lnTo>
                  <a:lnTo>
                    <a:pt x="496" y="318"/>
                  </a:lnTo>
                  <a:lnTo>
                    <a:pt x="500" y="346"/>
                  </a:lnTo>
                  <a:lnTo>
                    <a:pt x="503" y="354"/>
                  </a:lnTo>
                  <a:lnTo>
                    <a:pt x="503" y="358"/>
                  </a:lnTo>
                  <a:lnTo>
                    <a:pt x="503" y="361"/>
                  </a:lnTo>
                  <a:lnTo>
                    <a:pt x="504" y="369"/>
                  </a:lnTo>
                  <a:lnTo>
                    <a:pt x="507" y="379"/>
                  </a:lnTo>
                  <a:lnTo>
                    <a:pt x="507" y="382"/>
                  </a:lnTo>
                  <a:lnTo>
                    <a:pt x="507" y="386"/>
                  </a:lnTo>
                  <a:lnTo>
                    <a:pt x="517" y="401"/>
                  </a:lnTo>
                  <a:lnTo>
                    <a:pt x="500" y="418"/>
                  </a:lnTo>
                  <a:lnTo>
                    <a:pt x="510" y="429"/>
                  </a:lnTo>
                  <a:lnTo>
                    <a:pt x="503" y="438"/>
                  </a:lnTo>
                  <a:lnTo>
                    <a:pt x="503" y="443"/>
                  </a:lnTo>
                  <a:lnTo>
                    <a:pt x="501" y="443"/>
                  </a:lnTo>
                  <a:lnTo>
                    <a:pt x="503" y="444"/>
                  </a:lnTo>
                  <a:lnTo>
                    <a:pt x="504" y="445"/>
                  </a:lnTo>
                  <a:lnTo>
                    <a:pt x="513" y="441"/>
                  </a:lnTo>
                  <a:lnTo>
                    <a:pt x="514" y="437"/>
                  </a:lnTo>
                  <a:lnTo>
                    <a:pt x="524" y="433"/>
                  </a:lnTo>
                  <a:lnTo>
                    <a:pt x="531" y="427"/>
                  </a:lnTo>
                  <a:lnTo>
                    <a:pt x="543" y="429"/>
                  </a:lnTo>
                  <a:lnTo>
                    <a:pt x="551" y="419"/>
                  </a:lnTo>
                  <a:lnTo>
                    <a:pt x="589" y="409"/>
                  </a:lnTo>
                  <a:lnTo>
                    <a:pt x="607" y="389"/>
                  </a:lnTo>
                  <a:lnTo>
                    <a:pt x="617" y="382"/>
                  </a:lnTo>
                  <a:lnTo>
                    <a:pt x="612" y="387"/>
                  </a:lnTo>
                  <a:lnTo>
                    <a:pt x="618" y="396"/>
                  </a:lnTo>
                  <a:lnTo>
                    <a:pt x="629" y="397"/>
                  </a:lnTo>
                  <a:lnTo>
                    <a:pt x="640" y="386"/>
                  </a:lnTo>
                  <a:lnTo>
                    <a:pt x="642" y="390"/>
                  </a:lnTo>
                  <a:lnTo>
                    <a:pt x="622" y="408"/>
                  </a:lnTo>
                  <a:lnTo>
                    <a:pt x="550" y="459"/>
                  </a:lnTo>
                  <a:lnTo>
                    <a:pt x="538" y="465"/>
                  </a:lnTo>
                  <a:lnTo>
                    <a:pt x="522" y="470"/>
                  </a:lnTo>
                  <a:lnTo>
                    <a:pt x="513" y="473"/>
                  </a:lnTo>
                  <a:lnTo>
                    <a:pt x="511" y="473"/>
                  </a:lnTo>
                  <a:lnTo>
                    <a:pt x="503" y="479"/>
                  </a:lnTo>
                  <a:lnTo>
                    <a:pt x="497" y="481"/>
                  </a:lnTo>
                  <a:lnTo>
                    <a:pt x="497" y="479"/>
                  </a:lnTo>
                  <a:lnTo>
                    <a:pt x="493" y="479"/>
                  </a:lnTo>
                  <a:lnTo>
                    <a:pt x="488" y="476"/>
                  </a:lnTo>
                  <a:lnTo>
                    <a:pt x="483" y="486"/>
                  </a:lnTo>
                  <a:lnTo>
                    <a:pt x="474" y="493"/>
                  </a:lnTo>
                  <a:lnTo>
                    <a:pt x="474" y="490"/>
                  </a:lnTo>
                  <a:lnTo>
                    <a:pt x="474" y="487"/>
                  </a:lnTo>
                  <a:lnTo>
                    <a:pt x="476" y="481"/>
                  </a:lnTo>
                  <a:lnTo>
                    <a:pt x="475" y="479"/>
                  </a:lnTo>
                  <a:lnTo>
                    <a:pt x="475" y="476"/>
                  </a:lnTo>
                  <a:lnTo>
                    <a:pt x="478" y="474"/>
                  </a:lnTo>
                  <a:lnTo>
                    <a:pt x="479" y="474"/>
                  </a:lnTo>
                  <a:lnTo>
                    <a:pt x="483" y="472"/>
                  </a:lnTo>
                  <a:lnTo>
                    <a:pt x="486" y="472"/>
                  </a:lnTo>
                  <a:lnTo>
                    <a:pt x="486" y="468"/>
                  </a:lnTo>
                  <a:lnTo>
                    <a:pt x="486" y="465"/>
                  </a:lnTo>
                  <a:lnTo>
                    <a:pt x="486" y="459"/>
                  </a:lnTo>
                  <a:lnTo>
                    <a:pt x="488" y="455"/>
                  </a:lnTo>
                  <a:lnTo>
                    <a:pt x="489" y="445"/>
                  </a:lnTo>
                  <a:lnTo>
                    <a:pt x="490" y="445"/>
                  </a:lnTo>
                  <a:lnTo>
                    <a:pt x="490" y="444"/>
                  </a:lnTo>
                  <a:lnTo>
                    <a:pt x="490" y="441"/>
                  </a:lnTo>
                  <a:lnTo>
                    <a:pt x="490" y="434"/>
                  </a:lnTo>
                  <a:lnTo>
                    <a:pt x="490" y="433"/>
                  </a:lnTo>
                  <a:lnTo>
                    <a:pt x="490" y="432"/>
                  </a:lnTo>
                </a:path>
              </a:pathLst>
            </a:custGeom>
            <a:solidFill>
              <a:srgbClr val="8ACE00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18;p20">
              <a:extLst>
                <a:ext uri="{FF2B5EF4-FFF2-40B4-BE49-F238E27FC236}">
                  <a16:creationId xmlns:a16="http://schemas.microsoft.com/office/drawing/2014/main" id="{ACA06740-78AC-00A9-4EB6-4061921781E2}"/>
                </a:ext>
              </a:extLst>
            </p:cNvPr>
            <p:cNvSpPr/>
            <p:nvPr/>
          </p:nvSpPr>
          <p:spPr>
            <a:xfrm>
              <a:off x="7834259" y="2406101"/>
              <a:ext cx="95750" cy="119700"/>
            </a:xfrm>
            <a:custGeom>
              <a:avLst/>
              <a:gdLst/>
              <a:ahLst/>
              <a:cxnLst/>
              <a:rect l="l" t="t" r="r" b="b"/>
              <a:pathLst>
                <a:path w="66" h="86" extrusionOk="0">
                  <a:moveTo>
                    <a:pt x="54" y="30"/>
                  </a:moveTo>
                  <a:lnTo>
                    <a:pt x="60" y="31"/>
                  </a:lnTo>
                  <a:lnTo>
                    <a:pt x="62" y="38"/>
                  </a:lnTo>
                  <a:lnTo>
                    <a:pt x="65" y="47"/>
                  </a:lnTo>
                  <a:lnTo>
                    <a:pt x="60" y="53"/>
                  </a:lnTo>
                  <a:lnTo>
                    <a:pt x="58" y="49"/>
                  </a:lnTo>
                  <a:lnTo>
                    <a:pt x="55" y="49"/>
                  </a:lnTo>
                  <a:lnTo>
                    <a:pt x="52" y="56"/>
                  </a:lnTo>
                  <a:lnTo>
                    <a:pt x="44" y="56"/>
                  </a:lnTo>
                  <a:lnTo>
                    <a:pt x="40" y="69"/>
                  </a:lnTo>
                  <a:lnTo>
                    <a:pt x="31" y="72"/>
                  </a:lnTo>
                  <a:lnTo>
                    <a:pt x="12" y="85"/>
                  </a:lnTo>
                  <a:lnTo>
                    <a:pt x="12" y="82"/>
                  </a:lnTo>
                  <a:lnTo>
                    <a:pt x="13" y="82"/>
                  </a:lnTo>
                  <a:lnTo>
                    <a:pt x="16" y="69"/>
                  </a:lnTo>
                  <a:lnTo>
                    <a:pt x="12" y="52"/>
                  </a:lnTo>
                  <a:lnTo>
                    <a:pt x="12" y="49"/>
                  </a:lnTo>
                  <a:lnTo>
                    <a:pt x="10" y="46"/>
                  </a:lnTo>
                  <a:lnTo>
                    <a:pt x="10" y="45"/>
                  </a:lnTo>
                  <a:lnTo>
                    <a:pt x="9" y="45"/>
                  </a:lnTo>
                  <a:lnTo>
                    <a:pt x="8" y="38"/>
                  </a:lnTo>
                  <a:lnTo>
                    <a:pt x="6" y="35"/>
                  </a:lnTo>
                  <a:lnTo>
                    <a:pt x="2" y="16"/>
                  </a:lnTo>
                  <a:lnTo>
                    <a:pt x="0" y="9"/>
                  </a:lnTo>
                  <a:lnTo>
                    <a:pt x="2" y="8"/>
                  </a:lnTo>
                  <a:lnTo>
                    <a:pt x="18" y="2"/>
                  </a:lnTo>
                  <a:lnTo>
                    <a:pt x="23" y="2"/>
                  </a:lnTo>
                  <a:lnTo>
                    <a:pt x="27" y="1"/>
                  </a:lnTo>
                  <a:lnTo>
                    <a:pt x="31" y="0"/>
                  </a:lnTo>
                  <a:lnTo>
                    <a:pt x="32" y="2"/>
                  </a:lnTo>
                  <a:lnTo>
                    <a:pt x="35" y="12"/>
                  </a:lnTo>
                  <a:lnTo>
                    <a:pt x="37" y="10"/>
                  </a:lnTo>
                  <a:lnTo>
                    <a:pt x="41" y="23"/>
                  </a:lnTo>
                  <a:lnTo>
                    <a:pt x="47" y="24"/>
                  </a:lnTo>
                  <a:lnTo>
                    <a:pt x="48" y="26"/>
                  </a:lnTo>
                  <a:lnTo>
                    <a:pt x="54" y="30"/>
                  </a:lnTo>
                </a:path>
              </a:pathLst>
            </a:custGeom>
            <a:solidFill>
              <a:srgbClr val="8ACE00"/>
            </a:solidFill>
            <a:ln>
              <a:solidFill>
                <a:schemeClr val="bg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19;p20">
              <a:extLst>
                <a:ext uri="{FF2B5EF4-FFF2-40B4-BE49-F238E27FC236}">
                  <a16:creationId xmlns:a16="http://schemas.microsoft.com/office/drawing/2014/main" id="{C6B30D19-D4D6-D026-D566-378163CC4A5C}"/>
                </a:ext>
              </a:extLst>
            </p:cNvPr>
            <p:cNvSpPr/>
            <p:nvPr/>
          </p:nvSpPr>
          <p:spPr>
            <a:xfrm>
              <a:off x="7514628" y="1942925"/>
              <a:ext cx="231775" cy="401638"/>
            </a:xfrm>
            <a:custGeom>
              <a:avLst/>
              <a:gdLst/>
              <a:ahLst/>
              <a:cxnLst/>
              <a:rect l="l" t="t" r="r" b="b"/>
              <a:pathLst>
                <a:path w="146" h="273" extrusionOk="0">
                  <a:moveTo>
                    <a:pt x="31" y="167"/>
                  </a:moveTo>
                  <a:lnTo>
                    <a:pt x="30" y="182"/>
                  </a:lnTo>
                  <a:lnTo>
                    <a:pt x="38" y="179"/>
                  </a:lnTo>
                  <a:lnTo>
                    <a:pt x="51" y="211"/>
                  </a:lnTo>
                  <a:lnTo>
                    <a:pt x="52" y="218"/>
                  </a:lnTo>
                  <a:lnTo>
                    <a:pt x="55" y="231"/>
                  </a:lnTo>
                  <a:lnTo>
                    <a:pt x="59" y="251"/>
                  </a:lnTo>
                  <a:lnTo>
                    <a:pt x="62" y="262"/>
                  </a:lnTo>
                  <a:lnTo>
                    <a:pt x="64" y="272"/>
                  </a:lnTo>
                  <a:lnTo>
                    <a:pt x="64" y="270"/>
                  </a:lnTo>
                  <a:lnTo>
                    <a:pt x="80" y="267"/>
                  </a:lnTo>
                  <a:lnTo>
                    <a:pt x="82" y="267"/>
                  </a:lnTo>
                  <a:lnTo>
                    <a:pt x="84" y="267"/>
                  </a:lnTo>
                  <a:lnTo>
                    <a:pt x="84" y="266"/>
                  </a:lnTo>
                  <a:lnTo>
                    <a:pt x="85" y="266"/>
                  </a:lnTo>
                  <a:lnTo>
                    <a:pt x="91" y="266"/>
                  </a:lnTo>
                  <a:lnTo>
                    <a:pt x="104" y="262"/>
                  </a:lnTo>
                  <a:lnTo>
                    <a:pt x="124" y="259"/>
                  </a:lnTo>
                  <a:lnTo>
                    <a:pt x="127" y="258"/>
                  </a:lnTo>
                  <a:lnTo>
                    <a:pt x="116" y="236"/>
                  </a:lnTo>
                  <a:lnTo>
                    <a:pt x="118" y="229"/>
                  </a:lnTo>
                  <a:lnTo>
                    <a:pt x="116" y="211"/>
                  </a:lnTo>
                  <a:lnTo>
                    <a:pt x="116" y="204"/>
                  </a:lnTo>
                  <a:lnTo>
                    <a:pt x="111" y="176"/>
                  </a:lnTo>
                  <a:lnTo>
                    <a:pt x="110" y="167"/>
                  </a:lnTo>
                  <a:lnTo>
                    <a:pt x="113" y="164"/>
                  </a:lnTo>
                  <a:lnTo>
                    <a:pt x="111" y="161"/>
                  </a:lnTo>
                  <a:lnTo>
                    <a:pt x="114" y="147"/>
                  </a:lnTo>
                  <a:lnTo>
                    <a:pt x="118" y="143"/>
                  </a:lnTo>
                  <a:lnTo>
                    <a:pt x="118" y="118"/>
                  </a:lnTo>
                  <a:lnTo>
                    <a:pt x="121" y="103"/>
                  </a:lnTo>
                  <a:lnTo>
                    <a:pt x="118" y="100"/>
                  </a:lnTo>
                  <a:lnTo>
                    <a:pt x="116" y="91"/>
                  </a:lnTo>
                  <a:lnTo>
                    <a:pt x="118" y="81"/>
                  </a:lnTo>
                  <a:lnTo>
                    <a:pt x="129" y="75"/>
                  </a:lnTo>
                  <a:lnTo>
                    <a:pt x="131" y="73"/>
                  </a:lnTo>
                  <a:lnTo>
                    <a:pt x="133" y="69"/>
                  </a:lnTo>
                  <a:lnTo>
                    <a:pt x="145" y="55"/>
                  </a:lnTo>
                  <a:lnTo>
                    <a:pt x="133" y="30"/>
                  </a:lnTo>
                  <a:lnTo>
                    <a:pt x="139" y="11"/>
                  </a:lnTo>
                  <a:lnTo>
                    <a:pt x="135" y="0"/>
                  </a:lnTo>
                  <a:lnTo>
                    <a:pt x="107" y="9"/>
                  </a:lnTo>
                  <a:lnTo>
                    <a:pt x="59" y="20"/>
                  </a:lnTo>
                  <a:lnTo>
                    <a:pt x="11" y="33"/>
                  </a:lnTo>
                  <a:lnTo>
                    <a:pt x="6" y="34"/>
                  </a:lnTo>
                  <a:lnTo>
                    <a:pt x="0" y="35"/>
                  </a:lnTo>
                  <a:lnTo>
                    <a:pt x="1" y="51"/>
                  </a:lnTo>
                  <a:lnTo>
                    <a:pt x="9" y="81"/>
                  </a:lnTo>
                  <a:lnTo>
                    <a:pt x="9" y="82"/>
                  </a:lnTo>
                  <a:lnTo>
                    <a:pt x="12" y="84"/>
                  </a:lnTo>
                  <a:lnTo>
                    <a:pt x="16" y="88"/>
                  </a:lnTo>
                  <a:lnTo>
                    <a:pt x="22" y="113"/>
                  </a:lnTo>
                  <a:lnTo>
                    <a:pt x="17" y="122"/>
                  </a:lnTo>
                  <a:lnTo>
                    <a:pt x="17" y="135"/>
                  </a:lnTo>
                  <a:lnTo>
                    <a:pt x="29" y="162"/>
                  </a:lnTo>
                  <a:lnTo>
                    <a:pt x="31" y="167"/>
                  </a:lnTo>
                </a:path>
              </a:pathLst>
            </a:custGeom>
            <a:solidFill>
              <a:srgbClr val="8ACE00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20;p20">
              <a:extLst>
                <a:ext uri="{FF2B5EF4-FFF2-40B4-BE49-F238E27FC236}">
                  <a16:creationId xmlns:a16="http://schemas.microsoft.com/office/drawing/2014/main" id="{7FE5F99D-9831-C397-33C5-7095FC8B574F}"/>
                </a:ext>
              </a:extLst>
            </p:cNvPr>
            <p:cNvSpPr/>
            <p:nvPr/>
          </p:nvSpPr>
          <p:spPr>
            <a:xfrm>
              <a:off x="6487515" y="2984325"/>
              <a:ext cx="1047751" cy="566738"/>
            </a:xfrm>
            <a:custGeom>
              <a:avLst/>
              <a:gdLst/>
              <a:ahLst/>
              <a:cxnLst/>
              <a:rect l="l" t="t" r="r" b="b"/>
              <a:pathLst>
                <a:path w="663" h="384" extrusionOk="0">
                  <a:moveTo>
                    <a:pt x="603" y="213"/>
                  </a:moveTo>
                  <a:lnTo>
                    <a:pt x="604" y="215"/>
                  </a:lnTo>
                  <a:lnTo>
                    <a:pt x="606" y="213"/>
                  </a:lnTo>
                  <a:lnTo>
                    <a:pt x="613" y="217"/>
                  </a:lnTo>
                  <a:lnTo>
                    <a:pt x="616" y="230"/>
                  </a:lnTo>
                  <a:lnTo>
                    <a:pt x="616" y="231"/>
                  </a:lnTo>
                  <a:lnTo>
                    <a:pt x="616" y="233"/>
                  </a:lnTo>
                  <a:lnTo>
                    <a:pt x="620" y="234"/>
                  </a:lnTo>
                  <a:lnTo>
                    <a:pt x="627" y="234"/>
                  </a:lnTo>
                  <a:lnTo>
                    <a:pt x="632" y="235"/>
                  </a:lnTo>
                  <a:lnTo>
                    <a:pt x="642" y="231"/>
                  </a:lnTo>
                  <a:lnTo>
                    <a:pt x="662" y="270"/>
                  </a:lnTo>
                  <a:lnTo>
                    <a:pt x="650" y="271"/>
                  </a:lnTo>
                  <a:lnTo>
                    <a:pt x="641" y="274"/>
                  </a:lnTo>
                  <a:lnTo>
                    <a:pt x="630" y="277"/>
                  </a:lnTo>
                  <a:lnTo>
                    <a:pt x="628" y="277"/>
                  </a:lnTo>
                  <a:lnTo>
                    <a:pt x="625" y="277"/>
                  </a:lnTo>
                  <a:lnTo>
                    <a:pt x="623" y="278"/>
                  </a:lnTo>
                  <a:lnTo>
                    <a:pt x="620" y="278"/>
                  </a:lnTo>
                  <a:lnTo>
                    <a:pt x="610" y="281"/>
                  </a:lnTo>
                  <a:lnTo>
                    <a:pt x="609" y="281"/>
                  </a:lnTo>
                  <a:lnTo>
                    <a:pt x="606" y="281"/>
                  </a:lnTo>
                  <a:lnTo>
                    <a:pt x="588" y="285"/>
                  </a:lnTo>
                  <a:lnTo>
                    <a:pt x="577" y="288"/>
                  </a:lnTo>
                  <a:lnTo>
                    <a:pt x="574" y="288"/>
                  </a:lnTo>
                  <a:lnTo>
                    <a:pt x="559" y="292"/>
                  </a:lnTo>
                  <a:lnTo>
                    <a:pt x="556" y="294"/>
                  </a:lnTo>
                  <a:lnTo>
                    <a:pt x="553" y="294"/>
                  </a:lnTo>
                  <a:lnTo>
                    <a:pt x="546" y="295"/>
                  </a:lnTo>
                  <a:lnTo>
                    <a:pt x="542" y="295"/>
                  </a:lnTo>
                  <a:lnTo>
                    <a:pt x="521" y="301"/>
                  </a:lnTo>
                  <a:lnTo>
                    <a:pt x="518" y="301"/>
                  </a:lnTo>
                  <a:lnTo>
                    <a:pt x="503" y="303"/>
                  </a:lnTo>
                  <a:lnTo>
                    <a:pt x="499" y="305"/>
                  </a:lnTo>
                  <a:lnTo>
                    <a:pt x="496" y="305"/>
                  </a:lnTo>
                  <a:lnTo>
                    <a:pt x="490" y="306"/>
                  </a:lnTo>
                  <a:lnTo>
                    <a:pt x="486" y="308"/>
                  </a:lnTo>
                  <a:lnTo>
                    <a:pt x="482" y="308"/>
                  </a:lnTo>
                  <a:lnTo>
                    <a:pt x="479" y="309"/>
                  </a:lnTo>
                  <a:lnTo>
                    <a:pt x="464" y="312"/>
                  </a:lnTo>
                  <a:lnTo>
                    <a:pt x="461" y="312"/>
                  </a:lnTo>
                  <a:lnTo>
                    <a:pt x="454" y="313"/>
                  </a:lnTo>
                  <a:lnTo>
                    <a:pt x="450" y="315"/>
                  </a:lnTo>
                  <a:lnTo>
                    <a:pt x="447" y="315"/>
                  </a:lnTo>
                  <a:lnTo>
                    <a:pt x="443" y="316"/>
                  </a:lnTo>
                  <a:lnTo>
                    <a:pt x="440" y="317"/>
                  </a:lnTo>
                  <a:lnTo>
                    <a:pt x="429" y="319"/>
                  </a:lnTo>
                  <a:lnTo>
                    <a:pt x="421" y="320"/>
                  </a:lnTo>
                  <a:lnTo>
                    <a:pt x="420" y="320"/>
                  </a:lnTo>
                  <a:lnTo>
                    <a:pt x="417" y="321"/>
                  </a:lnTo>
                  <a:lnTo>
                    <a:pt x="415" y="321"/>
                  </a:lnTo>
                  <a:lnTo>
                    <a:pt x="414" y="321"/>
                  </a:lnTo>
                  <a:lnTo>
                    <a:pt x="413" y="321"/>
                  </a:lnTo>
                  <a:lnTo>
                    <a:pt x="386" y="327"/>
                  </a:lnTo>
                  <a:lnTo>
                    <a:pt x="379" y="328"/>
                  </a:lnTo>
                  <a:lnTo>
                    <a:pt x="376" y="328"/>
                  </a:lnTo>
                  <a:lnTo>
                    <a:pt x="367" y="331"/>
                  </a:lnTo>
                  <a:lnTo>
                    <a:pt x="354" y="333"/>
                  </a:lnTo>
                  <a:lnTo>
                    <a:pt x="350" y="334"/>
                  </a:lnTo>
                  <a:lnTo>
                    <a:pt x="344" y="334"/>
                  </a:lnTo>
                  <a:lnTo>
                    <a:pt x="337" y="335"/>
                  </a:lnTo>
                  <a:lnTo>
                    <a:pt x="324" y="338"/>
                  </a:lnTo>
                  <a:lnTo>
                    <a:pt x="314" y="339"/>
                  </a:lnTo>
                  <a:lnTo>
                    <a:pt x="311" y="341"/>
                  </a:lnTo>
                  <a:lnTo>
                    <a:pt x="310" y="341"/>
                  </a:lnTo>
                  <a:lnTo>
                    <a:pt x="303" y="342"/>
                  </a:lnTo>
                  <a:lnTo>
                    <a:pt x="287" y="344"/>
                  </a:lnTo>
                  <a:lnTo>
                    <a:pt x="275" y="345"/>
                  </a:lnTo>
                  <a:lnTo>
                    <a:pt x="271" y="346"/>
                  </a:lnTo>
                  <a:lnTo>
                    <a:pt x="265" y="346"/>
                  </a:lnTo>
                  <a:lnTo>
                    <a:pt x="261" y="348"/>
                  </a:lnTo>
                  <a:lnTo>
                    <a:pt x="253" y="348"/>
                  </a:lnTo>
                  <a:lnTo>
                    <a:pt x="247" y="349"/>
                  </a:lnTo>
                  <a:lnTo>
                    <a:pt x="243" y="351"/>
                  </a:lnTo>
                  <a:lnTo>
                    <a:pt x="241" y="351"/>
                  </a:lnTo>
                  <a:lnTo>
                    <a:pt x="240" y="351"/>
                  </a:lnTo>
                  <a:lnTo>
                    <a:pt x="239" y="351"/>
                  </a:lnTo>
                  <a:lnTo>
                    <a:pt x="236" y="351"/>
                  </a:lnTo>
                  <a:lnTo>
                    <a:pt x="223" y="352"/>
                  </a:lnTo>
                  <a:lnTo>
                    <a:pt x="201" y="355"/>
                  </a:lnTo>
                  <a:lnTo>
                    <a:pt x="198" y="356"/>
                  </a:lnTo>
                  <a:lnTo>
                    <a:pt x="190" y="358"/>
                  </a:lnTo>
                  <a:lnTo>
                    <a:pt x="187" y="358"/>
                  </a:lnTo>
                  <a:lnTo>
                    <a:pt x="175" y="359"/>
                  </a:lnTo>
                  <a:lnTo>
                    <a:pt x="171" y="359"/>
                  </a:lnTo>
                  <a:lnTo>
                    <a:pt x="172" y="356"/>
                  </a:lnTo>
                  <a:lnTo>
                    <a:pt x="164" y="358"/>
                  </a:lnTo>
                  <a:lnTo>
                    <a:pt x="157" y="359"/>
                  </a:lnTo>
                  <a:lnTo>
                    <a:pt x="148" y="359"/>
                  </a:lnTo>
                  <a:lnTo>
                    <a:pt x="148" y="362"/>
                  </a:lnTo>
                  <a:lnTo>
                    <a:pt x="130" y="364"/>
                  </a:lnTo>
                  <a:lnTo>
                    <a:pt x="127" y="364"/>
                  </a:lnTo>
                  <a:lnTo>
                    <a:pt x="125" y="366"/>
                  </a:lnTo>
                  <a:lnTo>
                    <a:pt x="122" y="366"/>
                  </a:lnTo>
                  <a:lnTo>
                    <a:pt x="120" y="366"/>
                  </a:lnTo>
                  <a:lnTo>
                    <a:pt x="118" y="367"/>
                  </a:lnTo>
                  <a:lnTo>
                    <a:pt x="111" y="367"/>
                  </a:lnTo>
                  <a:lnTo>
                    <a:pt x="100" y="369"/>
                  </a:lnTo>
                  <a:lnTo>
                    <a:pt x="91" y="371"/>
                  </a:lnTo>
                  <a:lnTo>
                    <a:pt x="89" y="371"/>
                  </a:lnTo>
                  <a:lnTo>
                    <a:pt x="87" y="371"/>
                  </a:lnTo>
                  <a:lnTo>
                    <a:pt x="72" y="374"/>
                  </a:lnTo>
                  <a:lnTo>
                    <a:pt x="68" y="374"/>
                  </a:lnTo>
                  <a:lnTo>
                    <a:pt x="58" y="376"/>
                  </a:lnTo>
                  <a:lnTo>
                    <a:pt x="36" y="378"/>
                  </a:lnTo>
                  <a:lnTo>
                    <a:pt x="34" y="378"/>
                  </a:lnTo>
                  <a:lnTo>
                    <a:pt x="18" y="381"/>
                  </a:lnTo>
                  <a:lnTo>
                    <a:pt x="5" y="383"/>
                  </a:lnTo>
                  <a:lnTo>
                    <a:pt x="2" y="383"/>
                  </a:lnTo>
                  <a:lnTo>
                    <a:pt x="0" y="383"/>
                  </a:lnTo>
                  <a:lnTo>
                    <a:pt x="4" y="381"/>
                  </a:lnTo>
                  <a:lnTo>
                    <a:pt x="13" y="374"/>
                  </a:lnTo>
                  <a:lnTo>
                    <a:pt x="18" y="374"/>
                  </a:lnTo>
                  <a:lnTo>
                    <a:pt x="44" y="360"/>
                  </a:lnTo>
                  <a:lnTo>
                    <a:pt x="44" y="358"/>
                  </a:lnTo>
                  <a:lnTo>
                    <a:pt x="62" y="342"/>
                  </a:lnTo>
                  <a:lnTo>
                    <a:pt x="62" y="341"/>
                  </a:lnTo>
                  <a:lnTo>
                    <a:pt x="62" y="334"/>
                  </a:lnTo>
                  <a:lnTo>
                    <a:pt x="72" y="327"/>
                  </a:lnTo>
                  <a:lnTo>
                    <a:pt x="73" y="315"/>
                  </a:lnTo>
                  <a:lnTo>
                    <a:pt x="84" y="305"/>
                  </a:lnTo>
                  <a:lnTo>
                    <a:pt x="86" y="305"/>
                  </a:lnTo>
                  <a:lnTo>
                    <a:pt x="94" y="298"/>
                  </a:lnTo>
                  <a:lnTo>
                    <a:pt x="100" y="295"/>
                  </a:lnTo>
                  <a:lnTo>
                    <a:pt x="104" y="291"/>
                  </a:lnTo>
                  <a:lnTo>
                    <a:pt x="112" y="281"/>
                  </a:lnTo>
                  <a:lnTo>
                    <a:pt x="120" y="270"/>
                  </a:lnTo>
                  <a:lnTo>
                    <a:pt x="129" y="260"/>
                  </a:lnTo>
                  <a:lnTo>
                    <a:pt x="133" y="262"/>
                  </a:lnTo>
                  <a:lnTo>
                    <a:pt x="130" y="265"/>
                  </a:lnTo>
                  <a:lnTo>
                    <a:pt x="134" y="277"/>
                  </a:lnTo>
                  <a:lnTo>
                    <a:pt x="154" y="290"/>
                  </a:lnTo>
                  <a:lnTo>
                    <a:pt x="159" y="294"/>
                  </a:lnTo>
                  <a:lnTo>
                    <a:pt x="178" y="281"/>
                  </a:lnTo>
                  <a:lnTo>
                    <a:pt x="183" y="274"/>
                  </a:lnTo>
                  <a:lnTo>
                    <a:pt x="187" y="277"/>
                  </a:lnTo>
                  <a:lnTo>
                    <a:pt x="194" y="281"/>
                  </a:lnTo>
                  <a:lnTo>
                    <a:pt x="197" y="284"/>
                  </a:lnTo>
                  <a:lnTo>
                    <a:pt x="204" y="277"/>
                  </a:lnTo>
                  <a:lnTo>
                    <a:pt x="215" y="271"/>
                  </a:lnTo>
                  <a:lnTo>
                    <a:pt x="216" y="273"/>
                  </a:lnTo>
                  <a:lnTo>
                    <a:pt x="226" y="266"/>
                  </a:lnTo>
                  <a:lnTo>
                    <a:pt x="223" y="262"/>
                  </a:lnTo>
                  <a:lnTo>
                    <a:pt x="223" y="258"/>
                  </a:lnTo>
                  <a:lnTo>
                    <a:pt x="232" y="262"/>
                  </a:lnTo>
                  <a:lnTo>
                    <a:pt x="254" y="248"/>
                  </a:lnTo>
                  <a:lnTo>
                    <a:pt x="257" y="252"/>
                  </a:lnTo>
                  <a:lnTo>
                    <a:pt x="268" y="241"/>
                  </a:lnTo>
                  <a:lnTo>
                    <a:pt x="272" y="230"/>
                  </a:lnTo>
                  <a:lnTo>
                    <a:pt x="273" y="227"/>
                  </a:lnTo>
                  <a:lnTo>
                    <a:pt x="271" y="224"/>
                  </a:lnTo>
                  <a:lnTo>
                    <a:pt x="268" y="223"/>
                  </a:lnTo>
                  <a:lnTo>
                    <a:pt x="265" y="220"/>
                  </a:lnTo>
                  <a:lnTo>
                    <a:pt x="271" y="210"/>
                  </a:lnTo>
                  <a:lnTo>
                    <a:pt x="273" y="198"/>
                  </a:lnTo>
                  <a:lnTo>
                    <a:pt x="280" y="188"/>
                  </a:lnTo>
                  <a:lnTo>
                    <a:pt x="285" y="184"/>
                  </a:lnTo>
                  <a:lnTo>
                    <a:pt x="285" y="183"/>
                  </a:lnTo>
                  <a:lnTo>
                    <a:pt x="287" y="174"/>
                  </a:lnTo>
                  <a:lnTo>
                    <a:pt x="287" y="169"/>
                  </a:lnTo>
                  <a:lnTo>
                    <a:pt x="292" y="158"/>
                  </a:lnTo>
                  <a:lnTo>
                    <a:pt x="297" y="151"/>
                  </a:lnTo>
                  <a:lnTo>
                    <a:pt x="299" y="141"/>
                  </a:lnTo>
                  <a:lnTo>
                    <a:pt x="300" y="140"/>
                  </a:lnTo>
                  <a:lnTo>
                    <a:pt x="303" y="113"/>
                  </a:lnTo>
                  <a:lnTo>
                    <a:pt x="310" y="116"/>
                  </a:lnTo>
                  <a:lnTo>
                    <a:pt x="319" y="126"/>
                  </a:lnTo>
                  <a:lnTo>
                    <a:pt x="333" y="129"/>
                  </a:lnTo>
                  <a:lnTo>
                    <a:pt x="337" y="123"/>
                  </a:lnTo>
                  <a:lnTo>
                    <a:pt x="340" y="120"/>
                  </a:lnTo>
                  <a:lnTo>
                    <a:pt x="340" y="117"/>
                  </a:lnTo>
                  <a:lnTo>
                    <a:pt x="340" y="116"/>
                  </a:lnTo>
                  <a:lnTo>
                    <a:pt x="347" y="87"/>
                  </a:lnTo>
                  <a:lnTo>
                    <a:pt x="351" y="77"/>
                  </a:lnTo>
                  <a:lnTo>
                    <a:pt x="351" y="76"/>
                  </a:lnTo>
                  <a:lnTo>
                    <a:pt x="364" y="84"/>
                  </a:lnTo>
                  <a:lnTo>
                    <a:pt x="369" y="66"/>
                  </a:lnTo>
                  <a:lnTo>
                    <a:pt x="383" y="54"/>
                  </a:lnTo>
                  <a:lnTo>
                    <a:pt x="383" y="47"/>
                  </a:lnTo>
                  <a:lnTo>
                    <a:pt x="386" y="43"/>
                  </a:lnTo>
                  <a:lnTo>
                    <a:pt x="390" y="38"/>
                  </a:lnTo>
                  <a:lnTo>
                    <a:pt x="393" y="18"/>
                  </a:lnTo>
                  <a:lnTo>
                    <a:pt x="392" y="0"/>
                  </a:lnTo>
                  <a:lnTo>
                    <a:pt x="397" y="2"/>
                  </a:lnTo>
                  <a:lnTo>
                    <a:pt x="400" y="4"/>
                  </a:lnTo>
                  <a:lnTo>
                    <a:pt x="403" y="6"/>
                  </a:lnTo>
                  <a:lnTo>
                    <a:pt x="410" y="9"/>
                  </a:lnTo>
                  <a:lnTo>
                    <a:pt x="413" y="11"/>
                  </a:lnTo>
                  <a:lnTo>
                    <a:pt x="421" y="16"/>
                  </a:lnTo>
                  <a:lnTo>
                    <a:pt x="424" y="18"/>
                  </a:lnTo>
                  <a:lnTo>
                    <a:pt x="424" y="19"/>
                  </a:lnTo>
                  <a:lnTo>
                    <a:pt x="440" y="27"/>
                  </a:lnTo>
                  <a:lnTo>
                    <a:pt x="443" y="13"/>
                  </a:lnTo>
                  <a:lnTo>
                    <a:pt x="443" y="9"/>
                  </a:lnTo>
                  <a:lnTo>
                    <a:pt x="446" y="5"/>
                  </a:lnTo>
                  <a:lnTo>
                    <a:pt x="449" y="4"/>
                  </a:lnTo>
                  <a:lnTo>
                    <a:pt x="453" y="5"/>
                  </a:lnTo>
                  <a:lnTo>
                    <a:pt x="465" y="9"/>
                  </a:lnTo>
                  <a:lnTo>
                    <a:pt x="470" y="12"/>
                  </a:lnTo>
                  <a:lnTo>
                    <a:pt x="465" y="23"/>
                  </a:lnTo>
                  <a:lnTo>
                    <a:pt x="479" y="27"/>
                  </a:lnTo>
                  <a:lnTo>
                    <a:pt x="483" y="27"/>
                  </a:lnTo>
                  <a:lnTo>
                    <a:pt x="490" y="29"/>
                  </a:lnTo>
                  <a:lnTo>
                    <a:pt x="490" y="33"/>
                  </a:lnTo>
                  <a:lnTo>
                    <a:pt x="500" y="34"/>
                  </a:lnTo>
                  <a:lnTo>
                    <a:pt x="503" y="37"/>
                  </a:lnTo>
                  <a:lnTo>
                    <a:pt x="510" y="43"/>
                  </a:lnTo>
                  <a:lnTo>
                    <a:pt x="511" y="45"/>
                  </a:lnTo>
                  <a:lnTo>
                    <a:pt x="513" y="51"/>
                  </a:lnTo>
                  <a:lnTo>
                    <a:pt x="513" y="52"/>
                  </a:lnTo>
                  <a:lnTo>
                    <a:pt x="514" y="55"/>
                  </a:lnTo>
                  <a:lnTo>
                    <a:pt x="511" y="61"/>
                  </a:lnTo>
                  <a:lnTo>
                    <a:pt x="509" y="63"/>
                  </a:lnTo>
                  <a:lnTo>
                    <a:pt x="507" y="65"/>
                  </a:lnTo>
                  <a:lnTo>
                    <a:pt x="509" y="69"/>
                  </a:lnTo>
                  <a:lnTo>
                    <a:pt x="503" y="72"/>
                  </a:lnTo>
                  <a:lnTo>
                    <a:pt x="503" y="70"/>
                  </a:lnTo>
                  <a:lnTo>
                    <a:pt x="502" y="70"/>
                  </a:lnTo>
                  <a:lnTo>
                    <a:pt x="499" y="72"/>
                  </a:lnTo>
                  <a:lnTo>
                    <a:pt x="500" y="79"/>
                  </a:lnTo>
                  <a:lnTo>
                    <a:pt x="497" y="86"/>
                  </a:lnTo>
                  <a:lnTo>
                    <a:pt x="497" y="87"/>
                  </a:lnTo>
                  <a:lnTo>
                    <a:pt x="497" y="94"/>
                  </a:lnTo>
                  <a:lnTo>
                    <a:pt x="503" y="102"/>
                  </a:lnTo>
                  <a:lnTo>
                    <a:pt x="506" y="104"/>
                  </a:lnTo>
                  <a:lnTo>
                    <a:pt x="524" y="94"/>
                  </a:lnTo>
                  <a:lnTo>
                    <a:pt x="528" y="105"/>
                  </a:lnTo>
                  <a:lnTo>
                    <a:pt x="531" y="106"/>
                  </a:lnTo>
                  <a:lnTo>
                    <a:pt x="534" y="111"/>
                  </a:lnTo>
                  <a:lnTo>
                    <a:pt x="541" y="113"/>
                  </a:lnTo>
                  <a:lnTo>
                    <a:pt x="561" y="112"/>
                  </a:lnTo>
                  <a:lnTo>
                    <a:pt x="572" y="123"/>
                  </a:lnTo>
                  <a:lnTo>
                    <a:pt x="599" y="133"/>
                  </a:lnTo>
                  <a:lnTo>
                    <a:pt x="596" y="149"/>
                  </a:lnTo>
                  <a:lnTo>
                    <a:pt x="598" y="156"/>
                  </a:lnTo>
                  <a:lnTo>
                    <a:pt x="602" y="162"/>
                  </a:lnTo>
                  <a:lnTo>
                    <a:pt x="584" y="163"/>
                  </a:lnTo>
                  <a:lnTo>
                    <a:pt x="574" y="154"/>
                  </a:lnTo>
                  <a:lnTo>
                    <a:pt x="568" y="151"/>
                  </a:lnTo>
                  <a:lnTo>
                    <a:pt x="557" y="144"/>
                  </a:lnTo>
                  <a:lnTo>
                    <a:pt x="556" y="144"/>
                  </a:lnTo>
                  <a:lnTo>
                    <a:pt x="559" y="149"/>
                  </a:lnTo>
                  <a:lnTo>
                    <a:pt x="566" y="154"/>
                  </a:lnTo>
                  <a:lnTo>
                    <a:pt x="571" y="155"/>
                  </a:lnTo>
                  <a:lnTo>
                    <a:pt x="579" y="167"/>
                  </a:lnTo>
                  <a:lnTo>
                    <a:pt x="596" y="169"/>
                  </a:lnTo>
                  <a:lnTo>
                    <a:pt x="598" y="174"/>
                  </a:lnTo>
                  <a:lnTo>
                    <a:pt x="600" y="177"/>
                  </a:lnTo>
                  <a:lnTo>
                    <a:pt x="606" y="174"/>
                  </a:lnTo>
                  <a:lnTo>
                    <a:pt x="610" y="188"/>
                  </a:lnTo>
                  <a:lnTo>
                    <a:pt x="600" y="191"/>
                  </a:lnTo>
                  <a:lnTo>
                    <a:pt x="598" y="188"/>
                  </a:lnTo>
                  <a:lnTo>
                    <a:pt x="595" y="192"/>
                  </a:lnTo>
                  <a:lnTo>
                    <a:pt x="603" y="202"/>
                  </a:lnTo>
                  <a:lnTo>
                    <a:pt x="592" y="208"/>
                  </a:lnTo>
                  <a:lnTo>
                    <a:pt x="593" y="208"/>
                  </a:lnTo>
                  <a:lnTo>
                    <a:pt x="603" y="206"/>
                  </a:lnTo>
                  <a:lnTo>
                    <a:pt x="603" y="21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21;p20">
              <a:extLst>
                <a:ext uri="{FF2B5EF4-FFF2-40B4-BE49-F238E27FC236}">
                  <a16:creationId xmlns:a16="http://schemas.microsoft.com/office/drawing/2014/main" id="{A2E4E52B-D1A2-3292-2353-B548ED150F93}"/>
                </a:ext>
              </a:extLst>
            </p:cNvPr>
            <p:cNvSpPr/>
            <p:nvPr/>
          </p:nvSpPr>
          <p:spPr>
            <a:xfrm>
              <a:off x="7486053" y="3135138"/>
              <a:ext cx="74612" cy="165100"/>
            </a:xfrm>
            <a:custGeom>
              <a:avLst/>
              <a:gdLst/>
              <a:ahLst/>
              <a:cxnLst/>
              <a:rect l="l" t="t" r="r" b="b"/>
              <a:pathLst>
                <a:path w="48" h="113" extrusionOk="0">
                  <a:moveTo>
                    <a:pt x="0" y="62"/>
                  </a:moveTo>
                  <a:lnTo>
                    <a:pt x="0" y="96"/>
                  </a:lnTo>
                  <a:lnTo>
                    <a:pt x="9" y="112"/>
                  </a:lnTo>
                  <a:lnTo>
                    <a:pt x="9" y="107"/>
                  </a:lnTo>
                  <a:lnTo>
                    <a:pt x="12" y="107"/>
                  </a:lnTo>
                  <a:lnTo>
                    <a:pt x="11" y="109"/>
                  </a:lnTo>
                  <a:lnTo>
                    <a:pt x="19" y="94"/>
                  </a:lnTo>
                  <a:lnTo>
                    <a:pt x="25" y="66"/>
                  </a:lnTo>
                  <a:lnTo>
                    <a:pt x="31" y="27"/>
                  </a:lnTo>
                  <a:lnTo>
                    <a:pt x="34" y="20"/>
                  </a:lnTo>
                  <a:lnTo>
                    <a:pt x="39" y="20"/>
                  </a:lnTo>
                  <a:lnTo>
                    <a:pt x="47" y="0"/>
                  </a:lnTo>
                  <a:lnTo>
                    <a:pt x="34" y="5"/>
                  </a:lnTo>
                  <a:lnTo>
                    <a:pt x="28" y="6"/>
                  </a:lnTo>
                  <a:lnTo>
                    <a:pt x="15" y="10"/>
                  </a:lnTo>
                  <a:lnTo>
                    <a:pt x="14" y="16"/>
                  </a:lnTo>
                  <a:lnTo>
                    <a:pt x="7" y="23"/>
                  </a:lnTo>
                  <a:lnTo>
                    <a:pt x="14" y="24"/>
                  </a:lnTo>
                  <a:lnTo>
                    <a:pt x="1" y="56"/>
                  </a:lnTo>
                  <a:lnTo>
                    <a:pt x="0" y="6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22;p20">
              <a:extLst>
                <a:ext uri="{FF2B5EF4-FFF2-40B4-BE49-F238E27FC236}">
                  <a16:creationId xmlns:a16="http://schemas.microsoft.com/office/drawing/2014/main" id="{8F83C191-44E4-0267-7597-F24D927D3B90}"/>
                </a:ext>
              </a:extLst>
            </p:cNvPr>
            <p:cNvSpPr/>
            <p:nvPr/>
          </p:nvSpPr>
          <p:spPr>
            <a:xfrm>
              <a:off x="6587528" y="2850975"/>
              <a:ext cx="603250" cy="569913"/>
            </a:xfrm>
            <a:custGeom>
              <a:avLst/>
              <a:gdLst/>
              <a:ahLst/>
              <a:cxnLst/>
              <a:rect l="l" t="t" r="r" b="b"/>
              <a:pathLst>
                <a:path w="383" h="387" extrusionOk="0">
                  <a:moveTo>
                    <a:pt x="84" y="150"/>
                  </a:moveTo>
                  <a:lnTo>
                    <a:pt x="89" y="146"/>
                  </a:lnTo>
                  <a:lnTo>
                    <a:pt x="92" y="143"/>
                  </a:lnTo>
                  <a:lnTo>
                    <a:pt x="102" y="135"/>
                  </a:lnTo>
                  <a:lnTo>
                    <a:pt x="103" y="130"/>
                  </a:lnTo>
                  <a:lnTo>
                    <a:pt x="105" y="130"/>
                  </a:lnTo>
                  <a:lnTo>
                    <a:pt x="107" y="124"/>
                  </a:lnTo>
                  <a:lnTo>
                    <a:pt x="109" y="120"/>
                  </a:lnTo>
                  <a:lnTo>
                    <a:pt x="114" y="116"/>
                  </a:lnTo>
                  <a:lnTo>
                    <a:pt x="119" y="113"/>
                  </a:lnTo>
                  <a:lnTo>
                    <a:pt x="120" y="102"/>
                  </a:lnTo>
                  <a:lnTo>
                    <a:pt x="117" y="99"/>
                  </a:lnTo>
                  <a:lnTo>
                    <a:pt x="119" y="88"/>
                  </a:lnTo>
                  <a:lnTo>
                    <a:pt x="120" y="80"/>
                  </a:lnTo>
                  <a:lnTo>
                    <a:pt x="124" y="74"/>
                  </a:lnTo>
                  <a:lnTo>
                    <a:pt x="123" y="67"/>
                  </a:lnTo>
                  <a:lnTo>
                    <a:pt x="123" y="56"/>
                  </a:lnTo>
                  <a:lnTo>
                    <a:pt x="123" y="53"/>
                  </a:lnTo>
                  <a:lnTo>
                    <a:pt x="124" y="49"/>
                  </a:lnTo>
                  <a:lnTo>
                    <a:pt x="127" y="41"/>
                  </a:lnTo>
                  <a:lnTo>
                    <a:pt x="127" y="29"/>
                  </a:lnTo>
                  <a:lnTo>
                    <a:pt x="124" y="27"/>
                  </a:lnTo>
                  <a:lnTo>
                    <a:pt x="124" y="26"/>
                  </a:lnTo>
                  <a:lnTo>
                    <a:pt x="124" y="16"/>
                  </a:lnTo>
                  <a:lnTo>
                    <a:pt x="119" y="6"/>
                  </a:lnTo>
                  <a:lnTo>
                    <a:pt x="121" y="2"/>
                  </a:lnTo>
                  <a:lnTo>
                    <a:pt x="127" y="1"/>
                  </a:lnTo>
                  <a:lnTo>
                    <a:pt x="128" y="0"/>
                  </a:lnTo>
                  <a:lnTo>
                    <a:pt x="128" y="1"/>
                  </a:lnTo>
                  <a:lnTo>
                    <a:pt x="130" y="5"/>
                  </a:lnTo>
                  <a:lnTo>
                    <a:pt x="131" y="16"/>
                  </a:lnTo>
                  <a:lnTo>
                    <a:pt x="132" y="19"/>
                  </a:lnTo>
                  <a:lnTo>
                    <a:pt x="132" y="22"/>
                  </a:lnTo>
                  <a:lnTo>
                    <a:pt x="134" y="24"/>
                  </a:lnTo>
                  <a:lnTo>
                    <a:pt x="135" y="41"/>
                  </a:lnTo>
                  <a:lnTo>
                    <a:pt x="137" y="42"/>
                  </a:lnTo>
                  <a:lnTo>
                    <a:pt x="138" y="51"/>
                  </a:lnTo>
                  <a:lnTo>
                    <a:pt x="138" y="52"/>
                  </a:lnTo>
                  <a:lnTo>
                    <a:pt x="139" y="62"/>
                  </a:lnTo>
                  <a:lnTo>
                    <a:pt x="141" y="66"/>
                  </a:lnTo>
                  <a:lnTo>
                    <a:pt x="141" y="69"/>
                  </a:lnTo>
                  <a:lnTo>
                    <a:pt x="141" y="71"/>
                  </a:lnTo>
                  <a:lnTo>
                    <a:pt x="145" y="95"/>
                  </a:lnTo>
                  <a:lnTo>
                    <a:pt x="145" y="96"/>
                  </a:lnTo>
                  <a:lnTo>
                    <a:pt x="146" y="98"/>
                  </a:lnTo>
                  <a:lnTo>
                    <a:pt x="148" y="98"/>
                  </a:lnTo>
                  <a:lnTo>
                    <a:pt x="155" y="96"/>
                  </a:lnTo>
                  <a:lnTo>
                    <a:pt x="157" y="96"/>
                  </a:lnTo>
                  <a:lnTo>
                    <a:pt x="157" y="95"/>
                  </a:lnTo>
                  <a:lnTo>
                    <a:pt x="195" y="89"/>
                  </a:lnTo>
                  <a:lnTo>
                    <a:pt x="197" y="88"/>
                  </a:lnTo>
                  <a:lnTo>
                    <a:pt x="203" y="87"/>
                  </a:lnTo>
                  <a:lnTo>
                    <a:pt x="207" y="87"/>
                  </a:lnTo>
                  <a:lnTo>
                    <a:pt x="221" y="84"/>
                  </a:lnTo>
                  <a:lnTo>
                    <a:pt x="224" y="84"/>
                  </a:lnTo>
                  <a:lnTo>
                    <a:pt x="231" y="83"/>
                  </a:lnTo>
                  <a:lnTo>
                    <a:pt x="233" y="103"/>
                  </a:lnTo>
                  <a:lnTo>
                    <a:pt x="240" y="138"/>
                  </a:lnTo>
                  <a:lnTo>
                    <a:pt x="247" y="130"/>
                  </a:lnTo>
                  <a:lnTo>
                    <a:pt x="254" y="121"/>
                  </a:lnTo>
                  <a:lnTo>
                    <a:pt x="256" y="118"/>
                  </a:lnTo>
                  <a:lnTo>
                    <a:pt x="260" y="116"/>
                  </a:lnTo>
                  <a:lnTo>
                    <a:pt x="269" y="102"/>
                  </a:lnTo>
                  <a:lnTo>
                    <a:pt x="274" y="103"/>
                  </a:lnTo>
                  <a:lnTo>
                    <a:pt x="287" y="83"/>
                  </a:lnTo>
                  <a:lnTo>
                    <a:pt x="300" y="89"/>
                  </a:lnTo>
                  <a:lnTo>
                    <a:pt x="303" y="89"/>
                  </a:lnTo>
                  <a:lnTo>
                    <a:pt x="314" y="89"/>
                  </a:lnTo>
                  <a:lnTo>
                    <a:pt x="316" y="89"/>
                  </a:lnTo>
                  <a:lnTo>
                    <a:pt x="322" y="78"/>
                  </a:lnTo>
                  <a:lnTo>
                    <a:pt x="322" y="76"/>
                  </a:lnTo>
                  <a:lnTo>
                    <a:pt x="325" y="74"/>
                  </a:lnTo>
                  <a:lnTo>
                    <a:pt x="330" y="74"/>
                  </a:lnTo>
                  <a:lnTo>
                    <a:pt x="340" y="66"/>
                  </a:lnTo>
                  <a:lnTo>
                    <a:pt x="350" y="71"/>
                  </a:lnTo>
                  <a:lnTo>
                    <a:pt x="352" y="73"/>
                  </a:lnTo>
                  <a:lnTo>
                    <a:pt x="362" y="69"/>
                  </a:lnTo>
                  <a:lnTo>
                    <a:pt x="369" y="81"/>
                  </a:lnTo>
                  <a:lnTo>
                    <a:pt x="376" y="88"/>
                  </a:lnTo>
                  <a:lnTo>
                    <a:pt x="379" y="96"/>
                  </a:lnTo>
                  <a:lnTo>
                    <a:pt x="382" y="98"/>
                  </a:lnTo>
                  <a:lnTo>
                    <a:pt x="379" y="102"/>
                  </a:lnTo>
                  <a:lnTo>
                    <a:pt x="379" y="106"/>
                  </a:lnTo>
                  <a:lnTo>
                    <a:pt x="376" y="120"/>
                  </a:lnTo>
                  <a:lnTo>
                    <a:pt x="359" y="112"/>
                  </a:lnTo>
                  <a:lnTo>
                    <a:pt x="359" y="110"/>
                  </a:lnTo>
                  <a:lnTo>
                    <a:pt x="357" y="109"/>
                  </a:lnTo>
                  <a:lnTo>
                    <a:pt x="348" y="103"/>
                  </a:lnTo>
                  <a:lnTo>
                    <a:pt x="346" y="102"/>
                  </a:lnTo>
                  <a:lnTo>
                    <a:pt x="339" y="99"/>
                  </a:lnTo>
                  <a:lnTo>
                    <a:pt x="336" y="96"/>
                  </a:lnTo>
                  <a:lnTo>
                    <a:pt x="333" y="95"/>
                  </a:lnTo>
                  <a:lnTo>
                    <a:pt x="328" y="92"/>
                  </a:lnTo>
                  <a:lnTo>
                    <a:pt x="329" y="110"/>
                  </a:lnTo>
                  <a:lnTo>
                    <a:pt x="326" y="131"/>
                  </a:lnTo>
                  <a:lnTo>
                    <a:pt x="322" y="135"/>
                  </a:lnTo>
                  <a:lnTo>
                    <a:pt x="319" y="139"/>
                  </a:lnTo>
                  <a:lnTo>
                    <a:pt x="319" y="146"/>
                  </a:lnTo>
                  <a:lnTo>
                    <a:pt x="305" y="159"/>
                  </a:lnTo>
                  <a:lnTo>
                    <a:pt x="300" y="177"/>
                  </a:lnTo>
                  <a:lnTo>
                    <a:pt x="287" y="168"/>
                  </a:lnTo>
                  <a:lnTo>
                    <a:pt x="287" y="170"/>
                  </a:lnTo>
                  <a:lnTo>
                    <a:pt x="283" y="179"/>
                  </a:lnTo>
                  <a:lnTo>
                    <a:pt x="276" y="208"/>
                  </a:lnTo>
                  <a:lnTo>
                    <a:pt x="276" y="210"/>
                  </a:lnTo>
                  <a:lnTo>
                    <a:pt x="276" y="213"/>
                  </a:lnTo>
                  <a:lnTo>
                    <a:pt x="274" y="215"/>
                  </a:lnTo>
                  <a:lnTo>
                    <a:pt x="269" y="221"/>
                  </a:lnTo>
                  <a:lnTo>
                    <a:pt x="256" y="218"/>
                  </a:lnTo>
                  <a:lnTo>
                    <a:pt x="246" y="208"/>
                  </a:lnTo>
                  <a:lnTo>
                    <a:pt x="239" y="206"/>
                  </a:lnTo>
                  <a:lnTo>
                    <a:pt x="236" y="232"/>
                  </a:lnTo>
                  <a:lnTo>
                    <a:pt x="235" y="233"/>
                  </a:lnTo>
                  <a:lnTo>
                    <a:pt x="233" y="243"/>
                  </a:lnTo>
                  <a:lnTo>
                    <a:pt x="228" y="250"/>
                  </a:lnTo>
                  <a:lnTo>
                    <a:pt x="224" y="261"/>
                  </a:lnTo>
                  <a:lnTo>
                    <a:pt x="224" y="267"/>
                  </a:lnTo>
                  <a:lnTo>
                    <a:pt x="221" y="275"/>
                  </a:lnTo>
                  <a:lnTo>
                    <a:pt x="221" y="276"/>
                  </a:lnTo>
                  <a:lnTo>
                    <a:pt x="217" y="280"/>
                  </a:lnTo>
                  <a:lnTo>
                    <a:pt x="210" y="290"/>
                  </a:lnTo>
                  <a:lnTo>
                    <a:pt x="207" y="302"/>
                  </a:lnTo>
                  <a:lnTo>
                    <a:pt x="202" y="312"/>
                  </a:lnTo>
                  <a:lnTo>
                    <a:pt x="204" y="315"/>
                  </a:lnTo>
                  <a:lnTo>
                    <a:pt x="207" y="316"/>
                  </a:lnTo>
                  <a:lnTo>
                    <a:pt x="210" y="319"/>
                  </a:lnTo>
                  <a:lnTo>
                    <a:pt x="208" y="322"/>
                  </a:lnTo>
                  <a:lnTo>
                    <a:pt x="204" y="333"/>
                  </a:lnTo>
                  <a:lnTo>
                    <a:pt x="193" y="344"/>
                  </a:lnTo>
                  <a:lnTo>
                    <a:pt x="191" y="340"/>
                  </a:lnTo>
                  <a:lnTo>
                    <a:pt x="168" y="354"/>
                  </a:lnTo>
                  <a:lnTo>
                    <a:pt x="160" y="350"/>
                  </a:lnTo>
                  <a:lnTo>
                    <a:pt x="160" y="354"/>
                  </a:lnTo>
                  <a:lnTo>
                    <a:pt x="163" y="358"/>
                  </a:lnTo>
                  <a:lnTo>
                    <a:pt x="153" y="365"/>
                  </a:lnTo>
                  <a:lnTo>
                    <a:pt x="152" y="363"/>
                  </a:lnTo>
                  <a:lnTo>
                    <a:pt x="141" y="369"/>
                  </a:lnTo>
                  <a:lnTo>
                    <a:pt x="134" y="376"/>
                  </a:lnTo>
                  <a:lnTo>
                    <a:pt x="131" y="373"/>
                  </a:lnTo>
                  <a:lnTo>
                    <a:pt x="124" y="369"/>
                  </a:lnTo>
                  <a:lnTo>
                    <a:pt x="120" y="366"/>
                  </a:lnTo>
                  <a:lnTo>
                    <a:pt x="114" y="373"/>
                  </a:lnTo>
                  <a:lnTo>
                    <a:pt x="96" y="386"/>
                  </a:lnTo>
                  <a:lnTo>
                    <a:pt x="91" y="381"/>
                  </a:lnTo>
                  <a:lnTo>
                    <a:pt x="71" y="369"/>
                  </a:lnTo>
                  <a:lnTo>
                    <a:pt x="67" y="356"/>
                  </a:lnTo>
                  <a:lnTo>
                    <a:pt x="70" y="354"/>
                  </a:lnTo>
                  <a:lnTo>
                    <a:pt x="66" y="352"/>
                  </a:lnTo>
                  <a:lnTo>
                    <a:pt x="52" y="352"/>
                  </a:lnTo>
                  <a:lnTo>
                    <a:pt x="52" y="350"/>
                  </a:lnTo>
                  <a:lnTo>
                    <a:pt x="31" y="336"/>
                  </a:lnTo>
                  <a:lnTo>
                    <a:pt x="33" y="334"/>
                  </a:lnTo>
                  <a:lnTo>
                    <a:pt x="27" y="329"/>
                  </a:lnTo>
                  <a:lnTo>
                    <a:pt x="23" y="323"/>
                  </a:lnTo>
                  <a:lnTo>
                    <a:pt x="23" y="322"/>
                  </a:lnTo>
                  <a:lnTo>
                    <a:pt x="15" y="316"/>
                  </a:lnTo>
                  <a:lnTo>
                    <a:pt x="15" y="315"/>
                  </a:lnTo>
                  <a:lnTo>
                    <a:pt x="15" y="309"/>
                  </a:lnTo>
                  <a:lnTo>
                    <a:pt x="1" y="297"/>
                  </a:lnTo>
                  <a:lnTo>
                    <a:pt x="1" y="283"/>
                  </a:lnTo>
                  <a:lnTo>
                    <a:pt x="2" y="283"/>
                  </a:lnTo>
                  <a:lnTo>
                    <a:pt x="0" y="271"/>
                  </a:lnTo>
                  <a:lnTo>
                    <a:pt x="0" y="265"/>
                  </a:lnTo>
                  <a:lnTo>
                    <a:pt x="8" y="265"/>
                  </a:lnTo>
                  <a:lnTo>
                    <a:pt x="16" y="261"/>
                  </a:lnTo>
                  <a:lnTo>
                    <a:pt x="22" y="253"/>
                  </a:lnTo>
                  <a:lnTo>
                    <a:pt x="22" y="243"/>
                  </a:lnTo>
                  <a:lnTo>
                    <a:pt x="24" y="242"/>
                  </a:lnTo>
                  <a:lnTo>
                    <a:pt x="27" y="242"/>
                  </a:lnTo>
                  <a:lnTo>
                    <a:pt x="31" y="237"/>
                  </a:lnTo>
                  <a:lnTo>
                    <a:pt x="26" y="225"/>
                  </a:lnTo>
                  <a:lnTo>
                    <a:pt x="31" y="200"/>
                  </a:lnTo>
                  <a:lnTo>
                    <a:pt x="34" y="196"/>
                  </a:lnTo>
                  <a:lnTo>
                    <a:pt x="38" y="192"/>
                  </a:lnTo>
                  <a:lnTo>
                    <a:pt x="48" y="207"/>
                  </a:lnTo>
                  <a:lnTo>
                    <a:pt x="49" y="206"/>
                  </a:lnTo>
                  <a:lnTo>
                    <a:pt x="55" y="199"/>
                  </a:lnTo>
                  <a:lnTo>
                    <a:pt x="58" y="182"/>
                  </a:lnTo>
                  <a:lnTo>
                    <a:pt x="58" y="178"/>
                  </a:lnTo>
                  <a:lnTo>
                    <a:pt x="56" y="175"/>
                  </a:lnTo>
                  <a:lnTo>
                    <a:pt x="55" y="172"/>
                  </a:lnTo>
                  <a:lnTo>
                    <a:pt x="58" y="168"/>
                  </a:lnTo>
                  <a:lnTo>
                    <a:pt x="59" y="164"/>
                  </a:lnTo>
                  <a:lnTo>
                    <a:pt x="69" y="160"/>
                  </a:lnTo>
                  <a:lnTo>
                    <a:pt x="73" y="149"/>
                  </a:lnTo>
                  <a:lnTo>
                    <a:pt x="84" y="15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23;p20">
              <a:extLst>
                <a:ext uri="{FF2B5EF4-FFF2-40B4-BE49-F238E27FC236}">
                  <a16:creationId xmlns:a16="http://schemas.microsoft.com/office/drawing/2014/main" id="{C86F94AB-9752-27DE-1C07-FD4D37CE141F}"/>
                </a:ext>
              </a:extLst>
            </p:cNvPr>
            <p:cNvSpPr/>
            <p:nvPr/>
          </p:nvSpPr>
          <p:spPr>
            <a:xfrm>
              <a:off x="2402878" y="2658888"/>
              <a:ext cx="741362" cy="881062"/>
            </a:xfrm>
            <a:custGeom>
              <a:avLst/>
              <a:gdLst/>
              <a:ahLst/>
              <a:cxnLst/>
              <a:rect l="l" t="t" r="r" b="b"/>
              <a:pathLst>
                <a:path w="470" h="599" extrusionOk="0">
                  <a:moveTo>
                    <a:pt x="19" y="415"/>
                  </a:moveTo>
                  <a:lnTo>
                    <a:pt x="12" y="457"/>
                  </a:lnTo>
                  <a:lnTo>
                    <a:pt x="12" y="458"/>
                  </a:lnTo>
                  <a:lnTo>
                    <a:pt x="9" y="475"/>
                  </a:lnTo>
                  <a:lnTo>
                    <a:pt x="6" y="493"/>
                  </a:lnTo>
                  <a:lnTo>
                    <a:pt x="0" y="529"/>
                  </a:lnTo>
                  <a:lnTo>
                    <a:pt x="0" y="540"/>
                  </a:lnTo>
                  <a:lnTo>
                    <a:pt x="26" y="545"/>
                  </a:lnTo>
                  <a:lnTo>
                    <a:pt x="55" y="549"/>
                  </a:lnTo>
                  <a:lnTo>
                    <a:pt x="95" y="556"/>
                  </a:lnTo>
                  <a:lnTo>
                    <a:pt x="98" y="556"/>
                  </a:lnTo>
                  <a:lnTo>
                    <a:pt x="109" y="557"/>
                  </a:lnTo>
                  <a:lnTo>
                    <a:pt x="125" y="560"/>
                  </a:lnTo>
                  <a:lnTo>
                    <a:pt x="192" y="568"/>
                  </a:lnTo>
                  <a:lnTo>
                    <a:pt x="214" y="572"/>
                  </a:lnTo>
                  <a:lnTo>
                    <a:pt x="221" y="572"/>
                  </a:lnTo>
                  <a:lnTo>
                    <a:pt x="235" y="574"/>
                  </a:lnTo>
                  <a:lnTo>
                    <a:pt x="257" y="577"/>
                  </a:lnTo>
                  <a:lnTo>
                    <a:pt x="278" y="579"/>
                  </a:lnTo>
                  <a:lnTo>
                    <a:pt x="300" y="582"/>
                  </a:lnTo>
                  <a:lnTo>
                    <a:pt x="301" y="584"/>
                  </a:lnTo>
                  <a:lnTo>
                    <a:pt x="340" y="588"/>
                  </a:lnTo>
                  <a:lnTo>
                    <a:pt x="372" y="592"/>
                  </a:lnTo>
                  <a:lnTo>
                    <a:pt x="383" y="593"/>
                  </a:lnTo>
                  <a:lnTo>
                    <a:pt x="421" y="598"/>
                  </a:lnTo>
                  <a:lnTo>
                    <a:pt x="427" y="545"/>
                  </a:lnTo>
                  <a:lnTo>
                    <a:pt x="428" y="543"/>
                  </a:lnTo>
                  <a:lnTo>
                    <a:pt x="430" y="515"/>
                  </a:lnTo>
                  <a:lnTo>
                    <a:pt x="433" y="500"/>
                  </a:lnTo>
                  <a:lnTo>
                    <a:pt x="433" y="488"/>
                  </a:lnTo>
                  <a:lnTo>
                    <a:pt x="435" y="471"/>
                  </a:lnTo>
                  <a:lnTo>
                    <a:pt x="435" y="470"/>
                  </a:lnTo>
                  <a:lnTo>
                    <a:pt x="435" y="458"/>
                  </a:lnTo>
                  <a:lnTo>
                    <a:pt x="438" y="433"/>
                  </a:lnTo>
                  <a:lnTo>
                    <a:pt x="441" y="406"/>
                  </a:lnTo>
                  <a:lnTo>
                    <a:pt x="445" y="379"/>
                  </a:lnTo>
                  <a:lnTo>
                    <a:pt x="449" y="339"/>
                  </a:lnTo>
                  <a:lnTo>
                    <a:pt x="451" y="325"/>
                  </a:lnTo>
                  <a:lnTo>
                    <a:pt x="452" y="311"/>
                  </a:lnTo>
                  <a:lnTo>
                    <a:pt x="452" y="307"/>
                  </a:lnTo>
                  <a:lnTo>
                    <a:pt x="455" y="283"/>
                  </a:lnTo>
                  <a:lnTo>
                    <a:pt x="456" y="271"/>
                  </a:lnTo>
                  <a:lnTo>
                    <a:pt x="459" y="246"/>
                  </a:lnTo>
                  <a:lnTo>
                    <a:pt x="462" y="222"/>
                  </a:lnTo>
                  <a:lnTo>
                    <a:pt x="464" y="201"/>
                  </a:lnTo>
                  <a:lnTo>
                    <a:pt x="464" y="200"/>
                  </a:lnTo>
                  <a:lnTo>
                    <a:pt x="466" y="189"/>
                  </a:lnTo>
                  <a:lnTo>
                    <a:pt x="467" y="175"/>
                  </a:lnTo>
                  <a:lnTo>
                    <a:pt x="469" y="161"/>
                  </a:lnTo>
                  <a:lnTo>
                    <a:pt x="433" y="157"/>
                  </a:lnTo>
                  <a:lnTo>
                    <a:pt x="430" y="157"/>
                  </a:lnTo>
                  <a:lnTo>
                    <a:pt x="392" y="152"/>
                  </a:lnTo>
                  <a:lnTo>
                    <a:pt x="388" y="152"/>
                  </a:lnTo>
                  <a:lnTo>
                    <a:pt x="370" y="151"/>
                  </a:lnTo>
                  <a:lnTo>
                    <a:pt x="308" y="143"/>
                  </a:lnTo>
                  <a:lnTo>
                    <a:pt x="311" y="115"/>
                  </a:lnTo>
                  <a:lnTo>
                    <a:pt x="314" y="94"/>
                  </a:lnTo>
                  <a:lnTo>
                    <a:pt x="315" y="87"/>
                  </a:lnTo>
                  <a:lnTo>
                    <a:pt x="316" y="79"/>
                  </a:lnTo>
                  <a:lnTo>
                    <a:pt x="318" y="61"/>
                  </a:lnTo>
                  <a:lnTo>
                    <a:pt x="320" y="52"/>
                  </a:lnTo>
                  <a:lnTo>
                    <a:pt x="322" y="33"/>
                  </a:lnTo>
                  <a:lnTo>
                    <a:pt x="291" y="30"/>
                  </a:lnTo>
                  <a:lnTo>
                    <a:pt x="290" y="30"/>
                  </a:lnTo>
                  <a:lnTo>
                    <a:pt x="284" y="29"/>
                  </a:lnTo>
                  <a:lnTo>
                    <a:pt x="267" y="26"/>
                  </a:lnTo>
                  <a:lnTo>
                    <a:pt x="247" y="23"/>
                  </a:lnTo>
                  <a:lnTo>
                    <a:pt x="237" y="23"/>
                  </a:lnTo>
                  <a:lnTo>
                    <a:pt x="233" y="22"/>
                  </a:lnTo>
                  <a:lnTo>
                    <a:pt x="232" y="22"/>
                  </a:lnTo>
                  <a:lnTo>
                    <a:pt x="232" y="20"/>
                  </a:lnTo>
                  <a:lnTo>
                    <a:pt x="168" y="12"/>
                  </a:lnTo>
                  <a:lnTo>
                    <a:pt x="148" y="9"/>
                  </a:lnTo>
                  <a:lnTo>
                    <a:pt x="109" y="5"/>
                  </a:lnTo>
                  <a:lnTo>
                    <a:pt x="85" y="0"/>
                  </a:lnTo>
                  <a:lnTo>
                    <a:pt x="84" y="12"/>
                  </a:lnTo>
                  <a:lnTo>
                    <a:pt x="74" y="72"/>
                  </a:lnTo>
                  <a:lnTo>
                    <a:pt x="69" y="108"/>
                  </a:lnTo>
                  <a:lnTo>
                    <a:pt x="62" y="148"/>
                  </a:lnTo>
                  <a:lnTo>
                    <a:pt x="56" y="178"/>
                  </a:lnTo>
                  <a:lnTo>
                    <a:pt x="52" y="203"/>
                  </a:lnTo>
                  <a:lnTo>
                    <a:pt x="51" y="215"/>
                  </a:lnTo>
                  <a:lnTo>
                    <a:pt x="49" y="225"/>
                  </a:lnTo>
                  <a:lnTo>
                    <a:pt x="47" y="241"/>
                  </a:lnTo>
                  <a:lnTo>
                    <a:pt x="42" y="265"/>
                  </a:lnTo>
                  <a:lnTo>
                    <a:pt x="42" y="269"/>
                  </a:lnTo>
                  <a:lnTo>
                    <a:pt x="30" y="339"/>
                  </a:lnTo>
                  <a:lnTo>
                    <a:pt x="29" y="358"/>
                  </a:lnTo>
                  <a:lnTo>
                    <a:pt x="27" y="364"/>
                  </a:lnTo>
                  <a:lnTo>
                    <a:pt x="26" y="369"/>
                  </a:lnTo>
                  <a:lnTo>
                    <a:pt x="24" y="378"/>
                  </a:lnTo>
                  <a:lnTo>
                    <a:pt x="20" y="400"/>
                  </a:lnTo>
                  <a:lnTo>
                    <a:pt x="19" y="415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24;p20">
              <a:extLst>
                <a:ext uri="{FF2B5EF4-FFF2-40B4-BE49-F238E27FC236}">
                  <a16:creationId xmlns:a16="http://schemas.microsoft.com/office/drawing/2014/main" id="{57D68FB3-44E9-ECCE-03B5-41D961CA5AE0}"/>
                </a:ext>
              </a:extLst>
            </p:cNvPr>
            <p:cNvSpPr/>
            <p:nvPr/>
          </p:nvSpPr>
          <p:spPr>
            <a:xfrm>
              <a:off x="1478228" y="1394412"/>
              <a:ext cx="904875" cy="598488"/>
            </a:xfrm>
            <a:custGeom>
              <a:avLst/>
              <a:gdLst/>
              <a:ahLst/>
              <a:cxnLst/>
              <a:rect l="l" t="t" r="r" b="b"/>
              <a:pathLst>
                <a:path w="574" h="407" extrusionOk="0">
                  <a:moveTo>
                    <a:pt x="520" y="357"/>
                  </a:moveTo>
                  <a:lnTo>
                    <a:pt x="519" y="363"/>
                  </a:lnTo>
                  <a:lnTo>
                    <a:pt x="523" y="376"/>
                  </a:lnTo>
                  <a:lnTo>
                    <a:pt x="521" y="406"/>
                  </a:lnTo>
                  <a:lnTo>
                    <a:pt x="489" y="397"/>
                  </a:lnTo>
                  <a:lnTo>
                    <a:pt x="488" y="397"/>
                  </a:lnTo>
                  <a:lnTo>
                    <a:pt x="478" y="396"/>
                  </a:lnTo>
                  <a:lnTo>
                    <a:pt x="470" y="394"/>
                  </a:lnTo>
                  <a:lnTo>
                    <a:pt x="469" y="394"/>
                  </a:lnTo>
                  <a:lnTo>
                    <a:pt x="462" y="393"/>
                  </a:lnTo>
                  <a:lnTo>
                    <a:pt x="442" y="389"/>
                  </a:lnTo>
                  <a:lnTo>
                    <a:pt x="441" y="389"/>
                  </a:lnTo>
                  <a:lnTo>
                    <a:pt x="422" y="385"/>
                  </a:lnTo>
                  <a:lnTo>
                    <a:pt x="383" y="376"/>
                  </a:lnTo>
                  <a:lnTo>
                    <a:pt x="368" y="374"/>
                  </a:lnTo>
                  <a:lnTo>
                    <a:pt x="355" y="379"/>
                  </a:lnTo>
                  <a:lnTo>
                    <a:pt x="347" y="376"/>
                  </a:lnTo>
                  <a:lnTo>
                    <a:pt x="333" y="375"/>
                  </a:lnTo>
                  <a:lnTo>
                    <a:pt x="323" y="372"/>
                  </a:lnTo>
                  <a:lnTo>
                    <a:pt x="314" y="378"/>
                  </a:lnTo>
                  <a:lnTo>
                    <a:pt x="298" y="376"/>
                  </a:lnTo>
                  <a:lnTo>
                    <a:pt x="296" y="376"/>
                  </a:lnTo>
                  <a:lnTo>
                    <a:pt x="292" y="376"/>
                  </a:lnTo>
                  <a:lnTo>
                    <a:pt x="287" y="376"/>
                  </a:lnTo>
                  <a:lnTo>
                    <a:pt x="271" y="383"/>
                  </a:lnTo>
                  <a:lnTo>
                    <a:pt x="250" y="381"/>
                  </a:lnTo>
                  <a:lnTo>
                    <a:pt x="238" y="374"/>
                  </a:lnTo>
                  <a:lnTo>
                    <a:pt x="236" y="376"/>
                  </a:lnTo>
                  <a:lnTo>
                    <a:pt x="221" y="378"/>
                  </a:lnTo>
                  <a:lnTo>
                    <a:pt x="217" y="379"/>
                  </a:lnTo>
                  <a:lnTo>
                    <a:pt x="196" y="379"/>
                  </a:lnTo>
                  <a:lnTo>
                    <a:pt x="195" y="372"/>
                  </a:lnTo>
                  <a:lnTo>
                    <a:pt x="178" y="364"/>
                  </a:lnTo>
                  <a:lnTo>
                    <a:pt x="175" y="361"/>
                  </a:lnTo>
                  <a:lnTo>
                    <a:pt x="174" y="360"/>
                  </a:lnTo>
                  <a:lnTo>
                    <a:pt x="157" y="360"/>
                  </a:lnTo>
                  <a:lnTo>
                    <a:pt x="152" y="357"/>
                  </a:lnTo>
                  <a:lnTo>
                    <a:pt x="143" y="363"/>
                  </a:lnTo>
                  <a:lnTo>
                    <a:pt x="127" y="365"/>
                  </a:lnTo>
                  <a:lnTo>
                    <a:pt x="121" y="364"/>
                  </a:lnTo>
                  <a:lnTo>
                    <a:pt x="116" y="367"/>
                  </a:lnTo>
                  <a:lnTo>
                    <a:pt x="102" y="361"/>
                  </a:lnTo>
                  <a:lnTo>
                    <a:pt x="81" y="346"/>
                  </a:lnTo>
                  <a:lnTo>
                    <a:pt x="83" y="339"/>
                  </a:lnTo>
                  <a:lnTo>
                    <a:pt x="83" y="338"/>
                  </a:lnTo>
                  <a:lnTo>
                    <a:pt x="84" y="336"/>
                  </a:lnTo>
                  <a:lnTo>
                    <a:pt x="84" y="325"/>
                  </a:lnTo>
                  <a:lnTo>
                    <a:pt x="85" y="313"/>
                  </a:lnTo>
                  <a:lnTo>
                    <a:pt x="76" y="292"/>
                  </a:lnTo>
                  <a:lnTo>
                    <a:pt x="62" y="284"/>
                  </a:lnTo>
                  <a:lnTo>
                    <a:pt x="58" y="285"/>
                  </a:lnTo>
                  <a:lnTo>
                    <a:pt x="49" y="284"/>
                  </a:lnTo>
                  <a:lnTo>
                    <a:pt x="45" y="271"/>
                  </a:lnTo>
                  <a:lnTo>
                    <a:pt x="44" y="268"/>
                  </a:lnTo>
                  <a:lnTo>
                    <a:pt x="31" y="266"/>
                  </a:lnTo>
                  <a:lnTo>
                    <a:pt x="26" y="261"/>
                  </a:lnTo>
                  <a:lnTo>
                    <a:pt x="15" y="264"/>
                  </a:lnTo>
                  <a:lnTo>
                    <a:pt x="8" y="260"/>
                  </a:lnTo>
                  <a:lnTo>
                    <a:pt x="6" y="254"/>
                  </a:lnTo>
                  <a:lnTo>
                    <a:pt x="4" y="259"/>
                  </a:lnTo>
                  <a:lnTo>
                    <a:pt x="0" y="257"/>
                  </a:lnTo>
                  <a:lnTo>
                    <a:pt x="12" y="218"/>
                  </a:lnTo>
                  <a:lnTo>
                    <a:pt x="9" y="239"/>
                  </a:lnTo>
                  <a:lnTo>
                    <a:pt x="13" y="235"/>
                  </a:lnTo>
                  <a:lnTo>
                    <a:pt x="19" y="235"/>
                  </a:lnTo>
                  <a:lnTo>
                    <a:pt x="19" y="223"/>
                  </a:lnTo>
                  <a:lnTo>
                    <a:pt x="26" y="217"/>
                  </a:lnTo>
                  <a:lnTo>
                    <a:pt x="29" y="213"/>
                  </a:lnTo>
                  <a:lnTo>
                    <a:pt x="17" y="213"/>
                  </a:lnTo>
                  <a:lnTo>
                    <a:pt x="12" y="209"/>
                  </a:lnTo>
                  <a:lnTo>
                    <a:pt x="13" y="202"/>
                  </a:lnTo>
                  <a:lnTo>
                    <a:pt x="15" y="193"/>
                  </a:lnTo>
                  <a:lnTo>
                    <a:pt x="12" y="189"/>
                  </a:lnTo>
                  <a:lnTo>
                    <a:pt x="16" y="195"/>
                  </a:lnTo>
                  <a:lnTo>
                    <a:pt x="33" y="192"/>
                  </a:lnTo>
                  <a:lnTo>
                    <a:pt x="34" y="189"/>
                  </a:lnTo>
                  <a:lnTo>
                    <a:pt x="24" y="184"/>
                  </a:lnTo>
                  <a:lnTo>
                    <a:pt x="19" y="177"/>
                  </a:lnTo>
                  <a:lnTo>
                    <a:pt x="16" y="187"/>
                  </a:lnTo>
                  <a:lnTo>
                    <a:pt x="12" y="187"/>
                  </a:lnTo>
                  <a:lnTo>
                    <a:pt x="16" y="157"/>
                  </a:lnTo>
                  <a:lnTo>
                    <a:pt x="16" y="146"/>
                  </a:lnTo>
                  <a:lnTo>
                    <a:pt x="12" y="139"/>
                  </a:lnTo>
                  <a:lnTo>
                    <a:pt x="15" y="121"/>
                  </a:lnTo>
                  <a:lnTo>
                    <a:pt x="12" y="95"/>
                  </a:lnTo>
                  <a:lnTo>
                    <a:pt x="13" y="92"/>
                  </a:lnTo>
                  <a:lnTo>
                    <a:pt x="5" y="80"/>
                  </a:lnTo>
                  <a:lnTo>
                    <a:pt x="4" y="66"/>
                  </a:lnTo>
                  <a:lnTo>
                    <a:pt x="6" y="62"/>
                  </a:lnTo>
                  <a:lnTo>
                    <a:pt x="5" y="49"/>
                  </a:lnTo>
                  <a:lnTo>
                    <a:pt x="15" y="31"/>
                  </a:lnTo>
                  <a:lnTo>
                    <a:pt x="12" y="26"/>
                  </a:lnTo>
                  <a:lnTo>
                    <a:pt x="16" y="26"/>
                  </a:lnTo>
                  <a:lnTo>
                    <a:pt x="58" y="62"/>
                  </a:lnTo>
                  <a:lnTo>
                    <a:pt x="96" y="76"/>
                  </a:lnTo>
                  <a:lnTo>
                    <a:pt x="96" y="77"/>
                  </a:lnTo>
                  <a:lnTo>
                    <a:pt x="121" y="83"/>
                  </a:lnTo>
                  <a:lnTo>
                    <a:pt x="131" y="92"/>
                  </a:lnTo>
                  <a:lnTo>
                    <a:pt x="137" y="95"/>
                  </a:lnTo>
                  <a:lnTo>
                    <a:pt x="138" y="88"/>
                  </a:lnTo>
                  <a:lnTo>
                    <a:pt x="145" y="90"/>
                  </a:lnTo>
                  <a:lnTo>
                    <a:pt x="141" y="92"/>
                  </a:lnTo>
                  <a:lnTo>
                    <a:pt x="143" y="98"/>
                  </a:lnTo>
                  <a:lnTo>
                    <a:pt x="148" y="119"/>
                  </a:lnTo>
                  <a:lnTo>
                    <a:pt x="135" y="126"/>
                  </a:lnTo>
                  <a:lnTo>
                    <a:pt x="135" y="130"/>
                  </a:lnTo>
                  <a:lnTo>
                    <a:pt x="152" y="119"/>
                  </a:lnTo>
                  <a:lnTo>
                    <a:pt x="156" y="119"/>
                  </a:lnTo>
                  <a:lnTo>
                    <a:pt x="155" y="134"/>
                  </a:lnTo>
                  <a:lnTo>
                    <a:pt x="153" y="133"/>
                  </a:lnTo>
                  <a:lnTo>
                    <a:pt x="148" y="156"/>
                  </a:lnTo>
                  <a:lnTo>
                    <a:pt x="149" y="157"/>
                  </a:lnTo>
                  <a:lnTo>
                    <a:pt x="150" y="167"/>
                  </a:lnTo>
                  <a:lnTo>
                    <a:pt x="153" y="173"/>
                  </a:lnTo>
                  <a:lnTo>
                    <a:pt x="143" y="175"/>
                  </a:lnTo>
                  <a:lnTo>
                    <a:pt x="141" y="173"/>
                  </a:lnTo>
                  <a:lnTo>
                    <a:pt x="141" y="171"/>
                  </a:lnTo>
                  <a:lnTo>
                    <a:pt x="142" y="180"/>
                  </a:lnTo>
                  <a:lnTo>
                    <a:pt x="149" y="178"/>
                  </a:lnTo>
                  <a:lnTo>
                    <a:pt x="157" y="175"/>
                  </a:lnTo>
                  <a:lnTo>
                    <a:pt x="155" y="166"/>
                  </a:lnTo>
                  <a:lnTo>
                    <a:pt x="161" y="131"/>
                  </a:lnTo>
                  <a:lnTo>
                    <a:pt x="174" y="116"/>
                  </a:lnTo>
                  <a:lnTo>
                    <a:pt x="178" y="115"/>
                  </a:lnTo>
                  <a:lnTo>
                    <a:pt x="179" y="110"/>
                  </a:lnTo>
                  <a:lnTo>
                    <a:pt x="173" y="96"/>
                  </a:lnTo>
                  <a:lnTo>
                    <a:pt x="173" y="85"/>
                  </a:lnTo>
                  <a:lnTo>
                    <a:pt x="168" y="95"/>
                  </a:lnTo>
                  <a:lnTo>
                    <a:pt x="171" y="103"/>
                  </a:lnTo>
                  <a:lnTo>
                    <a:pt x="167" y="95"/>
                  </a:lnTo>
                  <a:lnTo>
                    <a:pt x="163" y="94"/>
                  </a:lnTo>
                  <a:lnTo>
                    <a:pt x="164" y="81"/>
                  </a:lnTo>
                  <a:lnTo>
                    <a:pt x="174" y="83"/>
                  </a:lnTo>
                  <a:lnTo>
                    <a:pt x="177" y="78"/>
                  </a:lnTo>
                  <a:lnTo>
                    <a:pt x="168" y="69"/>
                  </a:lnTo>
                  <a:lnTo>
                    <a:pt x="164" y="65"/>
                  </a:lnTo>
                  <a:lnTo>
                    <a:pt x="155" y="78"/>
                  </a:lnTo>
                  <a:lnTo>
                    <a:pt x="157" y="99"/>
                  </a:lnTo>
                  <a:lnTo>
                    <a:pt x="160" y="101"/>
                  </a:lnTo>
                  <a:lnTo>
                    <a:pt x="161" y="96"/>
                  </a:lnTo>
                  <a:lnTo>
                    <a:pt x="170" y="105"/>
                  </a:lnTo>
                  <a:lnTo>
                    <a:pt x="167" y="119"/>
                  </a:lnTo>
                  <a:lnTo>
                    <a:pt x="160" y="108"/>
                  </a:lnTo>
                  <a:lnTo>
                    <a:pt x="153" y="102"/>
                  </a:lnTo>
                  <a:lnTo>
                    <a:pt x="155" y="88"/>
                  </a:lnTo>
                  <a:lnTo>
                    <a:pt x="148" y="81"/>
                  </a:lnTo>
                  <a:lnTo>
                    <a:pt x="159" y="62"/>
                  </a:lnTo>
                  <a:lnTo>
                    <a:pt x="164" y="40"/>
                  </a:lnTo>
                  <a:lnTo>
                    <a:pt x="171" y="59"/>
                  </a:lnTo>
                  <a:lnTo>
                    <a:pt x="177" y="41"/>
                  </a:lnTo>
                  <a:lnTo>
                    <a:pt x="178" y="30"/>
                  </a:lnTo>
                  <a:lnTo>
                    <a:pt x="171" y="27"/>
                  </a:lnTo>
                  <a:lnTo>
                    <a:pt x="168" y="38"/>
                  </a:lnTo>
                  <a:lnTo>
                    <a:pt x="164" y="13"/>
                  </a:lnTo>
                  <a:lnTo>
                    <a:pt x="167" y="0"/>
                  </a:lnTo>
                  <a:lnTo>
                    <a:pt x="303" y="31"/>
                  </a:lnTo>
                  <a:lnTo>
                    <a:pt x="444" y="62"/>
                  </a:lnTo>
                  <a:lnTo>
                    <a:pt x="489" y="72"/>
                  </a:lnTo>
                  <a:lnTo>
                    <a:pt x="543" y="83"/>
                  </a:lnTo>
                  <a:lnTo>
                    <a:pt x="573" y="88"/>
                  </a:lnTo>
                  <a:lnTo>
                    <a:pt x="571" y="92"/>
                  </a:lnTo>
                  <a:lnTo>
                    <a:pt x="571" y="96"/>
                  </a:lnTo>
                  <a:lnTo>
                    <a:pt x="568" y="103"/>
                  </a:lnTo>
                  <a:lnTo>
                    <a:pt x="557" y="163"/>
                  </a:lnTo>
                  <a:lnTo>
                    <a:pt x="555" y="180"/>
                  </a:lnTo>
                  <a:lnTo>
                    <a:pt x="552" y="187"/>
                  </a:lnTo>
                  <a:lnTo>
                    <a:pt x="552" y="191"/>
                  </a:lnTo>
                  <a:lnTo>
                    <a:pt x="552" y="192"/>
                  </a:lnTo>
                  <a:lnTo>
                    <a:pt x="552" y="195"/>
                  </a:lnTo>
                  <a:lnTo>
                    <a:pt x="548" y="218"/>
                  </a:lnTo>
                  <a:lnTo>
                    <a:pt x="545" y="231"/>
                  </a:lnTo>
                  <a:lnTo>
                    <a:pt x="539" y="259"/>
                  </a:lnTo>
                  <a:lnTo>
                    <a:pt x="538" y="270"/>
                  </a:lnTo>
                  <a:lnTo>
                    <a:pt x="537" y="271"/>
                  </a:lnTo>
                  <a:lnTo>
                    <a:pt x="535" y="284"/>
                  </a:lnTo>
                  <a:lnTo>
                    <a:pt x="527" y="324"/>
                  </a:lnTo>
                  <a:lnTo>
                    <a:pt x="525" y="329"/>
                  </a:lnTo>
                  <a:lnTo>
                    <a:pt x="523" y="346"/>
                  </a:lnTo>
                  <a:lnTo>
                    <a:pt x="521" y="350"/>
                  </a:lnTo>
                  <a:lnTo>
                    <a:pt x="520" y="357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25;p20">
              <a:extLst>
                <a:ext uri="{FF2B5EF4-FFF2-40B4-BE49-F238E27FC236}">
                  <a16:creationId xmlns:a16="http://schemas.microsoft.com/office/drawing/2014/main" id="{D67CEF9A-9FE7-B4CA-933E-5188B398DA5E}"/>
                </a:ext>
              </a:extLst>
            </p:cNvPr>
            <p:cNvSpPr/>
            <p:nvPr/>
          </p:nvSpPr>
          <p:spPr>
            <a:xfrm>
              <a:off x="1685328" y="1422225"/>
              <a:ext cx="52387" cy="39688"/>
            </a:xfrm>
            <a:custGeom>
              <a:avLst/>
              <a:gdLst/>
              <a:ahLst/>
              <a:cxnLst/>
              <a:rect l="l" t="t" r="r" b="b"/>
              <a:pathLst>
                <a:path w="33" h="27" extrusionOk="0">
                  <a:moveTo>
                    <a:pt x="4" y="0"/>
                  </a:moveTo>
                  <a:lnTo>
                    <a:pt x="6" y="11"/>
                  </a:lnTo>
                  <a:lnTo>
                    <a:pt x="11" y="14"/>
                  </a:lnTo>
                  <a:lnTo>
                    <a:pt x="13" y="2"/>
                  </a:lnTo>
                  <a:lnTo>
                    <a:pt x="32" y="7"/>
                  </a:lnTo>
                  <a:lnTo>
                    <a:pt x="22" y="26"/>
                  </a:lnTo>
                  <a:lnTo>
                    <a:pt x="6" y="24"/>
                  </a:lnTo>
                  <a:lnTo>
                    <a:pt x="0" y="17"/>
                  </a:lnTo>
                  <a:lnTo>
                    <a:pt x="4" y="0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26;p20">
              <a:extLst>
                <a:ext uri="{FF2B5EF4-FFF2-40B4-BE49-F238E27FC236}">
                  <a16:creationId xmlns:a16="http://schemas.microsoft.com/office/drawing/2014/main" id="{08CD6E83-0D6C-6319-D7A8-373B118AB2B1}"/>
                </a:ext>
              </a:extLst>
            </p:cNvPr>
            <p:cNvSpPr/>
            <p:nvPr/>
          </p:nvSpPr>
          <p:spPr>
            <a:xfrm>
              <a:off x="2895761" y="2235026"/>
              <a:ext cx="927712" cy="709612"/>
            </a:xfrm>
            <a:custGeom>
              <a:avLst/>
              <a:gdLst/>
              <a:ahLst/>
              <a:cxnLst/>
              <a:rect l="l" t="t" r="r" b="b"/>
              <a:pathLst>
                <a:path w="590" h="485" extrusionOk="0">
                  <a:moveTo>
                    <a:pt x="381" y="471"/>
                  </a:moveTo>
                  <a:lnTo>
                    <a:pt x="376" y="471"/>
                  </a:lnTo>
                  <a:lnTo>
                    <a:pt x="365" y="468"/>
                  </a:lnTo>
                  <a:lnTo>
                    <a:pt x="336" y="467"/>
                  </a:lnTo>
                  <a:lnTo>
                    <a:pt x="333" y="465"/>
                  </a:lnTo>
                  <a:lnTo>
                    <a:pt x="300" y="463"/>
                  </a:lnTo>
                  <a:lnTo>
                    <a:pt x="296" y="463"/>
                  </a:lnTo>
                  <a:lnTo>
                    <a:pt x="274" y="461"/>
                  </a:lnTo>
                  <a:lnTo>
                    <a:pt x="252" y="459"/>
                  </a:lnTo>
                  <a:lnTo>
                    <a:pt x="231" y="456"/>
                  </a:lnTo>
                  <a:lnTo>
                    <a:pt x="180" y="452"/>
                  </a:lnTo>
                  <a:lnTo>
                    <a:pt x="160" y="449"/>
                  </a:lnTo>
                  <a:lnTo>
                    <a:pt x="124" y="445"/>
                  </a:lnTo>
                  <a:lnTo>
                    <a:pt x="121" y="445"/>
                  </a:lnTo>
                  <a:lnTo>
                    <a:pt x="84" y="441"/>
                  </a:lnTo>
                  <a:lnTo>
                    <a:pt x="80" y="441"/>
                  </a:lnTo>
                  <a:lnTo>
                    <a:pt x="62" y="439"/>
                  </a:lnTo>
                  <a:lnTo>
                    <a:pt x="0" y="431"/>
                  </a:lnTo>
                  <a:lnTo>
                    <a:pt x="2" y="403"/>
                  </a:lnTo>
                  <a:lnTo>
                    <a:pt x="5" y="382"/>
                  </a:lnTo>
                  <a:lnTo>
                    <a:pt x="6" y="375"/>
                  </a:lnTo>
                  <a:lnTo>
                    <a:pt x="8" y="367"/>
                  </a:lnTo>
                  <a:lnTo>
                    <a:pt x="9" y="349"/>
                  </a:lnTo>
                  <a:lnTo>
                    <a:pt x="12" y="341"/>
                  </a:lnTo>
                  <a:lnTo>
                    <a:pt x="13" y="321"/>
                  </a:lnTo>
                  <a:lnTo>
                    <a:pt x="15" y="309"/>
                  </a:lnTo>
                  <a:lnTo>
                    <a:pt x="20" y="271"/>
                  </a:lnTo>
                  <a:lnTo>
                    <a:pt x="20" y="267"/>
                  </a:lnTo>
                  <a:lnTo>
                    <a:pt x="24" y="241"/>
                  </a:lnTo>
                  <a:lnTo>
                    <a:pt x="27" y="214"/>
                  </a:lnTo>
                  <a:lnTo>
                    <a:pt x="29" y="213"/>
                  </a:lnTo>
                  <a:lnTo>
                    <a:pt x="29" y="208"/>
                  </a:lnTo>
                  <a:lnTo>
                    <a:pt x="31" y="188"/>
                  </a:lnTo>
                  <a:lnTo>
                    <a:pt x="31" y="181"/>
                  </a:lnTo>
                  <a:lnTo>
                    <a:pt x="34" y="166"/>
                  </a:lnTo>
                  <a:lnTo>
                    <a:pt x="34" y="160"/>
                  </a:lnTo>
                  <a:lnTo>
                    <a:pt x="38" y="134"/>
                  </a:lnTo>
                  <a:lnTo>
                    <a:pt x="40" y="120"/>
                  </a:lnTo>
                  <a:lnTo>
                    <a:pt x="41" y="108"/>
                  </a:lnTo>
                  <a:lnTo>
                    <a:pt x="42" y="92"/>
                  </a:lnTo>
                  <a:lnTo>
                    <a:pt x="45" y="80"/>
                  </a:lnTo>
                  <a:lnTo>
                    <a:pt x="48" y="56"/>
                  </a:lnTo>
                  <a:lnTo>
                    <a:pt x="48" y="54"/>
                  </a:lnTo>
                  <a:lnTo>
                    <a:pt x="51" y="36"/>
                  </a:lnTo>
                  <a:lnTo>
                    <a:pt x="55" y="0"/>
                  </a:lnTo>
                  <a:lnTo>
                    <a:pt x="105" y="6"/>
                  </a:lnTo>
                  <a:lnTo>
                    <a:pt x="135" y="9"/>
                  </a:lnTo>
                  <a:lnTo>
                    <a:pt x="145" y="11"/>
                  </a:lnTo>
                  <a:lnTo>
                    <a:pt x="151" y="11"/>
                  </a:lnTo>
                  <a:lnTo>
                    <a:pt x="202" y="16"/>
                  </a:lnTo>
                  <a:lnTo>
                    <a:pt x="212" y="19"/>
                  </a:lnTo>
                  <a:lnTo>
                    <a:pt x="241" y="22"/>
                  </a:lnTo>
                  <a:lnTo>
                    <a:pt x="249" y="23"/>
                  </a:lnTo>
                  <a:lnTo>
                    <a:pt x="259" y="23"/>
                  </a:lnTo>
                  <a:lnTo>
                    <a:pt x="268" y="24"/>
                  </a:lnTo>
                  <a:lnTo>
                    <a:pt x="295" y="27"/>
                  </a:lnTo>
                  <a:lnTo>
                    <a:pt x="354" y="33"/>
                  </a:lnTo>
                  <a:lnTo>
                    <a:pt x="364" y="34"/>
                  </a:lnTo>
                  <a:lnTo>
                    <a:pt x="419" y="40"/>
                  </a:lnTo>
                  <a:lnTo>
                    <a:pt x="421" y="40"/>
                  </a:lnTo>
                  <a:lnTo>
                    <a:pt x="431" y="40"/>
                  </a:lnTo>
                  <a:lnTo>
                    <a:pt x="439" y="40"/>
                  </a:lnTo>
                  <a:lnTo>
                    <a:pt x="440" y="40"/>
                  </a:lnTo>
                  <a:lnTo>
                    <a:pt x="447" y="40"/>
                  </a:lnTo>
                  <a:lnTo>
                    <a:pt x="511" y="45"/>
                  </a:lnTo>
                  <a:lnTo>
                    <a:pt x="514" y="45"/>
                  </a:lnTo>
                  <a:lnTo>
                    <a:pt x="529" y="47"/>
                  </a:lnTo>
                  <a:lnTo>
                    <a:pt x="537" y="47"/>
                  </a:lnTo>
                  <a:lnTo>
                    <a:pt x="589" y="51"/>
                  </a:lnTo>
                  <a:lnTo>
                    <a:pt x="587" y="77"/>
                  </a:lnTo>
                  <a:lnTo>
                    <a:pt x="587" y="97"/>
                  </a:lnTo>
                  <a:lnTo>
                    <a:pt x="586" y="104"/>
                  </a:lnTo>
                  <a:lnTo>
                    <a:pt x="584" y="131"/>
                  </a:lnTo>
                  <a:lnTo>
                    <a:pt x="584" y="140"/>
                  </a:lnTo>
                  <a:lnTo>
                    <a:pt x="584" y="142"/>
                  </a:lnTo>
                  <a:lnTo>
                    <a:pt x="583" y="158"/>
                  </a:lnTo>
                  <a:lnTo>
                    <a:pt x="582" y="174"/>
                  </a:lnTo>
                  <a:lnTo>
                    <a:pt x="582" y="185"/>
                  </a:lnTo>
                  <a:lnTo>
                    <a:pt x="580" y="198"/>
                  </a:lnTo>
                  <a:lnTo>
                    <a:pt x="579" y="212"/>
                  </a:lnTo>
                  <a:lnTo>
                    <a:pt x="579" y="213"/>
                  </a:lnTo>
                  <a:lnTo>
                    <a:pt x="579" y="214"/>
                  </a:lnTo>
                  <a:lnTo>
                    <a:pt x="579" y="226"/>
                  </a:lnTo>
                  <a:lnTo>
                    <a:pt x="577" y="253"/>
                  </a:lnTo>
                  <a:lnTo>
                    <a:pt x="577" y="266"/>
                  </a:lnTo>
                  <a:lnTo>
                    <a:pt x="576" y="271"/>
                  </a:lnTo>
                  <a:lnTo>
                    <a:pt x="575" y="285"/>
                  </a:lnTo>
                  <a:lnTo>
                    <a:pt x="575" y="310"/>
                  </a:lnTo>
                  <a:lnTo>
                    <a:pt x="572" y="348"/>
                  </a:lnTo>
                  <a:lnTo>
                    <a:pt x="570" y="361"/>
                  </a:lnTo>
                  <a:lnTo>
                    <a:pt x="570" y="374"/>
                  </a:lnTo>
                  <a:lnTo>
                    <a:pt x="569" y="388"/>
                  </a:lnTo>
                  <a:lnTo>
                    <a:pt x="568" y="402"/>
                  </a:lnTo>
                  <a:lnTo>
                    <a:pt x="568" y="407"/>
                  </a:lnTo>
                  <a:lnTo>
                    <a:pt x="568" y="416"/>
                  </a:lnTo>
                  <a:lnTo>
                    <a:pt x="568" y="422"/>
                  </a:lnTo>
                  <a:lnTo>
                    <a:pt x="568" y="429"/>
                  </a:lnTo>
                  <a:lnTo>
                    <a:pt x="566" y="441"/>
                  </a:lnTo>
                  <a:lnTo>
                    <a:pt x="565" y="450"/>
                  </a:lnTo>
                  <a:lnTo>
                    <a:pt x="565" y="470"/>
                  </a:lnTo>
                  <a:lnTo>
                    <a:pt x="564" y="484"/>
                  </a:lnTo>
                  <a:lnTo>
                    <a:pt x="516" y="479"/>
                  </a:lnTo>
                  <a:lnTo>
                    <a:pt x="497" y="479"/>
                  </a:lnTo>
                  <a:lnTo>
                    <a:pt x="491" y="479"/>
                  </a:lnTo>
                  <a:lnTo>
                    <a:pt x="476" y="478"/>
                  </a:lnTo>
                  <a:lnTo>
                    <a:pt x="467" y="478"/>
                  </a:lnTo>
                  <a:lnTo>
                    <a:pt x="465" y="478"/>
                  </a:lnTo>
                  <a:lnTo>
                    <a:pt x="451" y="477"/>
                  </a:lnTo>
                  <a:lnTo>
                    <a:pt x="400" y="472"/>
                  </a:lnTo>
                  <a:lnTo>
                    <a:pt x="392" y="471"/>
                  </a:lnTo>
                  <a:lnTo>
                    <a:pt x="389" y="471"/>
                  </a:lnTo>
                  <a:lnTo>
                    <a:pt x="383" y="471"/>
                  </a:lnTo>
                  <a:lnTo>
                    <a:pt x="381" y="471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27;p20">
              <a:extLst>
                <a:ext uri="{FF2B5EF4-FFF2-40B4-BE49-F238E27FC236}">
                  <a16:creationId xmlns:a16="http://schemas.microsoft.com/office/drawing/2014/main" id="{F16EE09C-3856-A0A6-B119-2D8F91EDE42D}"/>
                </a:ext>
              </a:extLst>
            </p:cNvPr>
            <p:cNvSpPr/>
            <p:nvPr/>
          </p:nvSpPr>
          <p:spPr>
            <a:xfrm>
              <a:off x="5168303" y="1994520"/>
              <a:ext cx="717550" cy="706438"/>
            </a:xfrm>
            <a:custGeom>
              <a:avLst/>
              <a:gdLst/>
              <a:ahLst/>
              <a:cxnLst/>
              <a:rect l="l" t="t" r="r" b="b"/>
              <a:pathLst>
                <a:path w="454" h="479" extrusionOk="0">
                  <a:moveTo>
                    <a:pt x="343" y="466"/>
                  </a:moveTo>
                  <a:lnTo>
                    <a:pt x="340" y="466"/>
                  </a:lnTo>
                  <a:lnTo>
                    <a:pt x="335" y="468"/>
                  </a:lnTo>
                  <a:lnTo>
                    <a:pt x="329" y="468"/>
                  </a:lnTo>
                  <a:lnTo>
                    <a:pt x="321" y="468"/>
                  </a:lnTo>
                  <a:lnTo>
                    <a:pt x="304" y="469"/>
                  </a:lnTo>
                  <a:lnTo>
                    <a:pt x="295" y="471"/>
                  </a:lnTo>
                  <a:lnTo>
                    <a:pt x="293" y="471"/>
                  </a:lnTo>
                  <a:lnTo>
                    <a:pt x="285" y="471"/>
                  </a:lnTo>
                  <a:lnTo>
                    <a:pt x="275" y="472"/>
                  </a:lnTo>
                  <a:lnTo>
                    <a:pt x="259" y="472"/>
                  </a:lnTo>
                  <a:lnTo>
                    <a:pt x="254" y="473"/>
                  </a:lnTo>
                  <a:lnTo>
                    <a:pt x="252" y="473"/>
                  </a:lnTo>
                  <a:lnTo>
                    <a:pt x="242" y="473"/>
                  </a:lnTo>
                  <a:lnTo>
                    <a:pt x="235" y="473"/>
                  </a:lnTo>
                  <a:lnTo>
                    <a:pt x="211" y="476"/>
                  </a:lnTo>
                  <a:lnTo>
                    <a:pt x="207" y="476"/>
                  </a:lnTo>
                  <a:lnTo>
                    <a:pt x="199" y="476"/>
                  </a:lnTo>
                  <a:lnTo>
                    <a:pt x="195" y="478"/>
                  </a:lnTo>
                  <a:lnTo>
                    <a:pt x="189" y="465"/>
                  </a:lnTo>
                  <a:lnTo>
                    <a:pt x="185" y="462"/>
                  </a:lnTo>
                  <a:lnTo>
                    <a:pt x="174" y="461"/>
                  </a:lnTo>
                  <a:lnTo>
                    <a:pt x="159" y="453"/>
                  </a:lnTo>
                  <a:lnTo>
                    <a:pt x="157" y="440"/>
                  </a:lnTo>
                  <a:lnTo>
                    <a:pt x="151" y="429"/>
                  </a:lnTo>
                  <a:lnTo>
                    <a:pt x="149" y="426"/>
                  </a:lnTo>
                  <a:lnTo>
                    <a:pt x="148" y="419"/>
                  </a:lnTo>
                  <a:lnTo>
                    <a:pt x="148" y="418"/>
                  </a:lnTo>
                  <a:lnTo>
                    <a:pt x="156" y="399"/>
                  </a:lnTo>
                  <a:lnTo>
                    <a:pt x="144" y="383"/>
                  </a:lnTo>
                  <a:lnTo>
                    <a:pt x="144" y="382"/>
                  </a:lnTo>
                  <a:lnTo>
                    <a:pt x="142" y="374"/>
                  </a:lnTo>
                  <a:lnTo>
                    <a:pt x="142" y="372"/>
                  </a:lnTo>
                  <a:lnTo>
                    <a:pt x="139" y="364"/>
                  </a:lnTo>
                  <a:lnTo>
                    <a:pt x="137" y="361"/>
                  </a:lnTo>
                  <a:lnTo>
                    <a:pt x="137" y="349"/>
                  </a:lnTo>
                  <a:lnTo>
                    <a:pt x="138" y="346"/>
                  </a:lnTo>
                  <a:lnTo>
                    <a:pt x="138" y="343"/>
                  </a:lnTo>
                  <a:lnTo>
                    <a:pt x="134" y="336"/>
                  </a:lnTo>
                  <a:lnTo>
                    <a:pt x="132" y="335"/>
                  </a:lnTo>
                  <a:lnTo>
                    <a:pt x="126" y="326"/>
                  </a:lnTo>
                  <a:lnTo>
                    <a:pt x="121" y="322"/>
                  </a:lnTo>
                  <a:lnTo>
                    <a:pt x="121" y="321"/>
                  </a:lnTo>
                  <a:lnTo>
                    <a:pt x="116" y="318"/>
                  </a:lnTo>
                  <a:lnTo>
                    <a:pt x="112" y="318"/>
                  </a:lnTo>
                  <a:lnTo>
                    <a:pt x="106" y="315"/>
                  </a:lnTo>
                  <a:lnTo>
                    <a:pt x="99" y="308"/>
                  </a:lnTo>
                  <a:lnTo>
                    <a:pt x="88" y="302"/>
                  </a:lnTo>
                  <a:lnTo>
                    <a:pt x="85" y="296"/>
                  </a:lnTo>
                  <a:lnTo>
                    <a:pt x="76" y="282"/>
                  </a:lnTo>
                  <a:lnTo>
                    <a:pt x="69" y="279"/>
                  </a:lnTo>
                  <a:lnTo>
                    <a:pt x="65" y="278"/>
                  </a:lnTo>
                  <a:lnTo>
                    <a:pt x="58" y="277"/>
                  </a:lnTo>
                  <a:lnTo>
                    <a:pt x="56" y="275"/>
                  </a:lnTo>
                  <a:lnTo>
                    <a:pt x="51" y="271"/>
                  </a:lnTo>
                  <a:lnTo>
                    <a:pt x="49" y="267"/>
                  </a:lnTo>
                  <a:lnTo>
                    <a:pt x="49" y="266"/>
                  </a:lnTo>
                  <a:lnTo>
                    <a:pt x="36" y="264"/>
                  </a:lnTo>
                  <a:lnTo>
                    <a:pt x="19" y="252"/>
                  </a:lnTo>
                  <a:lnTo>
                    <a:pt x="16" y="249"/>
                  </a:lnTo>
                  <a:lnTo>
                    <a:pt x="12" y="246"/>
                  </a:lnTo>
                  <a:lnTo>
                    <a:pt x="13" y="232"/>
                  </a:lnTo>
                  <a:lnTo>
                    <a:pt x="12" y="218"/>
                  </a:lnTo>
                  <a:lnTo>
                    <a:pt x="13" y="205"/>
                  </a:lnTo>
                  <a:lnTo>
                    <a:pt x="12" y="196"/>
                  </a:lnTo>
                  <a:lnTo>
                    <a:pt x="12" y="195"/>
                  </a:lnTo>
                  <a:lnTo>
                    <a:pt x="12" y="192"/>
                  </a:lnTo>
                  <a:lnTo>
                    <a:pt x="12" y="187"/>
                  </a:lnTo>
                  <a:lnTo>
                    <a:pt x="13" y="164"/>
                  </a:lnTo>
                  <a:lnTo>
                    <a:pt x="11" y="159"/>
                  </a:lnTo>
                  <a:lnTo>
                    <a:pt x="0" y="151"/>
                  </a:lnTo>
                  <a:lnTo>
                    <a:pt x="2" y="141"/>
                  </a:lnTo>
                  <a:lnTo>
                    <a:pt x="9" y="128"/>
                  </a:lnTo>
                  <a:lnTo>
                    <a:pt x="42" y="101"/>
                  </a:lnTo>
                  <a:lnTo>
                    <a:pt x="41" y="92"/>
                  </a:lnTo>
                  <a:lnTo>
                    <a:pt x="40" y="65"/>
                  </a:lnTo>
                  <a:lnTo>
                    <a:pt x="40" y="55"/>
                  </a:lnTo>
                  <a:lnTo>
                    <a:pt x="38" y="42"/>
                  </a:lnTo>
                  <a:lnTo>
                    <a:pt x="38" y="38"/>
                  </a:lnTo>
                  <a:lnTo>
                    <a:pt x="42" y="38"/>
                  </a:lnTo>
                  <a:lnTo>
                    <a:pt x="54" y="27"/>
                  </a:lnTo>
                  <a:lnTo>
                    <a:pt x="59" y="31"/>
                  </a:lnTo>
                  <a:lnTo>
                    <a:pt x="60" y="33"/>
                  </a:lnTo>
                  <a:lnTo>
                    <a:pt x="76" y="33"/>
                  </a:lnTo>
                  <a:lnTo>
                    <a:pt x="94" y="24"/>
                  </a:lnTo>
                  <a:lnTo>
                    <a:pt x="106" y="20"/>
                  </a:lnTo>
                  <a:lnTo>
                    <a:pt x="119" y="11"/>
                  </a:lnTo>
                  <a:lnTo>
                    <a:pt x="124" y="12"/>
                  </a:lnTo>
                  <a:lnTo>
                    <a:pt x="142" y="0"/>
                  </a:lnTo>
                  <a:lnTo>
                    <a:pt x="151" y="8"/>
                  </a:lnTo>
                  <a:lnTo>
                    <a:pt x="142" y="22"/>
                  </a:lnTo>
                  <a:lnTo>
                    <a:pt x="145" y="30"/>
                  </a:lnTo>
                  <a:lnTo>
                    <a:pt x="141" y="36"/>
                  </a:lnTo>
                  <a:lnTo>
                    <a:pt x="141" y="40"/>
                  </a:lnTo>
                  <a:lnTo>
                    <a:pt x="151" y="34"/>
                  </a:lnTo>
                  <a:lnTo>
                    <a:pt x="153" y="27"/>
                  </a:lnTo>
                  <a:lnTo>
                    <a:pt x="169" y="38"/>
                  </a:lnTo>
                  <a:lnTo>
                    <a:pt x="174" y="37"/>
                  </a:lnTo>
                  <a:lnTo>
                    <a:pt x="178" y="40"/>
                  </a:lnTo>
                  <a:lnTo>
                    <a:pt x="180" y="38"/>
                  </a:lnTo>
                  <a:lnTo>
                    <a:pt x="195" y="45"/>
                  </a:lnTo>
                  <a:lnTo>
                    <a:pt x="203" y="59"/>
                  </a:lnTo>
                  <a:lnTo>
                    <a:pt x="218" y="65"/>
                  </a:lnTo>
                  <a:lnTo>
                    <a:pt x="224" y="66"/>
                  </a:lnTo>
                  <a:lnTo>
                    <a:pt x="283" y="77"/>
                  </a:lnTo>
                  <a:lnTo>
                    <a:pt x="290" y="81"/>
                  </a:lnTo>
                  <a:lnTo>
                    <a:pt x="295" y="83"/>
                  </a:lnTo>
                  <a:lnTo>
                    <a:pt x="302" y="87"/>
                  </a:lnTo>
                  <a:lnTo>
                    <a:pt x="310" y="87"/>
                  </a:lnTo>
                  <a:lnTo>
                    <a:pt x="314" y="87"/>
                  </a:lnTo>
                  <a:lnTo>
                    <a:pt x="320" y="90"/>
                  </a:lnTo>
                  <a:lnTo>
                    <a:pt x="328" y="88"/>
                  </a:lnTo>
                  <a:lnTo>
                    <a:pt x="347" y="90"/>
                  </a:lnTo>
                  <a:lnTo>
                    <a:pt x="358" y="94"/>
                  </a:lnTo>
                  <a:lnTo>
                    <a:pt x="361" y="98"/>
                  </a:lnTo>
                  <a:lnTo>
                    <a:pt x="360" y="105"/>
                  </a:lnTo>
                  <a:lnTo>
                    <a:pt x="364" y="108"/>
                  </a:lnTo>
                  <a:lnTo>
                    <a:pt x="369" y="106"/>
                  </a:lnTo>
                  <a:lnTo>
                    <a:pt x="369" y="108"/>
                  </a:lnTo>
                  <a:lnTo>
                    <a:pt x="378" y="110"/>
                  </a:lnTo>
                  <a:lnTo>
                    <a:pt x="380" y="112"/>
                  </a:lnTo>
                  <a:lnTo>
                    <a:pt x="400" y="175"/>
                  </a:lnTo>
                  <a:lnTo>
                    <a:pt x="407" y="178"/>
                  </a:lnTo>
                  <a:lnTo>
                    <a:pt x="405" y="185"/>
                  </a:lnTo>
                  <a:lnTo>
                    <a:pt x="405" y="188"/>
                  </a:lnTo>
                  <a:lnTo>
                    <a:pt x="394" y="192"/>
                  </a:lnTo>
                  <a:lnTo>
                    <a:pt x="382" y="218"/>
                  </a:lnTo>
                  <a:lnTo>
                    <a:pt x="382" y="220"/>
                  </a:lnTo>
                  <a:lnTo>
                    <a:pt x="380" y="225"/>
                  </a:lnTo>
                  <a:lnTo>
                    <a:pt x="380" y="232"/>
                  </a:lnTo>
                  <a:lnTo>
                    <a:pt x="390" y="232"/>
                  </a:lnTo>
                  <a:lnTo>
                    <a:pt x="398" y="228"/>
                  </a:lnTo>
                  <a:lnTo>
                    <a:pt x="400" y="225"/>
                  </a:lnTo>
                  <a:lnTo>
                    <a:pt x="400" y="224"/>
                  </a:lnTo>
                  <a:lnTo>
                    <a:pt x="403" y="216"/>
                  </a:lnTo>
                  <a:lnTo>
                    <a:pt x="416" y="202"/>
                  </a:lnTo>
                  <a:lnTo>
                    <a:pt x="430" y="178"/>
                  </a:lnTo>
                  <a:lnTo>
                    <a:pt x="433" y="171"/>
                  </a:lnTo>
                  <a:lnTo>
                    <a:pt x="441" y="162"/>
                  </a:lnTo>
                  <a:lnTo>
                    <a:pt x="441" y="157"/>
                  </a:lnTo>
                  <a:lnTo>
                    <a:pt x="450" y="151"/>
                  </a:lnTo>
                  <a:lnTo>
                    <a:pt x="453" y="157"/>
                  </a:lnTo>
                  <a:lnTo>
                    <a:pt x="429" y="221"/>
                  </a:lnTo>
                  <a:lnTo>
                    <a:pt x="422" y="241"/>
                  </a:lnTo>
                  <a:lnTo>
                    <a:pt x="419" y="260"/>
                  </a:lnTo>
                  <a:lnTo>
                    <a:pt x="422" y="268"/>
                  </a:lnTo>
                  <a:lnTo>
                    <a:pt x="412" y="296"/>
                  </a:lnTo>
                  <a:lnTo>
                    <a:pt x="410" y="308"/>
                  </a:lnTo>
                  <a:lnTo>
                    <a:pt x="414" y="322"/>
                  </a:lnTo>
                  <a:lnTo>
                    <a:pt x="411" y="338"/>
                  </a:lnTo>
                  <a:lnTo>
                    <a:pt x="408" y="346"/>
                  </a:lnTo>
                  <a:lnTo>
                    <a:pt x="410" y="351"/>
                  </a:lnTo>
                  <a:lnTo>
                    <a:pt x="404" y="365"/>
                  </a:lnTo>
                  <a:lnTo>
                    <a:pt x="403" y="379"/>
                  </a:lnTo>
                  <a:lnTo>
                    <a:pt x="404" y="385"/>
                  </a:lnTo>
                  <a:lnTo>
                    <a:pt x="404" y="392"/>
                  </a:lnTo>
                  <a:lnTo>
                    <a:pt x="407" y="405"/>
                  </a:lnTo>
                  <a:lnTo>
                    <a:pt x="414" y="422"/>
                  </a:lnTo>
                  <a:lnTo>
                    <a:pt x="418" y="432"/>
                  </a:lnTo>
                  <a:lnTo>
                    <a:pt x="416" y="441"/>
                  </a:lnTo>
                  <a:lnTo>
                    <a:pt x="416" y="446"/>
                  </a:lnTo>
                  <a:lnTo>
                    <a:pt x="419" y="459"/>
                  </a:lnTo>
                  <a:lnTo>
                    <a:pt x="404" y="461"/>
                  </a:lnTo>
                  <a:lnTo>
                    <a:pt x="393" y="462"/>
                  </a:lnTo>
                  <a:lnTo>
                    <a:pt x="387" y="462"/>
                  </a:lnTo>
                  <a:lnTo>
                    <a:pt x="383" y="462"/>
                  </a:lnTo>
                  <a:lnTo>
                    <a:pt x="379" y="464"/>
                  </a:lnTo>
                  <a:lnTo>
                    <a:pt x="354" y="465"/>
                  </a:lnTo>
                  <a:lnTo>
                    <a:pt x="350" y="466"/>
                  </a:lnTo>
                  <a:lnTo>
                    <a:pt x="347" y="466"/>
                  </a:lnTo>
                  <a:lnTo>
                    <a:pt x="344" y="466"/>
                  </a:lnTo>
                  <a:lnTo>
                    <a:pt x="343" y="466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28;p20">
              <a:extLst>
                <a:ext uri="{FF2B5EF4-FFF2-40B4-BE49-F238E27FC236}">
                  <a16:creationId xmlns:a16="http://schemas.microsoft.com/office/drawing/2014/main" id="{31D8E049-D604-86D0-3F6B-AF58536DFF0E}"/>
                </a:ext>
              </a:extLst>
            </p:cNvPr>
            <p:cNvSpPr/>
            <p:nvPr/>
          </p:nvSpPr>
          <p:spPr>
            <a:xfrm>
              <a:off x="5393728" y="2673175"/>
              <a:ext cx="546100" cy="896938"/>
            </a:xfrm>
            <a:custGeom>
              <a:avLst/>
              <a:gdLst/>
              <a:ahLst/>
              <a:cxnLst/>
              <a:rect l="l" t="t" r="r" b="b"/>
              <a:pathLst>
                <a:path w="346" h="609" extrusionOk="0">
                  <a:moveTo>
                    <a:pt x="0" y="272"/>
                  </a:moveTo>
                  <a:lnTo>
                    <a:pt x="0" y="267"/>
                  </a:lnTo>
                  <a:lnTo>
                    <a:pt x="4" y="254"/>
                  </a:lnTo>
                  <a:lnTo>
                    <a:pt x="5" y="253"/>
                  </a:lnTo>
                  <a:lnTo>
                    <a:pt x="9" y="250"/>
                  </a:lnTo>
                  <a:lnTo>
                    <a:pt x="8" y="231"/>
                  </a:lnTo>
                  <a:lnTo>
                    <a:pt x="23" y="224"/>
                  </a:lnTo>
                  <a:lnTo>
                    <a:pt x="26" y="220"/>
                  </a:lnTo>
                  <a:lnTo>
                    <a:pt x="27" y="220"/>
                  </a:lnTo>
                  <a:lnTo>
                    <a:pt x="29" y="217"/>
                  </a:lnTo>
                  <a:lnTo>
                    <a:pt x="29" y="210"/>
                  </a:lnTo>
                  <a:lnTo>
                    <a:pt x="38" y="182"/>
                  </a:lnTo>
                  <a:lnTo>
                    <a:pt x="38" y="175"/>
                  </a:lnTo>
                  <a:lnTo>
                    <a:pt x="33" y="166"/>
                  </a:lnTo>
                  <a:lnTo>
                    <a:pt x="23" y="156"/>
                  </a:lnTo>
                  <a:lnTo>
                    <a:pt x="26" y="146"/>
                  </a:lnTo>
                  <a:lnTo>
                    <a:pt x="27" y="142"/>
                  </a:lnTo>
                  <a:lnTo>
                    <a:pt x="31" y="137"/>
                  </a:lnTo>
                  <a:lnTo>
                    <a:pt x="48" y="132"/>
                  </a:lnTo>
                  <a:lnTo>
                    <a:pt x="72" y="124"/>
                  </a:lnTo>
                  <a:lnTo>
                    <a:pt x="82" y="117"/>
                  </a:lnTo>
                  <a:lnTo>
                    <a:pt x="84" y="99"/>
                  </a:lnTo>
                  <a:lnTo>
                    <a:pt x="86" y="96"/>
                  </a:lnTo>
                  <a:lnTo>
                    <a:pt x="89" y="94"/>
                  </a:lnTo>
                  <a:lnTo>
                    <a:pt x="90" y="94"/>
                  </a:lnTo>
                  <a:lnTo>
                    <a:pt x="95" y="83"/>
                  </a:lnTo>
                  <a:lnTo>
                    <a:pt x="95" y="77"/>
                  </a:lnTo>
                  <a:lnTo>
                    <a:pt x="95" y="69"/>
                  </a:lnTo>
                  <a:lnTo>
                    <a:pt x="95" y="66"/>
                  </a:lnTo>
                  <a:lnTo>
                    <a:pt x="93" y="56"/>
                  </a:lnTo>
                  <a:lnTo>
                    <a:pt x="83" y="51"/>
                  </a:lnTo>
                  <a:lnTo>
                    <a:pt x="80" y="49"/>
                  </a:lnTo>
                  <a:lnTo>
                    <a:pt x="75" y="47"/>
                  </a:lnTo>
                  <a:lnTo>
                    <a:pt x="72" y="44"/>
                  </a:lnTo>
                  <a:lnTo>
                    <a:pt x="66" y="30"/>
                  </a:lnTo>
                  <a:lnTo>
                    <a:pt x="54" y="23"/>
                  </a:lnTo>
                  <a:lnTo>
                    <a:pt x="52" y="19"/>
                  </a:lnTo>
                  <a:lnTo>
                    <a:pt x="52" y="18"/>
                  </a:lnTo>
                  <a:lnTo>
                    <a:pt x="57" y="16"/>
                  </a:lnTo>
                  <a:lnTo>
                    <a:pt x="65" y="16"/>
                  </a:lnTo>
                  <a:lnTo>
                    <a:pt x="69" y="16"/>
                  </a:lnTo>
                  <a:lnTo>
                    <a:pt x="93" y="13"/>
                  </a:lnTo>
                  <a:lnTo>
                    <a:pt x="100" y="13"/>
                  </a:lnTo>
                  <a:lnTo>
                    <a:pt x="109" y="13"/>
                  </a:lnTo>
                  <a:lnTo>
                    <a:pt x="112" y="13"/>
                  </a:lnTo>
                  <a:lnTo>
                    <a:pt x="116" y="12"/>
                  </a:lnTo>
                  <a:lnTo>
                    <a:pt x="133" y="12"/>
                  </a:lnTo>
                  <a:lnTo>
                    <a:pt x="143" y="11"/>
                  </a:lnTo>
                  <a:lnTo>
                    <a:pt x="151" y="11"/>
                  </a:lnTo>
                  <a:lnTo>
                    <a:pt x="153" y="11"/>
                  </a:lnTo>
                  <a:lnTo>
                    <a:pt x="162" y="9"/>
                  </a:lnTo>
                  <a:lnTo>
                    <a:pt x="179" y="8"/>
                  </a:lnTo>
                  <a:lnTo>
                    <a:pt x="187" y="8"/>
                  </a:lnTo>
                  <a:lnTo>
                    <a:pt x="193" y="8"/>
                  </a:lnTo>
                  <a:lnTo>
                    <a:pt x="198" y="6"/>
                  </a:lnTo>
                  <a:lnTo>
                    <a:pt x="201" y="6"/>
                  </a:lnTo>
                  <a:lnTo>
                    <a:pt x="203" y="6"/>
                  </a:lnTo>
                  <a:lnTo>
                    <a:pt x="205" y="6"/>
                  </a:lnTo>
                  <a:lnTo>
                    <a:pt x="208" y="6"/>
                  </a:lnTo>
                  <a:lnTo>
                    <a:pt x="212" y="5"/>
                  </a:lnTo>
                  <a:lnTo>
                    <a:pt x="237" y="4"/>
                  </a:lnTo>
                  <a:lnTo>
                    <a:pt x="242" y="2"/>
                  </a:lnTo>
                  <a:lnTo>
                    <a:pt x="246" y="2"/>
                  </a:lnTo>
                  <a:lnTo>
                    <a:pt x="251" y="2"/>
                  </a:lnTo>
                  <a:lnTo>
                    <a:pt x="262" y="1"/>
                  </a:lnTo>
                  <a:lnTo>
                    <a:pt x="278" y="0"/>
                  </a:lnTo>
                  <a:lnTo>
                    <a:pt x="278" y="12"/>
                  </a:lnTo>
                  <a:lnTo>
                    <a:pt x="279" y="26"/>
                  </a:lnTo>
                  <a:lnTo>
                    <a:pt x="285" y="36"/>
                  </a:lnTo>
                  <a:lnTo>
                    <a:pt x="294" y="52"/>
                  </a:lnTo>
                  <a:lnTo>
                    <a:pt x="300" y="65"/>
                  </a:lnTo>
                  <a:lnTo>
                    <a:pt x="308" y="81"/>
                  </a:lnTo>
                  <a:lnTo>
                    <a:pt x="311" y="99"/>
                  </a:lnTo>
                  <a:lnTo>
                    <a:pt x="311" y="102"/>
                  </a:lnTo>
                  <a:lnTo>
                    <a:pt x="311" y="108"/>
                  </a:lnTo>
                  <a:lnTo>
                    <a:pt x="313" y="119"/>
                  </a:lnTo>
                  <a:lnTo>
                    <a:pt x="313" y="123"/>
                  </a:lnTo>
                  <a:lnTo>
                    <a:pt x="313" y="127"/>
                  </a:lnTo>
                  <a:lnTo>
                    <a:pt x="313" y="128"/>
                  </a:lnTo>
                  <a:lnTo>
                    <a:pt x="313" y="132"/>
                  </a:lnTo>
                  <a:lnTo>
                    <a:pt x="315" y="141"/>
                  </a:lnTo>
                  <a:lnTo>
                    <a:pt x="315" y="145"/>
                  </a:lnTo>
                  <a:lnTo>
                    <a:pt x="315" y="149"/>
                  </a:lnTo>
                  <a:lnTo>
                    <a:pt x="317" y="157"/>
                  </a:lnTo>
                  <a:lnTo>
                    <a:pt x="317" y="159"/>
                  </a:lnTo>
                  <a:lnTo>
                    <a:pt x="317" y="164"/>
                  </a:lnTo>
                  <a:lnTo>
                    <a:pt x="319" y="186"/>
                  </a:lnTo>
                  <a:lnTo>
                    <a:pt x="321" y="199"/>
                  </a:lnTo>
                  <a:lnTo>
                    <a:pt x="321" y="206"/>
                  </a:lnTo>
                  <a:lnTo>
                    <a:pt x="322" y="214"/>
                  </a:lnTo>
                  <a:lnTo>
                    <a:pt x="322" y="216"/>
                  </a:lnTo>
                  <a:lnTo>
                    <a:pt x="322" y="224"/>
                  </a:lnTo>
                  <a:lnTo>
                    <a:pt x="324" y="234"/>
                  </a:lnTo>
                  <a:lnTo>
                    <a:pt x="325" y="250"/>
                  </a:lnTo>
                  <a:lnTo>
                    <a:pt x="325" y="253"/>
                  </a:lnTo>
                  <a:lnTo>
                    <a:pt x="326" y="260"/>
                  </a:lnTo>
                  <a:lnTo>
                    <a:pt x="328" y="279"/>
                  </a:lnTo>
                  <a:lnTo>
                    <a:pt x="329" y="288"/>
                  </a:lnTo>
                  <a:lnTo>
                    <a:pt x="331" y="300"/>
                  </a:lnTo>
                  <a:lnTo>
                    <a:pt x="332" y="310"/>
                  </a:lnTo>
                  <a:lnTo>
                    <a:pt x="332" y="321"/>
                  </a:lnTo>
                  <a:lnTo>
                    <a:pt x="333" y="324"/>
                  </a:lnTo>
                  <a:lnTo>
                    <a:pt x="335" y="337"/>
                  </a:lnTo>
                  <a:lnTo>
                    <a:pt x="331" y="347"/>
                  </a:lnTo>
                  <a:lnTo>
                    <a:pt x="331" y="350"/>
                  </a:lnTo>
                  <a:lnTo>
                    <a:pt x="332" y="349"/>
                  </a:lnTo>
                  <a:lnTo>
                    <a:pt x="329" y="360"/>
                  </a:lnTo>
                  <a:lnTo>
                    <a:pt x="331" y="365"/>
                  </a:lnTo>
                  <a:lnTo>
                    <a:pt x="335" y="376"/>
                  </a:lnTo>
                  <a:lnTo>
                    <a:pt x="340" y="386"/>
                  </a:lnTo>
                  <a:lnTo>
                    <a:pt x="339" y="387"/>
                  </a:lnTo>
                  <a:lnTo>
                    <a:pt x="339" y="390"/>
                  </a:lnTo>
                  <a:lnTo>
                    <a:pt x="340" y="391"/>
                  </a:lnTo>
                  <a:lnTo>
                    <a:pt x="345" y="404"/>
                  </a:lnTo>
                  <a:lnTo>
                    <a:pt x="335" y="421"/>
                  </a:lnTo>
                  <a:lnTo>
                    <a:pt x="333" y="423"/>
                  </a:lnTo>
                  <a:lnTo>
                    <a:pt x="332" y="432"/>
                  </a:lnTo>
                  <a:lnTo>
                    <a:pt x="326" y="434"/>
                  </a:lnTo>
                  <a:lnTo>
                    <a:pt x="328" y="441"/>
                  </a:lnTo>
                  <a:lnTo>
                    <a:pt x="325" y="447"/>
                  </a:lnTo>
                  <a:lnTo>
                    <a:pt x="311" y="461"/>
                  </a:lnTo>
                  <a:lnTo>
                    <a:pt x="308" y="461"/>
                  </a:lnTo>
                  <a:lnTo>
                    <a:pt x="310" y="461"/>
                  </a:lnTo>
                  <a:lnTo>
                    <a:pt x="310" y="463"/>
                  </a:lnTo>
                  <a:lnTo>
                    <a:pt x="311" y="475"/>
                  </a:lnTo>
                  <a:lnTo>
                    <a:pt x="310" y="483"/>
                  </a:lnTo>
                  <a:lnTo>
                    <a:pt x="304" y="501"/>
                  </a:lnTo>
                  <a:lnTo>
                    <a:pt x="306" y="502"/>
                  </a:lnTo>
                  <a:lnTo>
                    <a:pt x="311" y="511"/>
                  </a:lnTo>
                  <a:lnTo>
                    <a:pt x="304" y="520"/>
                  </a:lnTo>
                  <a:lnTo>
                    <a:pt x="301" y="530"/>
                  </a:lnTo>
                  <a:lnTo>
                    <a:pt x="304" y="535"/>
                  </a:lnTo>
                  <a:lnTo>
                    <a:pt x="304" y="537"/>
                  </a:lnTo>
                  <a:lnTo>
                    <a:pt x="311" y="542"/>
                  </a:lnTo>
                  <a:lnTo>
                    <a:pt x="306" y="547"/>
                  </a:lnTo>
                  <a:lnTo>
                    <a:pt x="296" y="549"/>
                  </a:lnTo>
                  <a:lnTo>
                    <a:pt x="287" y="555"/>
                  </a:lnTo>
                  <a:lnTo>
                    <a:pt x="286" y="556"/>
                  </a:lnTo>
                  <a:lnTo>
                    <a:pt x="285" y="555"/>
                  </a:lnTo>
                  <a:lnTo>
                    <a:pt x="282" y="553"/>
                  </a:lnTo>
                  <a:lnTo>
                    <a:pt x="276" y="573"/>
                  </a:lnTo>
                  <a:lnTo>
                    <a:pt x="283" y="587"/>
                  </a:lnTo>
                  <a:lnTo>
                    <a:pt x="279" y="594"/>
                  </a:lnTo>
                  <a:lnTo>
                    <a:pt x="278" y="594"/>
                  </a:lnTo>
                  <a:lnTo>
                    <a:pt x="272" y="594"/>
                  </a:lnTo>
                  <a:lnTo>
                    <a:pt x="267" y="588"/>
                  </a:lnTo>
                  <a:lnTo>
                    <a:pt x="255" y="587"/>
                  </a:lnTo>
                  <a:lnTo>
                    <a:pt x="240" y="580"/>
                  </a:lnTo>
                  <a:lnTo>
                    <a:pt x="239" y="580"/>
                  </a:lnTo>
                  <a:lnTo>
                    <a:pt x="235" y="580"/>
                  </a:lnTo>
                  <a:lnTo>
                    <a:pt x="223" y="595"/>
                  </a:lnTo>
                  <a:lnTo>
                    <a:pt x="221" y="599"/>
                  </a:lnTo>
                  <a:lnTo>
                    <a:pt x="219" y="601"/>
                  </a:lnTo>
                  <a:lnTo>
                    <a:pt x="222" y="606"/>
                  </a:lnTo>
                  <a:lnTo>
                    <a:pt x="214" y="599"/>
                  </a:lnTo>
                  <a:lnTo>
                    <a:pt x="214" y="608"/>
                  </a:lnTo>
                  <a:lnTo>
                    <a:pt x="210" y="606"/>
                  </a:lnTo>
                  <a:lnTo>
                    <a:pt x="204" y="603"/>
                  </a:lnTo>
                  <a:lnTo>
                    <a:pt x="194" y="581"/>
                  </a:lnTo>
                  <a:lnTo>
                    <a:pt x="191" y="581"/>
                  </a:lnTo>
                  <a:lnTo>
                    <a:pt x="190" y="574"/>
                  </a:lnTo>
                  <a:lnTo>
                    <a:pt x="191" y="571"/>
                  </a:lnTo>
                  <a:lnTo>
                    <a:pt x="194" y="571"/>
                  </a:lnTo>
                  <a:lnTo>
                    <a:pt x="196" y="567"/>
                  </a:lnTo>
                  <a:lnTo>
                    <a:pt x="186" y="547"/>
                  </a:lnTo>
                  <a:lnTo>
                    <a:pt x="187" y="541"/>
                  </a:lnTo>
                  <a:lnTo>
                    <a:pt x="172" y="527"/>
                  </a:lnTo>
                  <a:lnTo>
                    <a:pt x="172" y="523"/>
                  </a:lnTo>
                  <a:lnTo>
                    <a:pt x="159" y="515"/>
                  </a:lnTo>
                  <a:lnTo>
                    <a:pt x="154" y="515"/>
                  </a:lnTo>
                  <a:lnTo>
                    <a:pt x="148" y="516"/>
                  </a:lnTo>
                  <a:lnTo>
                    <a:pt x="143" y="506"/>
                  </a:lnTo>
                  <a:lnTo>
                    <a:pt x="132" y="497"/>
                  </a:lnTo>
                  <a:lnTo>
                    <a:pt x="125" y="494"/>
                  </a:lnTo>
                  <a:lnTo>
                    <a:pt x="121" y="491"/>
                  </a:lnTo>
                  <a:lnTo>
                    <a:pt x="119" y="491"/>
                  </a:lnTo>
                  <a:lnTo>
                    <a:pt x="109" y="481"/>
                  </a:lnTo>
                  <a:lnTo>
                    <a:pt x="109" y="477"/>
                  </a:lnTo>
                  <a:lnTo>
                    <a:pt x="109" y="463"/>
                  </a:lnTo>
                  <a:lnTo>
                    <a:pt x="115" y="451"/>
                  </a:lnTo>
                  <a:lnTo>
                    <a:pt x="115" y="448"/>
                  </a:lnTo>
                  <a:lnTo>
                    <a:pt x="116" y="447"/>
                  </a:lnTo>
                  <a:lnTo>
                    <a:pt x="116" y="445"/>
                  </a:lnTo>
                  <a:lnTo>
                    <a:pt x="122" y="436"/>
                  </a:lnTo>
                  <a:lnTo>
                    <a:pt x="122" y="433"/>
                  </a:lnTo>
                  <a:lnTo>
                    <a:pt x="121" y="423"/>
                  </a:lnTo>
                  <a:lnTo>
                    <a:pt x="122" y="421"/>
                  </a:lnTo>
                  <a:lnTo>
                    <a:pt x="125" y="418"/>
                  </a:lnTo>
                  <a:lnTo>
                    <a:pt x="125" y="416"/>
                  </a:lnTo>
                  <a:lnTo>
                    <a:pt x="125" y="411"/>
                  </a:lnTo>
                  <a:lnTo>
                    <a:pt x="114" y="404"/>
                  </a:lnTo>
                  <a:lnTo>
                    <a:pt x="111" y="404"/>
                  </a:lnTo>
                  <a:lnTo>
                    <a:pt x="107" y="404"/>
                  </a:lnTo>
                  <a:lnTo>
                    <a:pt x="102" y="401"/>
                  </a:lnTo>
                  <a:lnTo>
                    <a:pt x="95" y="401"/>
                  </a:lnTo>
                  <a:lnTo>
                    <a:pt x="89" y="411"/>
                  </a:lnTo>
                  <a:lnTo>
                    <a:pt x="86" y="412"/>
                  </a:lnTo>
                  <a:lnTo>
                    <a:pt x="79" y="405"/>
                  </a:lnTo>
                  <a:lnTo>
                    <a:pt x="76" y="398"/>
                  </a:lnTo>
                  <a:lnTo>
                    <a:pt x="75" y="386"/>
                  </a:lnTo>
                  <a:lnTo>
                    <a:pt x="72" y="375"/>
                  </a:lnTo>
                  <a:lnTo>
                    <a:pt x="69" y="371"/>
                  </a:lnTo>
                  <a:lnTo>
                    <a:pt x="61" y="362"/>
                  </a:lnTo>
                  <a:lnTo>
                    <a:pt x="52" y="357"/>
                  </a:lnTo>
                  <a:lnTo>
                    <a:pt x="47" y="354"/>
                  </a:lnTo>
                  <a:lnTo>
                    <a:pt x="37" y="343"/>
                  </a:lnTo>
                  <a:lnTo>
                    <a:pt x="33" y="342"/>
                  </a:lnTo>
                  <a:lnTo>
                    <a:pt x="31" y="336"/>
                  </a:lnTo>
                  <a:lnTo>
                    <a:pt x="23" y="331"/>
                  </a:lnTo>
                  <a:lnTo>
                    <a:pt x="22" y="329"/>
                  </a:lnTo>
                  <a:lnTo>
                    <a:pt x="19" y="328"/>
                  </a:lnTo>
                  <a:lnTo>
                    <a:pt x="15" y="321"/>
                  </a:lnTo>
                  <a:lnTo>
                    <a:pt x="15" y="319"/>
                  </a:lnTo>
                  <a:lnTo>
                    <a:pt x="13" y="314"/>
                  </a:lnTo>
                  <a:lnTo>
                    <a:pt x="6" y="307"/>
                  </a:lnTo>
                  <a:lnTo>
                    <a:pt x="6" y="300"/>
                  </a:lnTo>
                  <a:lnTo>
                    <a:pt x="4" y="294"/>
                  </a:lnTo>
                  <a:lnTo>
                    <a:pt x="0" y="281"/>
                  </a:lnTo>
                  <a:lnTo>
                    <a:pt x="0" y="27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29;p20">
              <a:extLst>
                <a:ext uri="{FF2B5EF4-FFF2-40B4-BE49-F238E27FC236}">
                  <a16:creationId xmlns:a16="http://schemas.microsoft.com/office/drawing/2014/main" id="{2563093C-D316-A94E-6416-DED7EC1ECC6B}"/>
                </a:ext>
              </a:extLst>
            </p:cNvPr>
            <p:cNvSpPr/>
            <p:nvPr/>
          </p:nvSpPr>
          <p:spPr>
            <a:xfrm>
              <a:off x="4726979" y="2549351"/>
              <a:ext cx="820738" cy="501650"/>
            </a:xfrm>
            <a:custGeom>
              <a:avLst/>
              <a:gdLst/>
              <a:ahLst/>
              <a:cxnLst/>
              <a:rect l="l" t="t" r="r" b="b"/>
              <a:pathLst>
                <a:path w="519" h="341" extrusionOk="0">
                  <a:moveTo>
                    <a:pt x="243" y="11"/>
                  </a:moveTo>
                  <a:lnTo>
                    <a:pt x="232" y="11"/>
                  </a:lnTo>
                  <a:lnTo>
                    <a:pt x="216" y="12"/>
                  </a:lnTo>
                  <a:lnTo>
                    <a:pt x="214" y="12"/>
                  </a:lnTo>
                  <a:lnTo>
                    <a:pt x="206" y="12"/>
                  </a:lnTo>
                  <a:lnTo>
                    <a:pt x="203" y="12"/>
                  </a:lnTo>
                  <a:lnTo>
                    <a:pt x="184" y="13"/>
                  </a:lnTo>
                  <a:lnTo>
                    <a:pt x="174" y="13"/>
                  </a:lnTo>
                  <a:lnTo>
                    <a:pt x="170" y="13"/>
                  </a:lnTo>
                  <a:lnTo>
                    <a:pt x="153" y="13"/>
                  </a:lnTo>
                  <a:lnTo>
                    <a:pt x="145" y="13"/>
                  </a:lnTo>
                  <a:lnTo>
                    <a:pt x="137" y="13"/>
                  </a:lnTo>
                  <a:lnTo>
                    <a:pt x="135" y="13"/>
                  </a:lnTo>
                  <a:lnTo>
                    <a:pt x="132" y="13"/>
                  </a:lnTo>
                  <a:lnTo>
                    <a:pt x="116" y="15"/>
                  </a:lnTo>
                  <a:lnTo>
                    <a:pt x="106" y="15"/>
                  </a:lnTo>
                  <a:lnTo>
                    <a:pt x="96" y="16"/>
                  </a:lnTo>
                  <a:lnTo>
                    <a:pt x="91" y="16"/>
                  </a:lnTo>
                  <a:lnTo>
                    <a:pt x="70" y="16"/>
                  </a:lnTo>
                  <a:lnTo>
                    <a:pt x="67" y="16"/>
                  </a:lnTo>
                  <a:lnTo>
                    <a:pt x="58" y="16"/>
                  </a:lnTo>
                  <a:lnTo>
                    <a:pt x="54" y="16"/>
                  </a:lnTo>
                  <a:lnTo>
                    <a:pt x="48" y="16"/>
                  </a:lnTo>
                  <a:lnTo>
                    <a:pt x="44" y="16"/>
                  </a:lnTo>
                  <a:lnTo>
                    <a:pt x="27" y="16"/>
                  </a:lnTo>
                  <a:lnTo>
                    <a:pt x="18" y="17"/>
                  </a:lnTo>
                  <a:lnTo>
                    <a:pt x="12" y="17"/>
                  </a:lnTo>
                  <a:lnTo>
                    <a:pt x="8" y="17"/>
                  </a:lnTo>
                  <a:lnTo>
                    <a:pt x="1" y="17"/>
                  </a:lnTo>
                  <a:lnTo>
                    <a:pt x="6" y="30"/>
                  </a:lnTo>
                  <a:lnTo>
                    <a:pt x="5" y="44"/>
                  </a:lnTo>
                  <a:lnTo>
                    <a:pt x="9" y="46"/>
                  </a:lnTo>
                  <a:lnTo>
                    <a:pt x="13" y="58"/>
                  </a:lnTo>
                  <a:lnTo>
                    <a:pt x="12" y="62"/>
                  </a:lnTo>
                  <a:lnTo>
                    <a:pt x="9" y="66"/>
                  </a:lnTo>
                  <a:lnTo>
                    <a:pt x="9" y="76"/>
                  </a:lnTo>
                  <a:lnTo>
                    <a:pt x="6" y="81"/>
                  </a:lnTo>
                  <a:lnTo>
                    <a:pt x="0" y="103"/>
                  </a:lnTo>
                  <a:lnTo>
                    <a:pt x="11" y="116"/>
                  </a:lnTo>
                  <a:lnTo>
                    <a:pt x="11" y="118"/>
                  </a:lnTo>
                  <a:lnTo>
                    <a:pt x="12" y="125"/>
                  </a:lnTo>
                  <a:lnTo>
                    <a:pt x="15" y="127"/>
                  </a:lnTo>
                  <a:lnTo>
                    <a:pt x="22" y="149"/>
                  </a:lnTo>
                  <a:lnTo>
                    <a:pt x="24" y="153"/>
                  </a:lnTo>
                  <a:lnTo>
                    <a:pt x="22" y="156"/>
                  </a:lnTo>
                  <a:lnTo>
                    <a:pt x="27" y="165"/>
                  </a:lnTo>
                  <a:lnTo>
                    <a:pt x="29" y="174"/>
                  </a:lnTo>
                  <a:lnTo>
                    <a:pt x="31" y="179"/>
                  </a:lnTo>
                  <a:lnTo>
                    <a:pt x="37" y="179"/>
                  </a:lnTo>
                  <a:lnTo>
                    <a:pt x="40" y="193"/>
                  </a:lnTo>
                  <a:lnTo>
                    <a:pt x="41" y="194"/>
                  </a:lnTo>
                  <a:lnTo>
                    <a:pt x="44" y="207"/>
                  </a:lnTo>
                  <a:lnTo>
                    <a:pt x="41" y="214"/>
                  </a:lnTo>
                  <a:lnTo>
                    <a:pt x="42" y="219"/>
                  </a:lnTo>
                  <a:lnTo>
                    <a:pt x="52" y="229"/>
                  </a:lnTo>
                  <a:lnTo>
                    <a:pt x="52" y="233"/>
                  </a:lnTo>
                  <a:lnTo>
                    <a:pt x="51" y="233"/>
                  </a:lnTo>
                  <a:lnTo>
                    <a:pt x="52" y="236"/>
                  </a:lnTo>
                  <a:lnTo>
                    <a:pt x="58" y="246"/>
                  </a:lnTo>
                  <a:lnTo>
                    <a:pt x="62" y="257"/>
                  </a:lnTo>
                  <a:lnTo>
                    <a:pt x="59" y="259"/>
                  </a:lnTo>
                  <a:lnTo>
                    <a:pt x="59" y="266"/>
                  </a:lnTo>
                  <a:lnTo>
                    <a:pt x="62" y="266"/>
                  </a:lnTo>
                  <a:lnTo>
                    <a:pt x="63" y="269"/>
                  </a:lnTo>
                  <a:lnTo>
                    <a:pt x="62" y="270"/>
                  </a:lnTo>
                  <a:lnTo>
                    <a:pt x="63" y="273"/>
                  </a:lnTo>
                  <a:lnTo>
                    <a:pt x="62" y="280"/>
                  </a:lnTo>
                  <a:lnTo>
                    <a:pt x="62" y="281"/>
                  </a:lnTo>
                  <a:lnTo>
                    <a:pt x="63" y="287"/>
                  </a:lnTo>
                  <a:lnTo>
                    <a:pt x="67" y="298"/>
                  </a:lnTo>
                  <a:lnTo>
                    <a:pt x="69" y="298"/>
                  </a:lnTo>
                  <a:lnTo>
                    <a:pt x="67" y="301"/>
                  </a:lnTo>
                  <a:lnTo>
                    <a:pt x="67" y="310"/>
                  </a:lnTo>
                  <a:lnTo>
                    <a:pt x="63" y="315"/>
                  </a:lnTo>
                  <a:lnTo>
                    <a:pt x="74" y="330"/>
                  </a:lnTo>
                  <a:lnTo>
                    <a:pt x="73" y="333"/>
                  </a:lnTo>
                  <a:lnTo>
                    <a:pt x="74" y="333"/>
                  </a:lnTo>
                  <a:lnTo>
                    <a:pt x="94" y="333"/>
                  </a:lnTo>
                  <a:lnTo>
                    <a:pt x="105" y="333"/>
                  </a:lnTo>
                  <a:lnTo>
                    <a:pt x="114" y="333"/>
                  </a:lnTo>
                  <a:lnTo>
                    <a:pt x="119" y="333"/>
                  </a:lnTo>
                  <a:lnTo>
                    <a:pt x="135" y="331"/>
                  </a:lnTo>
                  <a:lnTo>
                    <a:pt x="142" y="331"/>
                  </a:lnTo>
                  <a:lnTo>
                    <a:pt x="156" y="331"/>
                  </a:lnTo>
                  <a:lnTo>
                    <a:pt x="164" y="331"/>
                  </a:lnTo>
                  <a:lnTo>
                    <a:pt x="175" y="331"/>
                  </a:lnTo>
                  <a:lnTo>
                    <a:pt x="178" y="330"/>
                  </a:lnTo>
                  <a:lnTo>
                    <a:pt x="196" y="330"/>
                  </a:lnTo>
                  <a:lnTo>
                    <a:pt x="198" y="330"/>
                  </a:lnTo>
                  <a:lnTo>
                    <a:pt x="216" y="330"/>
                  </a:lnTo>
                  <a:lnTo>
                    <a:pt x="217" y="328"/>
                  </a:lnTo>
                  <a:lnTo>
                    <a:pt x="235" y="327"/>
                  </a:lnTo>
                  <a:lnTo>
                    <a:pt x="236" y="327"/>
                  </a:lnTo>
                  <a:lnTo>
                    <a:pt x="253" y="327"/>
                  </a:lnTo>
                  <a:lnTo>
                    <a:pt x="257" y="327"/>
                  </a:lnTo>
                  <a:lnTo>
                    <a:pt x="263" y="326"/>
                  </a:lnTo>
                  <a:lnTo>
                    <a:pt x="267" y="326"/>
                  </a:lnTo>
                  <a:lnTo>
                    <a:pt x="277" y="326"/>
                  </a:lnTo>
                  <a:lnTo>
                    <a:pt x="290" y="324"/>
                  </a:lnTo>
                  <a:lnTo>
                    <a:pt x="299" y="324"/>
                  </a:lnTo>
                  <a:lnTo>
                    <a:pt x="318" y="323"/>
                  </a:lnTo>
                  <a:lnTo>
                    <a:pt x="321" y="323"/>
                  </a:lnTo>
                  <a:lnTo>
                    <a:pt x="326" y="322"/>
                  </a:lnTo>
                  <a:lnTo>
                    <a:pt x="339" y="320"/>
                  </a:lnTo>
                  <a:lnTo>
                    <a:pt x="351" y="320"/>
                  </a:lnTo>
                  <a:lnTo>
                    <a:pt x="358" y="319"/>
                  </a:lnTo>
                  <a:lnTo>
                    <a:pt x="360" y="319"/>
                  </a:lnTo>
                  <a:lnTo>
                    <a:pt x="365" y="319"/>
                  </a:lnTo>
                  <a:lnTo>
                    <a:pt x="375" y="319"/>
                  </a:lnTo>
                  <a:lnTo>
                    <a:pt x="378" y="319"/>
                  </a:lnTo>
                  <a:lnTo>
                    <a:pt x="385" y="317"/>
                  </a:lnTo>
                  <a:lnTo>
                    <a:pt x="401" y="316"/>
                  </a:lnTo>
                  <a:lnTo>
                    <a:pt x="403" y="317"/>
                  </a:lnTo>
                  <a:lnTo>
                    <a:pt x="411" y="323"/>
                  </a:lnTo>
                  <a:lnTo>
                    <a:pt x="421" y="337"/>
                  </a:lnTo>
                  <a:lnTo>
                    <a:pt x="427" y="340"/>
                  </a:lnTo>
                  <a:lnTo>
                    <a:pt x="432" y="337"/>
                  </a:lnTo>
                  <a:lnTo>
                    <a:pt x="430" y="317"/>
                  </a:lnTo>
                  <a:lnTo>
                    <a:pt x="445" y="310"/>
                  </a:lnTo>
                  <a:lnTo>
                    <a:pt x="448" y="306"/>
                  </a:lnTo>
                  <a:lnTo>
                    <a:pt x="450" y="306"/>
                  </a:lnTo>
                  <a:lnTo>
                    <a:pt x="451" y="304"/>
                  </a:lnTo>
                  <a:lnTo>
                    <a:pt x="451" y="297"/>
                  </a:lnTo>
                  <a:lnTo>
                    <a:pt x="461" y="269"/>
                  </a:lnTo>
                  <a:lnTo>
                    <a:pt x="461" y="262"/>
                  </a:lnTo>
                  <a:lnTo>
                    <a:pt x="455" y="252"/>
                  </a:lnTo>
                  <a:lnTo>
                    <a:pt x="445" y="243"/>
                  </a:lnTo>
                  <a:lnTo>
                    <a:pt x="448" y="233"/>
                  </a:lnTo>
                  <a:lnTo>
                    <a:pt x="450" y="229"/>
                  </a:lnTo>
                  <a:lnTo>
                    <a:pt x="454" y="223"/>
                  </a:lnTo>
                  <a:lnTo>
                    <a:pt x="470" y="219"/>
                  </a:lnTo>
                  <a:lnTo>
                    <a:pt x="494" y="211"/>
                  </a:lnTo>
                  <a:lnTo>
                    <a:pt x="504" y="204"/>
                  </a:lnTo>
                  <a:lnTo>
                    <a:pt x="506" y="186"/>
                  </a:lnTo>
                  <a:lnTo>
                    <a:pt x="508" y="183"/>
                  </a:lnTo>
                  <a:lnTo>
                    <a:pt x="511" y="181"/>
                  </a:lnTo>
                  <a:lnTo>
                    <a:pt x="512" y="181"/>
                  </a:lnTo>
                  <a:lnTo>
                    <a:pt x="518" y="170"/>
                  </a:lnTo>
                  <a:lnTo>
                    <a:pt x="518" y="164"/>
                  </a:lnTo>
                  <a:lnTo>
                    <a:pt x="518" y="156"/>
                  </a:lnTo>
                  <a:lnTo>
                    <a:pt x="518" y="153"/>
                  </a:lnTo>
                  <a:lnTo>
                    <a:pt x="515" y="143"/>
                  </a:lnTo>
                  <a:lnTo>
                    <a:pt x="505" y="138"/>
                  </a:lnTo>
                  <a:lnTo>
                    <a:pt x="502" y="136"/>
                  </a:lnTo>
                  <a:lnTo>
                    <a:pt x="497" y="134"/>
                  </a:lnTo>
                  <a:lnTo>
                    <a:pt x="494" y="131"/>
                  </a:lnTo>
                  <a:lnTo>
                    <a:pt x="488" y="117"/>
                  </a:lnTo>
                  <a:lnTo>
                    <a:pt x="476" y="110"/>
                  </a:lnTo>
                  <a:lnTo>
                    <a:pt x="475" y="106"/>
                  </a:lnTo>
                  <a:lnTo>
                    <a:pt x="475" y="105"/>
                  </a:lnTo>
                  <a:lnTo>
                    <a:pt x="469" y="92"/>
                  </a:lnTo>
                  <a:lnTo>
                    <a:pt x="465" y="89"/>
                  </a:lnTo>
                  <a:lnTo>
                    <a:pt x="454" y="88"/>
                  </a:lnTo>
                  <a:lnTo>
                    <a:pt x="439" y="80"/>
                  </a:lnTo>
                  <a:lnTo>
                    <a:pt x="437" y="67"/>
                  </a:lnTo>
                  <a:lnTo>
                    <a:pt x="430" y="56"/>
                  </a:lnTo>
                  <a:lnTo>
                    <a:pt x="429" y="53"/>
                  </a:lnTo>
                  <a:lnTo>
                    <a:pt x="427" y="46"/>
                  </a:lnTo>
                  <a:lnTo>
                    <a:pt x="427" y="45"/>
                  </a:lnTo>
                  <a:lnTo>
                    <a:pt x="436" y="26"/>
                  </a:lnTo>
                  <a:lnTo>
                    <a:pt x="423" y="11"/>
                  </a:lnTo>
                  <a:lnTo>
                    <a:pt x="423" y="9"/>
                  </a:lnTo>
                  <a:lnTo>
                    <a:pt x="422" y="1"/>
                  </a:lnTo>
                  <a:lnTo>
                    <a:pt x="422" y="0"/>
                  </a:lnTo>
                  <a:lnTo>
                    <a:pt x="419" y="1"/>
                  </a:lnTo>
                  <a:lnTo>
                    <a:pt x="412" y="1"/>
                  </a:lnTo>
                  <a:lnTo>
                    <a:pt x="391" y="2"/>
                  </a:lnTo>
                  <a:lnTo>
                    <a:pt x="390" y="2"/>
                  </a:lnTo>
                  <a:lnTo>
                    <a:pt x="382" y="2"/>
                  </a:lnTo>
                  <a:lnTo>
                    <a:pt x="354" y="5"/>
                  </a:lnTo>
                  <a:lnTo>
                    <a:pt x="325" y="6"/>
                  </a:lnTo>
                  <a:lnTo>
                    <a:pt x="318" y="6"/>
                  </a:lnTo>
                  <a:lnTo>
                    <a:pt x="282" y="9"/>
                  </a:lnTo>
                  <a:lnTo>
                    <a:pt x="281" y="9"/>
                  </a:lnTo>
                  <a:lnTo>
                    <a:pt x="278" y="9"/>
                  </a:lnTo>
                  <a:lnTo>
                    <a:pt x="253" y="9"/>
                  </a:lnTo>
                  <a:lnTo>
                    <a:pt x="250" y="11"/>
                  </a:lnTo>
                  <a:lnTo>
                    <a:pt x="243" y="11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30;p20">
              <a:extLst>
                <a:ext uri="{FF2B5EF4-FFF2-40B4-BE49-F238E27FC236}">
                  <a16:creationId xmlns:a16="http://schemas.microsoft.com/office/drawing/2014/main" id="{596DD4D7-241C-AF2F-1983-F1C7A61B07D9}"/>
                </a:ext>
              </a:extLst>
            </p:cNvPr>
            <p:cNvSpPr/>
            <p:nvPr/>
          </p:nvSpPr>
          <p:spPr>
            <a:xfrm>
              <a:off x="4003078" y="3126858"/>
              <a:ext cx="1008062" cy="495300"/>
            </a:xfrm>
            <a:custGeom>
              <a:avLst/>
              <a:gdLst/>
              <a:ahLst/>
              <a:cxnLst/>
              <a:rect l="l" t="t" r="r" b="b"/>
              <a:pathLst>
                <a:path w="639" h="337" extrusionOk="0">
                  <a:moveTo>
                    <a:pt x="631" y="106"/>
                  </a:moveTo>
                  <a:lnTo>
                    <a:pt x="631" y="113"/>
                  </a:lnTo>
                  <a:lnTo>
                    <a:pt x="631" y="122"/>
                  </a:lnTo>
                  <a:lnTo>
                    <a:pt x="632" y="129"/>
                  </a:lnTo>
                  <a:lnTo>
                    <a:pt x="632" y="138"/>
                  </a:lnTo>
                  <a:lnTo>
                    <a:pt x="632" y="140"/>
                  </a:lnTo>
                  <a:lnTo>
                    <a:pt x="632" y="152"/>
                  </a:lnTo>
                  <a:lnTo>
                    <a:pt x="632" y="166"/>
                  </a:lnTo>
                  <a:lnTo>
                    <a:pt x="632" y="169"/>
                  </a:lnTo>
                  <a:lnTo>
                    <a:pt x="632" y="179"/>
                  </a:lnTo>
                  <a:lnTo>
                    <a:pt x="633" y="194"/>
                  </a:lnTo>
                  <a:lnTo>
                    <a:pt x="633" y="204"/>
                  </a:lnTo>
                  <a:lnTo>
                    <a:pt x="633" y="213"/>
                  </a:lnTo>
                  <a:lnTo>
                    <a:pt x="633" y="216"/>
                  </a:lnTo>
                  <a:lnTo>
                    <a:pt x="635" y="227"/>
                  </a:lnTo>
                  <a:lnTo>
                    <a:pt x="635" y="244"/>
                  </a:lnTo>
                  <a:lnTo>
                    <a:pt x="635" y="256"/>
                  </a:lnTo>
                  <a:lnTo>
                    <a:pt x="635" y="259"/>
                  </a:lnTo>
                  <a:lnTo>
                    <a:pt x="635" y="276"/>
                  </a:lnTo>
                  <a:lnTo>
                    <a:pt x="636" y="290"/>
                  </a:lnTo>
                  <a:lnTo>
                    <a:pt x="636" y="294"/>
                  </a:lnTo>
                  <a:lnTo>
                    <a:pt x="638" y="312"/>
                  </a:lnTo>
                  <a:lnTo>
                    <a:pt x="638" y="320"/>
                  </a:lnTo>
                  <a:lnTo>
                    <a:pt x="638" y="324"/>
                  </a:lnTo>
                  <a:lnTo>
                    <a:pt x="638" y="327"/>
                  </a:lnTo>
                  <a:lnTo>
                    <a:pt x="638" y="330"/>
                  </a:lnTo>
                  <a:lnTo>
                    <a:pt x="625" y="330"/>
                  </a:lnTo>
                  <a:lnTo>
                    <a:pt x="604" y="331"/>
                  </a:lnTo>
                  <a:lnTo>
                    <a:pt x="598" y="331"/>
                  </a:lnTo>
                  <a:lnTo>
                    <a:pt x="583" y="331"/>
                  </a:lnTo>
                  <a:lnTo>
                    <a:pt x="578" y="331"/>
                  </a:lnTo>
                  <a:lnTo>
                    <a:pt x="569" y="331"/>
                  </a:lnTo>
                  <a:lnTo>
                    <a:pt x="561" y="331"/>
                  </a:lnTo>
                  <a:lnTo>
                    <a:pt x="559" y="331"/>
                  </a:lnTo>
                  <a:lnTo>
                    <a:pt x="551" y="333"/>
                  </a:lnTo>
                  <a:lnTo>
                    <a:pt x="547" y="333"/>
                  </a:lnTo>
                  <a:lnTo>
                    <a:pt x="537" y="333"/>
                  </a:lnTo>
                  <a:lnTo>
                    <a:pt x="529" y="333"/>
                  </a:lnTo>
                  <a:lnTo>
                    <a:pt x="522" y="333"/>
                  </a:lnTo>
                  <a:lnTo>
                    <a:pt x="519" y="333"/>
                  </a:lnTo>
                  <a:lnTo>
                    <a:pt x="508" y="334"/>
                  </a:lnTo>
                  <a:lnTo>
                    <a:pt x="481" y="334"/>
                  </a:lnTo>
                  <a:lnTo>
                    <a:pt x="475" y="334"/>
                  </a:lnTo>
                  <a:lnTo>
                    <a:pt x="465" y="334"/>
                  </a:lnTo>
                  <a:lnTo>
                    <a:pt x="455" y="334"/>
                  </a:lnTo>
                  <a:lnTo>
                    <a:pt x="444" y="334"/>
                  </a:lnTo>
                  <a:lnTo>
                    <a:pt x="433" y="334"/>
                  </a:lnTo>
                  <a:lnTo>
                    <a:pt x="420" y="334"/>
                  </a:lnTo>
                  <a:lnTo>
                    <a:pt x="406" y="334"/>
                  </a:lnTo>
                  <a:lnTo>
                    <a:pt x="401" y="334"/>
                  </a:lnTo>
                  <a:lnTo>
                    <a:pt x="392" y="334"/>
                  </a:lnTo>
                  <a:lnTo>
                    <a:pt x="391" y="334"/>
                  </a:lnTo>
                  <a:lnTo>
                    <a:pt x="374" y="334"/>
                  </a:lnTo>
                  <a:lnTo>
                    <a:pt x="364" y="334"/>
                  </a:lnTo>
                  <a:lnTo>
                    <a:pt x="348" y="334"/>
                  </a:lnTo>
                  <a:lnTo>
                    <a:pt x="344" y="334"/>
                  </a:lnTo>
                  <a:lnTo>
                    <a:pt x="338" y="336"/>
                  </a:lnTo>
                  <a:lnTo>
                    <a:pt x="337" y="334"/>
                  </a:lnTo>
                  <a:lnTo>
                    <a:pt x="321" y="334"/>
                  </a:lnTo>
                  <a:lnTo>
                    <a:pt x="317" y="334"/>
                  </a:lnTo>
                  <a:lnTo>
                    <a:pt x="316" y="334"/>
                  </a:lnTo>
                  <a:lnTo>
                    <a:pt x="305" y="334"/>
                  </a:lnTo>
                  <a:lnTo>
                    <a:pt x="300" y="334"/>
                  </a:lnTo>
                  <a:lnTo>
                    <a:pt x="282" y="334"/>
                  </a:lnTo>
                  <a:lnTo>
                    <a:pt x="278" y="334"/>
                  </a:lnTo>
                  <a:lnTo>
                    <a:pt x="261" y="334"/>
                  </a:lnTo>
                  <a:lnTo>
                    <a:pt x="232" y="334"/>
                  </a:lnTo>
                  <a:lnTo>
                    <a:pt x="229" y="334"/>
                  </a:lnTo>
                  <a:lnTo>
                    <a:pt x="222" y="334"/>
                  </a:lnTo>
                  <a:lnTo>
                    <a:pt x="218" y="334"/>
                  </a:lnTo>
                  <a:lnTo>
                    <a:pt x="215" y="334"/>
                  </a:lnTo>
                  <a:lnTo>
                    <a:pt x="182" y="334"/>
                  </a:lnTo>
                  <a:lnTo>
                    <a:pt x="175" y="333"/>
                  </a:lnTo>
                  <a:lnTo>
                    <a:pt x="172" y="333"/>
                  </a:lnTo>
                  <a:lnTo>
                    <a:pt x="168" y="333"/>
                  </a:lnTo>
                  <a:lnTo>
                    <a:pt x="165" y="333"/>
                  </a:lnTo>
                  <a:lnTo>
                    <a:pt x="126" y="331"/>
                  </a:lnTo>
                  <a:lnTo>
                    <a:pt x="122" y="331"/>
                  </a:lnTo>
                  <a:lnTo>
                    <a:pt x="94" y="331"/>
                  </a:lnTo>
                  <a:lnTo>
                    <a:pt x="90" y="331"/>
                  </a:lnTo>
                  <a:lnTo>
                    <a:pt x="83" y="331"/>
                  </a:lnTo>
                  <a:lnTo>
                    <a:pt x="79" y="331"/>
                  </a:lnTo>
                  <a:lnTo>
                    <a:pt x="58" y="330"/>
                  </a:lnTo>
                  <a:lnTo>
                    <a:pt x="43" y="330"/>
                  </a:lnTo>
                  <a:lnTo>
                    <a:pt x="26" y="330"/>
                  </a:lnTo>
                  <a:lnTo>
                    <a:pt x="20" y="330"/>
                  </a:lnTo>
                  <a:lnTo>
                    <a:pt x="2" y="329"/>
                  </a:lnTo>
                  <a:lnTo>
                    <a:pt x="0" y="329"/>
                  </a:lnTo>
                  <a:lnTo>
                    <a:pt x="1" y="315"/>
                  </a:lnTo>
                  <a:lnTo>
                    <a:pt x="2" y="301"/>
                  </a:lnTo>
                  <a:lnTo>
                    <a:pt x="2" y="286"/>
                  </a:lnTo>
                  <a:lnTo>
                    <a:pt x="2" y="273"/>
                  </a:lnTo>
                  <a:lnTo>
                    <a:pt x="4" y="259"/>
                  </a:lnTo>
                  <a:lnTo>
                    <a:pt x="4" y="258"/>
                  </a:lnTo>
                  <a:lnTo>
                    <a:pt x="4" y="247"/>
                  </a:lnTo>
                  <a:lnTo>
                    <a:pt x="5" y="219"/>
                  </a:lnTo>
                  <a:lnTo>
                    <a:pt x="5" y="205"/>
                  </a:lnTo>
                  <a:lnTo>
                    <a:pt x="6" y="190"/>
                  </a:lnTo>
                  <a:lnTo>
                    <a:pt x="6" y="179"/>
                  </a:lnTo>
                  <a:lnTo>
                    <a:pt x="6" y="170"/>
                  </a:lnTo>
                  <a:lnTo>
                    <a:pt x="6" y="152"/>
                  </a:lnTo>
                  <a:lnTo>
                    <a:pt x="6" y="149"/>
                  </a:lnTo>
                  <a:lnTo>
                    <a:pt x="8" y="143"/>
                  </a:lnTo>
                  <a:lnTo>
                    <a:pt x="8" y="131"/>
                  </a:lnTo>
                  <a:lnTo>
                    <a:pt x="9" y="109"/>
                  </a:lnTo>
                  <a:lnTo>
                    <a:pt x="9" y="105"/>
                  </a:lnTo>
                  <a:lnTo>
                    <a:pt x="9" y="101"/>
                  </a:lnTo>
                  <a:lnTo>
                    <a:pt x="9" y="95"/>
                  </a:lnTo>
                  <a:lnTo>
                    <a:pt x="11" y="69"/>
                  </a:lnTo>
                  <a:lnTo>
                    <a:pt x="11" y="55"/>
                  </a:lnTo>
                  <a:lnTo>
                    <a:pt x="12" y="48"/>
                  </a:lnTo>
                  <a:lnTo>
                    <a:pt x="12" y="47"/>
                  </a:lnTo>
                  <a:lnTo>
                    <a:pt x="13" y="0"/>
                  </a:lnTo>
                  <a:lnTo>
                    <a:pt x="66" y="2"/>
                  </a:lnTo>
                  <a:lnTo>
                    <a:pt x="69" y="2"/>
                  </a:lnTo>
                  <a:lnTo>
                    <a:pt x="73" y="2"/>
                  </a:lnTo>
                  <a:lnTo>
                    <a:pt x="89" y="2"/>
                  </a:lnTo>
                  <a:lnTo>
                    <a:pt x="110" y="2"/>
                  </a:lnTo>
                  <a:lnTo>
                    <a:pt x="119" y="4"/>
                  </a:lnTo>
                  <a:lnTo>
                    <a:pt x="122" y="4"/>
                  </a:lnTo>
                  <a:lnTo>
                    <a:pt x="136" y="4"/>
                  </a:lnTo>
                  <a:lnTo>
                    <a:pt x="151" y="4"/>
                  </a:lnTo>
                  <a:lnTo>
                    <a:pt x="167" y="5"/>
                  </a:lnTo>
                  <a:lnTo>
                    <a:pt x="168" y="5"/>
                  </a:lnTo>
                  <a:lnTo>
                    <a:pt x="172" y="5"/>
                  </a:lnTo>
                  <a:lnTo>
                    <a:pt x="197" y="5"/>
                  </a:lnTo>
                  <a:lnTo>
                    <a:pt x="213" y="5"/>
                  </a:lnTo>
                  <a:lnTo>
                    <a:pt x="234" y="5"/>
                  </a:lnTo>
                  <a:lnTo>
                    <a:pt x="239" y="5"/>
                  </a:lnTo>
                  <a:lnTo>
                    <a:pt x="250" y="5"/>
                  </a:lnTo>
                  <a:lnTo>
                    <a:pt x="254" y="5"/>
                  </a:lnTo>
                  <a:lnTo>
                    <a:pt x="259" y="6"/>
                  </a:lnTo>
                  <a:lnTo>
                    <a:pt x="275" y="6"/>
                  </a:lnTo>
                  <a:lnTo>
                    <a:pt x="285" y="6"/>
                  </a:lnTo>
                  <a:lnTo>
                    <a:pt x="288" y="6"/>
                  </a:lnTo>
                  <a:lnTo>
                    <a:pt x="295" y="6"/>
                  </a:lnTo>
                  <a:lnTo>
                    <a:pt x="306" y="6"/>
                  </a:lnTo>
                  <a:lnTo>
                    <a:pt x="316" y="6"/>
                  </a:lnTo>
                  <a:lnTo>
                    <a:pt x="324" y="6"/>
                  </a:lnTo>
                  <a:lnTo>
                    <a:pt x="337" y="6"/>
                  </a:lnTo>
                  <a:lnTo>
                    <a:pt x="348" y="6"/>
                  </a:lnTo>
                  <a:lnTo>
                    <a:pt x="352" y="6"/>
                  </a:lnTo>
                  <a:lnTo>
                    <a:pt x="358" y="6"/>
                  </a:lnTo>
                  <a:lnTo>
                    <a:pt x="362" y="6"/>
                  </a:lnTo>
                  <a:lnTo>
                    <a:pt x="378" y="6"/>
                  </a:lnTo>
                  <a:lnTo>
                    <a:pt x="399" y="6"/>
                  </a:lnTo>
                  <a:lnTo>
                    <a:pt x="409" y="6"/>
                  </a:lnTo>
                  <a:lnTo>
                    <a:pt x="419" y="6"/>
                  </a:lnTo>
                  <a:lnTo>
                    <a:pt x="437" y="6"/>
                  </a:lnTo>
                  <a:lnTo>
                    <a:pt x="440" y="6"/>
                  </a:lnTo>
                  <a:lnTo>
                    <a:pt x="445" y="5"/>
                  </a:lnTo>
                  <a:lnTo>
                    <a:pt x="451" y="5"/>
                  </a:lnTo>
                  <a:lnTo>
                    <a:pt x="472" y="5"/>
                  </a:lnTo>
                  <a:lnTo>
                    <a:pt x="475" y="5"/>
                  </a:lnTo>
                  <a:lnTo>
                    <a:pt x="481" y="5"/>
                  </a:lnTo>
                  <a:lnTo>
                    <a:pt x="491" y="5"/>
                  </a:lnTo>
                  <a:lnTo>
                    <a:pt x="493" y="5"/>
                  </a:lnTo>
                  <a:lnTo>
                    <a:pt x="502" y="5"/>
                  </a:lnTo>
                  <a:lnTo>
                    <a:pt x="511" y="5"/>
                  </a:lnTo>
                  <a:lnTo>
                    <a:pt x="512" y="5"/>
                  </a:lnTo>
                  <a:lnTo>
                    <a:pt x="522" y="5"/>
                  </a:lnTo>
                  <a:lnTo>
                    <a:pt x="529" y="5"/>
                  </a:lnTo>
                  <a:lnTo>
                    <a:pt x="566" y="4"/>
                  </a:lnTo>
                  <a:lnTo>
                    <a:pt x="569" y="4"/>
                  </a:lnTo>
                  <a:lnTo>
                    <a:pt x="585" y="16"/>
                  </a:lnTo>
                  <a:lnTo>
                    <a:pt x="593" y="16"/>
                  </a:lnTo>
                  <a:lnTo>
                    <a:pt x="596" y="15"/>
                  </a:lnTo>
                  <a:lnTo>
                    <a:pt x="601" y="16"/>
                  </a:lnTo>
                  <a:lnTo>
                    <a:pt x="605" y="22"/>
                  </a:lnTo>
                  <a:lnTo>
                    <a:pt x="605" y="31"/>
                  </a:lnTo>
                  <a:lnTo>
                    <a:pt x="596" y="38"/>
                  </a:lnTo>
                  <a:lnTo>
                    <a:pt x="592" y="44"/>
                  </a:lnTo>
                  <a:lnTo>
                    <a:pt x="587" y="55"/>
                  </a:lnTo>
                  <a:lnTo>
                    <a:pt x="592" y="58"/>
                  </a:lnTo>
                  <a:lnTo>
                    <a:pt x="596" y="63"/>
                  </a:lnTo>
                  <a:lnTo>
                    <a:pt x="598" y="66"/>
                  </a:lnTo>
                  <a:lnTo>
                    <a:pt x="607" y="72"/>
                  </a:lnTo>
                  <a:lnTo>
                    <a:pt x="608" y="81"/>
                  </a:lnTo>
                  <a:lnTo>
                    <a:pt x="615" y="90"/>
                  </a:lnTo>
                  <a:lnTo>
                    <a:pt x="618" y="93"/>
                  </a:lnTo>
                  <a:lnTo>
                    <a:pt x="629" y="94"/>
                  </a:lnTo>
                  <a:lnTo>
                    <a:pt x="631" y="94"/>
                  </a:lnTo>
                  <a:lnTo>
                    <a:pt x="631" y="97"/>
                  </a:lnTo>
                  <a:lnTo>
                    <a:pt x="631" y="98"/>
                  </a:lnTo>
                  <a:lnTo>
                    <a:pt x="631" y="99"/>
                  </a:lnTo>
                  <a:lnTo>
                    <a:pt x="631" y="106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31;p20">
              <a:extLst>
                <a:ext uri="{FF2B5EF4-FFF2-40B4-BE49-F238E27FC236}">
                  <a16:creationId xmlns:a16="http://schemas.microsoft.com/office/drawing/2014/main" id="{5A999053-2A8D-AE09-2D53-BED16788A10A}"/>
                </a:ext>
              </a:extLst>
            </p:cNvPr>
            <p:cNvSpPr/>
            <p:nvPr/>
          </p:nvSpPr>
          <p:spPr>
            <a:xfrm>
              <a:off x="4842072" y="3013822"/>
              <a:ext cx="911226" cy="727075"/>
            </a:xfrm>
            <a:custGeom>
              <a:avLst/>
              <a:gdLst/>
              <a:ahLst/>
              <a:cxnLst/>
              <a:rect l="l" t="t" r="r" b="b"/>
              <a:pathLst>
                <a:path w="578" h="495" extrusionOk="0">
                  <a:moveTo>
                    <a:pt x="125" y="13"/>
                  </a:moveTo>
                  <a:lnTo>
                    <a:pt x="143" y="13"/>
                  </a:lnTo>
                  <a:lnTo>
                    <a:pt x="145" y="12"/>
                  </a:lnTo>
                  <a:lnTo>
                    <a:pt x="163" y="11"/>
                  </a:lnTo>
                  <a:lnTo>
                    <a:pt x="164" y="11"/>
                  </a:lnTo>
                  <a:lnTo>
                    <a:pt x="181" y="11"/>
                  </a:lnTo>
                  <a:lnTo>
                    <a:pt x="185" y="11"/>
                  </a:lnTo>
                  <a:lnTo>
                    <a:pt x="190" y="9"/>
                  </a:lnTo>
                  <a:lnTo>
                    <a:pt x="195" y="9"/>
                  </a:lnTo>
                  <a:lnTo>
                    <a:pt x="204" y="9"/>
                  </a:lnTo>
                  <a:lnTo>
                    <a:pt x="218" y="8"/>
                  </a:lnTo>
                  <a:lnTo>
                    <a:pt x="226" y="8"/>
                  </a:lnTo>
                  <a:lnTo>
                    <a:pt x="246" y="6"/>
                  </a:lnTo>
                  <a:lnTo>
                    <a:pt x="249" y="6"/>
                  </a:lnTo>
                  <a:lnTo>
                    <a:pt x="254" y="5"/>
                  </a:lnTo>
                  <a:lnTo>
                    <a:pt x="267" y="4"/>
                  </a:lnTo>
                  <a:lnTo>
                    <a:pt x="279" y="4"/>
                  </a:lnTo>
                  <a:lnTo>
                    <a:pt x="286" y="2"/>
                  </a:lnTo>
                  <a:lnTo>
                    <a:pt x="287" y="2"/>
                  </a:lnTo>
                  <a:lnTo>
                    <a:pt x="293" y="2"/>
                  </a:lnTo>
                  <a:lnTo>
                    <a:pt x="303" y="2"/>
                  </a:lnTo>
                  <a:lnTo>
                    <a:pt x="305" y="2"/>
                  </a:lnTo>
                  <a:lnTo>
                    <a:pt x="312" y="1"/>
                  </a:lnTo>
                  <a:lnTo>
                    <a:pt x="329" y="0"/>
                  </a:lnTo>
                  <a:lnTo>
                    <a:pt x="330" y="1"/>
                  </a:lnTo>
                  <a:lnTo>
                    <a:pt x="339" y="6"/>
                  </a:lnTo>
                  <a:lnTo>
                    <a:pt x="348" y="20"/>
                  </a:lnTo>
                  <a:lnTo>
                    <a:pt x="355" y="23"/>
                  </a:lnTo>
                  <a:lnTo>
                    <a:pt x="354" y="24"/>
                  </a:lnTo>
                  <a:lnTo>
                    <a:pt x="350" y="37"/>
                  </a:lnTo>
                  <a:lnTo>
                    <a:pt x="350" y="42"/>
                  </a:lnTo>
                  <a:lnTo>
                    <a:pt x="350" y="51"/>
                  </a:lnTo>
                  <a:lnTo>
                    <a:pt x="354" y="65"/>
                  </a:lnTo>
                  <a:lnTo>
                    <a:pt x="356" y="70"/>
                  </a:lnTo>
                  <a:lnTo>
                    <a:pt x="356" y="77"/>
                  </a:lnTo>
                  <a:lnTo>
                    <a:pt x="363" y="84"/>
                  </a:lnTo>
                  <a:lnTo>
                    <a:pt x="365" y="89"/>
                  </a:lnTo>
                  <a:lnTo>
                    <a:pt x="365" y="91"/>
                  </a:lnTo>
                  <a:lnTo>
                    <a:pt x="369" y="98"/>
                  </a:lnTo>
                  <a:lnTo>
                    <a:pt x="372" y="99"/>
                  </a:lnTo>
                  <a:lnTo>
                    <a:pt x="373" y="101"/>
                  </a:lnTo>
                  <a:lnTo>
                    <a:pt x="381" y="106"/>
                  </a:lnTo>
                  <a:lnTo>
                    <a:pt x="383" y="112"/>
                  </a:lnTo>
                  <a:lnTo>
                    <a:pt x="387" y="113"/>
                  </a:lnTo>
                  <a:lnTo>
                    <a:pt x="397" y="124"/>
                  </a:lnTo>
                  <a:lnTo>
                    <a:pt x="402" y="127"/>
                  </a:lnTo>
                  <a:lnTo>
                    <a:pt x="410" y="132"/>
                  </a:lnTo>
                  <a:lnTo>
                    <a:pt x="419" y="141"/>
                  </a:lnTo>
                  <a:lnTo>
                    <a:pt x="422" y="145"/>
                  </a:lnTo>
                  <a:lnTo>
                    <a:pt x="424" y="156"/>
                  </a:lnTo>
                  <a:lnTo>
                    <a:pt x="426" y="168"/>
                  </a:lnTo>
                  <a:lnTo>
                    <a:pt x="428" y="175"/>
                  </a:lnTo>
                  <a:lnTo>
                    <a:pt x="435" y="182"/>
                  </a:lnTo>
                  <a:lnTo>
                    <a:pt x="438" y="181"/>
                  </a:lnTo>
                  <a:lnTo>
                    <a:pt x="445" y="171"/>
                  </a:lnTo>
                  <a:lnTo>
                    <a:pt x="452" y="171"/>
                  </a:lnTo>
                  <a:lnTo>
                    <a:pt x="456" y="174"/>
                  </a:lnTo>
                  <a:lnTo>
                    <a:pt x="460" y="174"/>
                  </a:lnTo>
                  <a:lnTo>
                    <a:pt x="463" y="174"/>
                  </a:lnTo>
                  <a:lnTo>
                    <a:pt x="474" y="181"/>
                  </a:lnTo>
                  <a:lnTo>
                    <a:pt x="474" y="186"/>
                  </a:lnTo>
                  <a:lnTo>
                    <a:pt x="474" y="188"/>
                  </a:lnTo>
                  <a:lnTo>
                    <a:pt x="471" y="190"/>
                  </a:lnTo>
                  <a:lnTo>
                    <a:pt x="470" y="193"/>
                  </a:lnTo>
                  <a:lnTo>
                    <a:pt x="471" y="203"/>
                  </a:lnTo>
                  <a:lnTo>
                    <a:pt x="471" y="206"/>
                  </a:lnTo>
                  <a:lnTo>
                    <a:pt x="466" y="215"/>
                  </a:lnTo>
                  <a:lnTo>
                    <a:pt x="466" y="217"/>
                  </a:lnTo>
                  <a:lnTo>
                    <a:pt x="464" y="218"/>
                  </a:lnTo>
                  <a:lnTo>
                    <a:pt x="464" y="221"/>
                  </a:lnTo>
                  <a:lnTo>
                    <a:pt x="459" y="233"/>
                  </a:lnTo>
                  <a:lnTo>
                    <a:pt x="459" y="247"/>
                  </a:lnTo>
                  <a:lnTo>
                    <a:pt x="459" y="251"/>
                  </a:lnTo>
                  <a:lnTo>
                    <a:pt x="469" y="261"/>
                  </a:lnTo>
                  <a:lnTo>
                    <a:pt x="470" y="261"/>
                  </a:lnTo>
                  <a:lnTo>
                    <a:pt x="474" y="264"/>
                  </a:lnTo>
                  <a:lnTo>
                    <a:pt x="481" y="267"/>
                  </a:lnTo>
                  <a:lnTo>
                    <a:pt x="492" y="276"/>
                  </a:lnTo>
                  <a:lnTo>
                    <a:pt x="498" y="286"/>
                  </a:lnTo>
                  <a:lnTo>
                    <a:pt x="503" y="285"/>
                  </a:lnTo>
                  <a:lnTo>
                    <a:pt x="509" y="285"/>
                  </a:lnTo>
                  <a:lnTo>
                    <a:pt x="521" y="293"/>
                  </a:lnTo>
                  <a:lnTo>
                    <a:pt x="521" y="297"/>
                  </a:lnTo>
                  <a:lnTo>
                    <a:pt x="536" y="311"/>
                  </a:lnTo>
                  <a:lnTo>
                    <a:pt x="535" y="316"/>
                  </a:lnTo>
                  <a:lnTo>
                    <a:pt x="545" y="337"/>
                  </a:lnTo>
                  <a:lnTo>
                    <a:pt x="543" y="341"/>
                  </a:lnTo>
                  <a:lnTo>
                    <a:pt x="541" y="341"/>
                  </a:lnTo>
                  <a:lnTo>
                    <a:pt x="539" y="344"/>
                  </a:lnTo>
                  <a:lnTo>
                    <a:pt x="541" y="351"/>
                  </a:lnTo>
                  <a:lnTo>
                    <a:pt x="543" y="351"/>
                  </a:lnTo>
                  <a:lnTo>
                    <a:pt x="553" y="373"/>
                  </a:lnTo>
                  <a:lnTo>
                    <a:pt x="559" y="376"/>
                  </a:lnTo>
                  <a:lnTo>
                    <a:pt x="563" y="377"/>
                  </a:lnTo>
                  <a:lnTo>
                    <a:pt x="563" y="369"/>
                  </a:lnTo>
                  <a:lnTo>
                    <a:pt x="571" y="376"/>
                  </a:lnTo>
                  <a:lnTo>
                    <a:pt x="574" y="377"/>
                  </a:lnTo>
                  <a:lnTo>
                    <a:pt x="577" y="380"/>
                  </a:lnTo>
                  <a:lnTo>
                    <a:pt x="577" y="381"/>
                  </a:lnTo>
                  <a:lnTo>
                    <a:pt x="577" y="387"/>
                  </a:lnTo>
                  <a:lnTo>
                    <a:pt x="575" y="390"/>
                  </a:lnTo>
                  <a:lnTo>
                    <a:pt x="577" y="398"/>
                  </a:lnTo>
                  <a:lnTo>
                    <a:pt x="577" y="402"/>
                  </a:lnTo>
                  <a:lnTo>
                    <a:pt x="571" y="404"/>
                  </a:lnTo>
                  <a:lnTo>
                    <a:pt x="574" y="413"/>
                  </a:lnTo>
                  <a:lnTo>
                    <a:pt x="568" y="424"/>
                  </a:lnTo>
                  <a:lnTo>
                    <a:pt x="560" y="417"/>
                  </a:lnTo>
                  <a:lnTo>
                    <a:pt x="557" y="417"/>
                  </a:lnTo>
                  <a:lnTo>
                    <a:pt x="557" y="419"/>
                  </a:lnTo>
                  <a:lnTo>
                    <a:pt x="554" y="431"/>
                  </a:lnTo>
                  <a:lnTo>
                    <a:pt x="547" y="433"/>
                  </a:lnTo>
                  <a:lnTo>
                    <a:pt x="546" y="424"/>
                  </a:lnTo>
                  <a:lnTo>
                    <a:pt x="543" y="433"/>
                  </a:lnTo>
                  <a:lnTo>
                    <a:pt x="547" y="446"/>
                  </a:lnTo>
                  <a:lnTo>
                    <a:pt x="545" y="451"/>
                  </a:lnTo>
                  <a:lnTo>
                    <a:pt x="546" y="460"/>
                  </a:lnTo>
                  <a:lnTo>
                    <a:pt x="532" y="462"/>
                  </a:lnTo>
                  <a:lnTo>
                    <a:pt x="539" y="467"/>
                  </a:lnTo>
                  <a:lnTo>
                    <a:pt x="542" y="474"/>
                  </a:lnTo>
                  <a:lnTo>
                    <a:pt x="541" y="477"/>
                  </a:lnTo>
                  <a:lnTo>
                    <a:pt x="531" y="488"/>
                  </a:lnTo>
                  <a:lnTo>
                    <a:pt x="517" y="491"/>
                  </a:lnTo>
                  <a:lnTo>
                    <a:pt x="511" y="491"/>
                  </a:lnTo>
                  <a:lnTo>
                    <a:pt x="495" y="492"/>
                  </a:lnTo>
                  <a:lnTo>
                    <a:pt x="488" y="494"/>
                  </a:lnTo>
                  <a:lnTo>
                    <a:pt x="484" y="494"/>
                  </a:lnTo>
                  <a:lnTo>
                    <a:pt x="475" y="494"/>
                  </a:lnTo>
                  <a:lnTo>
                    <a:pt x="482" y="480"/>
                  </a:lnTo>
                  <a:lnTo>
                    <a:pt x="485" y="478"/>
                  </a:lnTo>
                  <a:lnTo>
                    <a:pt x="491" y="470"/>
                  </a:lnTo>
                  <a:lnTo>
                    <a:pt x="495" y="464"/>
                  </a:lnTo>
                  <a:lnTo>
                    <a:pt x="491" y="437"/>
                  </a:lnTo>
                  <a:lnTo>
                    <a:pt x="485" y="438"/>
                  </a:lnTo>
                  <a:lnTo>
                    <a:pt x="482" y="438"/>
                  </a:lnTo>
                  <a:lnTo>
                    <a:pt x="478" y="438"/>
                  </a:lnTo>
                  <a:lnTo>
                    <a:pt x="455" y="440"/>
                  </a:lnTo>
                  <a:lnTo>
                    <a:pt x="444" y="441"/>
                  </a:lnTo>
                  <a:lnTo>
                    <a:pt x="442" y="441"/>
                  </a:lnTo>
                  <a:lnTo>
                    <a:pt x="438" y="441"/>
                  </a:lnTo>
                  <a:lnTo>
                    <a:pt x="430" y="442"/>
                  </a:lnTo>
                  <a:lnTo>
                    <a:pt x="419" y="442"/>
                  </a:lnTo>
                  <a:lnTo>
                    <a:pt x="408" y="444"/>
                  </a:lnTo>
                  <a:lnTo>
                    <a:pt x="402" y="444"/>
                  </a:lnTo>
                  <a:lnTo>
                    <a:pt x="399" y="444"/>
                  </a:lnTo>
                  <a:lnTo>
                    <a:pt x="384" y="445"/>
                  </a:lnTo>
                  <a:lnTo>
                    <a:pt x="383" y="445"/>
                  </a:lnTo>
                  <a:lnTo>
                    <a:pt x="380" y="445"/>
                  </a:lnTo>
                  <a:lnTo>
                    <a:pt x="376" y="446"/>
                  </a:lnTo>
                  <a:lnTo>
                    <a:pt x="372" y="446"/>
                  </a:lnTo>
                  <a:lnTo>
                    <a:pt x="362" y="446"/>
                  </a:lnTo>
                  <a:lnTo>
                    <a:pt x="355" y="446"/>
                  </a:lnTo>
                  <a:lnTo>
                    <a:pt x="333" y="448"/>
                  </a:lnTo>
                  <a:lnTo>
                    <a:pt x="323" y="448"/>
                  </a:lnTo>
                  <a:lnTo>
                    <a:pt x="322" y="448"/>
                  </a:lnTo>
                  <a:lnTo>
                    <a:pt x="321" y="448"/>
                  </a:lnTo>
                  <a:lnTo>
                    <a:pt x="301" y="451"/>
                  </a:lnTo>
                  <a:lnTo>
                    <a:pt x="296" y="451"/>
                  </a:lnTo>
                  <a:lnTo>
                    <a:pt x="287" y="451"/>
                  </a:lnTo>
                  <a:lnTo>
                    <a:pt x="271" y="452"/>
                  </a:lnTo>
                  <a:lnTo>
                    <a:pt x="269" y="452"/>
                  </a:lnTo>
                  <a:lnTo>
                    <a:pt x="267" y="452"/>
                  </a:lnTo>
                  <a:lnTo>
                    <a:pt x="260" y="452"/>
                  </a:lnTo>
                  <a:lnTo>
                    <a:pt x="243" y="453"/>
                  </a:lnTo>
                  <a:lnTo>
                    <a:pt x="235" y="453"/>
                  </a:lnTo>
                  <a:lnTo>
                    <a:pt x="222" y="453"/>
                  </a:lnTo>
                  <a:lnTo>
                    <a:pt x="221" y="453"/>
                  </a:lnTo>
                  <a:lnTo>
                    <a:pt x="215" y="455"/>
                  </a:lnTo>
                  <a:lnTo>
                    <a:pt x="210" y="455"/>
                  </a:lnTo>
                  <a:lnTo>
                    <a:pt x="197" y="455"/>
                  </a:lnTo>
                  <a:lnTo>
                    <a:pt x="188" y="455"/>
                  </a:lnTo>
                  <a:lnTo>
                    <a:pt x="179" y="455"/>
                  </a:lnTo>
                  <a:lnTo>
                    <a:pt x="174" y="456"/>
                  </a:lnTo>
                  <a:lnTo>
                    <a:pt x="168" y="456"/>
                  </a:lnTo>
                  <a:lnTo>
                    <a:pt x="161" y="456"/>
                  </a:lnTo>
                  <a:lnTo>
                    <a:pt x="154" y="458"/>
                  </a:lnTo>
                  <a:lnTo>
                    <a:pt x="130" y="458"/>
                  </a:lnTo>
                  <a:lnTo>
                    <a:pt x="118" y="458"/>
                  </a:lnTo>
                  <a:lnTo>
                    <a:pt x="109" y="458"/>
                  </a:lnTo>
                  <a:lnTo>
                    <a:pt x="109" y="448"/>
                  </a:lnTo>
                  <a:lnTo>
                    <a:pt x="109" y="442"/>
                  </a:lnTo>
                  <a:lnTo>
                    <a:pt x="109" y="440"/>
                  </a:lnTo>
                  <a:lnTo>
                    <a:pt x="109" y="438"/>
                  </a:lnTo>
                  <a:lnTo>
                    <a:pt x="107" y="433"/>
                  </a:lnTo>
                  <a:lnTo>
                    <a:pt x="107" y="430"/>
                  </a:lnTo>
                  <a:lnTo>
                    <a:pt x="107" y="419"/>
                  </a:lnTo>
                  <a:lnTo>
                    <a:pt x="107" y="408"/>
                  </a:lnTo>
                  <a:lnTo>
                    <a:pt x="107" y="404"/>
                  </a:lnTo>
                  <a:lnTo>
                    <a:pt x="107" y="401"/>
                  </a:lnTo>
                  <a:lnTo>
                    <a:pt x="107" y="398"/>
                  </a:lnTo>
                  <a:lnTo>
                    <a:pt x="107" y="394"/>
                  </a:lnTo>
                  <a:lnTo>
                    <a:pt x="107" y="386"/>
                  </a:lnTo>
                  <a:lnTo>
                    <a:pt x="106" y="368"/>
                  </a:lnTo>
                  <a:lnTo>
                    <a:pt x="106" y="363"/>
                  </a:lnTo>
                  <a:lnTo>
                    <a:pt x="105" y="350"/>
                  </a:lnTo>
                  <a:lnTo>
                    <a:pt x="105" y="333"/>
                  </a:lnTo>
                  <a:lnTo>
                    <a:pt x="105" y="330"/>
                  </a:lnTo>
                  <a:lnTo>
                    <a:pt x="105" y="318"/>
                  </a:lnTo>
                  <a:lnTo>
                    <a:pt x="105" y="301"/>
                  </a:lnTo>
                  <a:lnTo>
                    <a:pt x="103" y="290"/>
                  </a:lnTo>
                  <a:lnTo>
                    <a:pt x="103" y="287"/>
                  </a:lnTo>
                  <a:lnTo>
                    <a:pt x="103" y="278"/>
                  </a:lnTo>
                  <a:lnTo>
                    <a:pt x="103" y="268"/>
                  </a:lnTo>
                  <a:lnTo>
                    <a:pt x="102" y="253"/>
                  </a:lnTo>
                  <a:lnTo>
                    <a:pt x="102" y="243"/>
                  </a:lnTo>
                  <a:lnTo>
                    <a:pt x="102" y="240"/>
                  </a:lnTo>
                  <a:lnTo>
                    <a:pt x="102" y="226"/>
                  </a:lnTo>
                  <a:lnTo>
                    <a:pt x="102" y="214"/>
                  </a:lnTo>
                  <a:lnTo>
                    <a:pt x="102" y="213"/>
                  </a:lnTo>
                  <a:lnTo>
                    <a:pt x="102" y="203"/>
                  </a:lnTo>
                  <a:lnTo>
                    <a:pt x="101" y="196"/>
                  </a:lnTo>
                  <a:lnTo>
                    <a:pt x="101" y="188"/>
                  </a:lnTo>
                  <a:lnTo>
                    <a:pt x="101" y="181"/>
                  </a:lnTo>
                  <a:lnTo>
                    <a:pt x="101" y="174"/>
                  </a:lnTo>
                  <a:lnTo>
                    <a:pt x="101" y="172"/>
                  </a:lnTo>
                  <a:lnTo>
                    <a:pt x="101" y="171"/>
                  </a:lnTo>
                  <a:lnTo>
                    <a:pt x="101" y="168"/>
                  </a:lnTo>
                  <a:lnTo>
                    <a:pt x="99" y="168"/>
                  </a:lnTo>
                  <a:lnTo>
                    <a:pt x="88" y="167"/>
                  </a:lnTo>
                  <a:lnTo>
                    <a:pt x="85" y="164"/>
                  </a:lnTo>
                  <a:lnTo>
                    <a:pt x="78" y="156"/>
                  </a:lnTo>
                  <a:lnTo>
                    <a:pt x="77" y="146"/>
                  </a:lnTo>
                  <a:lnTo>
                    <a:pt x="69" y="141"/>
                  </a:lnTo>
                  <a:lnTo>
                    <a:pt x="66" y="138"/>
                  </a:lnTo>
                  <a:lnTo>
                    <a:pt x="62" y="132"/>
                  </a:lnTo>
                  <a:lnTo>
                    <a:pt x="58" y="130"/>
                  </a:lnTo>
                  <a:lnTo>
                    <a:pt x="62" y="119"/>
                  </a:lnTo>
                  <a:lnTo>
                    <a:pt x="66" y="113"/>
                  </a:lnTo>
                  <a:lnTo>
                    <a:pt x="76" y="106"/>
                  </a:lnTo>
                  <a:lnTo>
                    <a:pt x="76" y="96"/>
                  </a:lnTo>
                  <a:lnTo>
                    <a:pt x="71" y="91"/>
                  </a:lnTo>
                  <a:lnTo>
                    <a:pt x="66" y="89"/>
                  </a:lnTo>
                  <a:lnTo>
                    <a:pt x="63" y="91"/>
                  </a:lnTo>
                  <a:lnTo>
                    <a:pt x="55" y="91"/>
                  </a:lnTo>
                  <a:lnTo>
                    <a:pt x="40" y="78"/>
                  </a:lnTo>
                  <a:lnTo>
                    <a:pt x="34" y="76"/>
                  </a:lnTo>
                  <a:lnTo>
                    <a:pt x="23" y="51"/>
                  </a:lnTo>
                  <a:lnTo>
                    <a:pt x="19" y="51"/>
                  </a:lnTo>
                  <a:lnTo>
                    <a:pt x="13" y="45"/>
                  </a:lnTo>
                  <a:lnTo>
                    <a:pt x="8" y="19"/>
                  </a:lnTo>
                  <a:lnTo>
                    <a:pt x="5" y="23"/>
                  </a:lnTo>
                  <a:lnTo>
                    <a:pt x="2" y="23"/>
                  </a:lnTo>
                  <a:lnTo>
                    <a:pt x="0" y="16"/>
                  </a:lnTo>
                  <a:lnTo>
                    <a:pt x="1" y="16"/>
                  </a:lnTo>
                  <a:lnTo>
                    <a:pt x="2" y="16"/>
                  </a:lnTo>
                  <a:lnTo>
                    <a:pt x="22" y="16"/>
                  </a:lnTo>
                  <a:lnTo>
                    <a:pt x="33" y="16"/>
                  </a:lnTo>
                  <a:lnTo>
                    <a:pt x="42" y="16"/>
                  </a:lnTo>
                  <a:lnTo>
                    <a:pt x="47" y="16"/>
                  </a:lnTo>
                  <a:lnTo>
                    <a:pt x="63" y="15"/>
                  </a:lnTo>
                  <a:lnTo>
                    <a:pt x="70" y="15"/>
                  </a:lnTo>
                  <a:lnTo>
                    <a:pt x="84" y="15"/>
                  </a:lnTo>
                  <a:lnTo>
                    <a:pt x="92" y="15"/>
                  </a:lnTo>
                  <a:lnTo>
                    <a:pt x="103" y="15"/>
                  </a:lnTo>
                  <a:lnTo>
                    <a:pt x="106" y="13"/>
                  </a:lnTo>
                  <a:lnTo>
                    <a:pt x="124" y="13"/>
                  </a:lnTo>
                  <a:lnTo>
                    <a:pt x="125" y="13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32;p20">
              <a:extLst>
                <a:ext uri="{FF2B5EF4-FFF2-40B4-BE49-F238E27FC236}">
                  <a16:creationId xmlns:a16="http://schemas.microsoft.com/office/drawing/2014/main" id="{748DA74B-34F4-187A-F6E3-0FD3F61C8D38}"/>
                </a:ext>
              </a:extLst>
            </p:cNvPr>
            <p:cNvSpPr/>
            <p:nvPr/>
          </p:nvSpPr>
          <p:spPr>
            <a:xfrm>
              <a:off x="4644428" y="1638125"/>
              <a:ext cx="896937" cy="935038"/>
            </a:xfrm>
            <a:custGeom>
              <a:avLst/>
              <a:gdLst/>
              <a:ahLst/>
              <a:cxnLst/>
              <a:rect l="l" t="t" r="r" b="b"/>
              <a:pathLst>
                <a:path w="568" h="635" extrusionOk="0">
                  <a:moveTo>
                    <a:pt x="63" y="492"/>
                  </a:moveTo>
                  <a:lnTo>
                    <a:pt x="63" y="474"/>
                  </a:lnTo>
                  <a:lnTo>
                    <a:pt x="62" y="442"/>
                  </a:lnTo>
                  <a:lnTo>
                    <a:pt x="60" y="435"/>
                  </a:lnTo>
                  <a:lnTo>
                    <a:pt x="58" y="431"/>
                  </a:lnTo>
                  <a:lnTo>
                    <a:pt x="48" y="427"/>
                  </a:lnTo>
                  <a:lnTo>
                    <a:pt x="31" y="407"/>
                  </a:lnTo>
                  <a:lnTo>
                    <a:pt x="31" y="405"/>
                  </a:lnTo>
                  <a:lnTo>
                    <a:pt x="47" y="391"/>
                  </a:lnTo>
                  <a:lnTo>
                    <a:pt x="52" y="370"/>
                  </a:lnTo>
                  <a:lnTo>
                    <a:pt x="51" y="363"/>
                  </a:lnTo>
                  <a:lnTo>
                    <a:pt x="51" y="360"/>
                  </a:lnTo>
                  <a:lnTo>
                    <a:pt x="51" y="362"/>
                  </a:lnTo>
                  <a:lnTo>
                    <a:pt x="47" y="326"/>
                  </a:lnTo>
                  <a:lnTo>
                    <a:pt x="38" y="310"/>
                  </a:lnTo>
                  <a:lnTo>
                    <a:pt x="36" y="296"/>
                  </a:lnTo>
                  <a:lnTo>
                    <a:pt x="34" y="296"/>
                  </a:lnTo>
                  <a:lnTo>
                    <a:pt x="34" y="270"/>
                  </a:lnTo>
                  <a:lnTo>
                    <a:pt x="31" y="256"/>
                  </a:lnTo>
                  <a:lnTo>
                    <a:pt x="30" y="240"/>
                  </a:lnTo>
                  <a:lnTo>
                    <a:pt x="30" y="237"/>
                  </a:lnTo>
                  <a:lnTo>
                    <a:pt x="30" y="231"/>
                  </a:lnTo>
                  <a:lnTo>
                    <a:pt x="30" y="221"/>
                  </a:lnTo>
                  <a:lnTo>
                    <a:pt x="30" y="220"/>
                  </a:lnTo>
                  <a:lnTo>
                    <a:pt x="29" y="217"/>
                  </a:lnTo>
                  <a:lnTo>
                    <a:pt x="30" y="216"/>
                  </a:lnTo>
                  <a:lnTo>
                    <a:pt x="29" y="203"/>
                  </a:lnTo>
                  <a:lnTo>
                    <a:pt x="29" y="202"/>
                  </a:lnTo>
                  <a:lnTo>
                    <a:pt x="27" y="190"/>
                  </a:lnTo>
                  <a:lnTo>
                    <a:pt x="26" y="184"/>
                  </a:lnTo>
                  <a:lnTo>
                    <a:pt x="15" y="163"/>
                  </a:lnTo>
                  <a:lnTo>
                    <a:pt x="8" y="133"/>
                  </a:lnTo>
                  <a:lnTo>
                    <a:pt x="5" y="131"/>
                  </a:lnTo>
                  <a:lnTo>
                    <a:pt x="6" y="129"/>
                  </a:lnTo>
                  <a:lnTo>
                    <a:pt x="8" y="127"/>
                  </a:lnTo>
                  <a:lnTo>
                    <a:pt x="6" y="105"/>
                  </a:lnTo>
                  <a:lnTo>
                    <a:pt x="5" y="92"/>
                  </a:lnTo>
                  <a:lnTo>
                    <a:pt x="2" y="58"/>
                  </a:lnTo>
                  <a:lnTo>
                    <a:pt x="4" y="56"/>
                  </a:lnTo>
                  <a:lnTo>
                    <a:pt x="0" y="43"/>
                  </a:lnTo>
                  <a:lnTo>
                    <a:pt x="59" y="43"/>
                  </a:lnTo>
                  <a:lnTo>
                    <a:pt x="138" y="41"/>
                  </a:lnTo>
                  <a:lnTo>
                    <a:pt x="149" y="40"/>
                  </a:lnTo>
                  <a:lnTo>
                    <a:pt x="149" y="0"/>
                  </a:lnTo>
                  <a:lnTo>
                    <a:pt x="163" y="1"/>
                  </a:lnTo>
                  <a:lnTo>
                    <a:pt x="173" y="5"/>
                  </a:lnTo>
                  <a:lnTo>
                    <a:pt x="184" y="62"/>
                  </a:lnTo>
                  <a:lnTo>
                    <a:pt x="192" y="69"/>
                  </a:lnTo>
                  <a:lnTo>
                    <a:pt x="203" y="70"/>
                  </a:lnTo>
                  <a:lnTo>
                    <a:pt x="216" y="70"/>
                  </a:lnTo>
                  <a:lnTo>
                    <a:pt x="217" y="74"/>
                  </a:lnTo>
                  <a:lnTo>
                    <a:pt x="246" y="76"/>
                  </a:lnTo>
                  <a:lnTo>
                    <a:pt x="250" y="88"/>
                  </a:lnTo>
                  <a:lnTo>
                    <a:pt x="268" y="87"/>
                  </a:lnTo>
                  <a:lnTo>
                    <a:pt x="275" y="83"/>
                  </a:lnTo>
                  <a:lnTo>
                    <a:pt x="274" y="80"/>
                  </a:lnTo>
                  <a:lnTo>
                    <a:pt x="292" y="73"/>
                  </a:lnTo>
                  <a:lnTo>
                    <a:pt x="302" y="74"/>
                  </a:lnTo>
                  <a:lnTo>
                    <a:pt x="311" y="73"/>
                  </a:lnTo>
                  <a:lnTo>
                    <a:pt x="328" y="83"/>
                  </a:lnTo>
                  <a:lnTo>
                    <a:pt x="335" y="81"/>
                  </a:lnTo>
                  <a:lnTo>
                    <a:pt x="336" y="92"/>
                  </a:lnTo>
                  <a:lnTo>
                    <a:pt x="346" y="92"/>
                  </a:lnTo>
                  <a:lnTo>
                    <a:pt x="356" y="115"/>
                  </a:lnTo>
                  <a:lnTo>
                    <a:pt x="363" y="110"/>
                  </a:lnTo>
                  <a:lnTo>
                    <a:pt x="361" y="102"/>
                  </a:lnTo>
                  <a:lnTo>
                    <a:pt x="377" y="99"/>
                  </a:lnTo>
                  <a:lnTo>
                    <a:pt x="382" y="102"/>
                  </a:lnTo>
                  <a:lnTo>
                    <a:pt x="385" y="110"/>
                  </a:lnTo>
                  <a:lnTo>
                    <a:pt x="399" y="115"/>
                  </a:lnTo>
                  <a:lnTo>
                    <a:pt x="421" y="127"/>
                  </a:lnTo>
                  <a:lnTo>
                    <a:pt x="438" y="126"/>
                  </a:lnTo>
                  <a:lnTo>
                    <a:pt x="454" y="112"/>
                  </a:lnTo>
                  <a:lnTo>
                    <a:pt x="468" y="105"/>
                  </a:lnTo>
                  <a:lnTo>
                    <a:pt x="475" y="120"/>
                  </a:lnTo>
                  <a:lnTo>
                    <a:pt x="485" y="119"/>
                  </a:lnTo>
                  <a:lnTo>
                    <a:pt x="506" y="119"/>
                  </a:lnTo>
                  <a:lnTo>
                    <a:pt x="519" y="116"/>
                  </a:lnTo>
                  <a:lnTo>
                    <a:pt x="540" y="127"/>
                  </a:lnTo>
                  <a:lnTo>
                    <a:pt x="550" y="123"/>
                  </a:lnTo>
                  <a:lnTo>
                    <a:pt x="567" y="123"/>
                  </a:lnTo>
                  <a:lnTo>
                    <a:pt x="532" y="145"/>
                  </a:lnTo>
                  <a:lnTo>
                    <a:pt x="497" y="160"/>
                  </a:lnTo>
                  <a:lnTo>
                    <a:pt x="479" y="172"/>
                  </a:lnTo>
                  <a:lnTo>
                    <a:pt x="461" y="190"/>
                  </a:lnTo>
                  <a:lnTo>
                    <a:pt x="445" y="209"/>
                  </a:lnTo>
                  <a:lnTo>
                    <a:pt x="436" y="220"/>
                  </a:lnTo>
                  <a:lnTo>
                    <a:pt x="407" y="249"/>
                  </a:lnTo>
                  <a:lnTo>
                    <a:pt x="392" y="260"/>
                  </a:lnTo>
                  <a:lnTo>
                    <a:pt x="388" y="270"/>
                  </a:lnTo>
                  <a:lnTo>
                    <a:pt x="392" y="274"/>
                  </a:lnTo>
                  <a:lnTo>
                    <a:pt x="386" y="270"/>
                  </a:lnTo>
                  <a:lnTo>
                    <a:pt x="375" y="281"/>
                  </a:lnTo>
                  <a:lnTo>
                    <a:pt x="371" y="281"/>
                  </a:lnTo>
                  <a:lnTo>
                    <a:pt x="371" y="285"/>
                  </a:lnTo>
                  <a:lnTo>
                    <a:pt x="372" y="298"/>
                  </a:lnTo>
                  <a:lnTo>
                    <a:pt x="372" y="307"/>
                  </a:lnTo>
                  <a:lnTo>
                    <a:pt x="374" y="335"/>
                  </a:lnTo>
                  <a:lnTo>
                    <a:pt x="375" y="344"/>
                  </a:lnTo>
                  <a:lnTo>
                    <a:pt x="342" y="371"/>
                  </a:lnTo>
                  <a:lnTo>
                    <a:pt x="335" y="384"/>
                  </a:lnTo>
                  <a:lnTo>
                    <a:pt x="332" y="393"/>
                  </a:lnTo>
                  <a:lnTo>
                    <a:pt x="343" y="402"/>
                  </a:lnTo>
                  <a:lnTo>
                    <a:pt x="346" y="407"/>
                  </a:lnTo>
                  <a:lnTo>
                    <a:pt x="345" y="430"/>
                  </a:lnTo>
                  <a:lnTo>
                    <a:pt x="345" y="435"/>
                  </a:lnTo>
                  <a:lnTo>
                    <a:pt x="345" y="438"/>
                  </a:lnTo>
                  <a:lnTo>
                    <a:pt x="345" y="439"/>
                  </a:lnTo>
                  <a:lnTo>
                    <a:pt x="346" y="448"/>
                  </a:lnTo>
                  <a:lnTo>
                    <a:pt x="345" y="461"/>
                  </a:lnTo>
                  <a:lnTo>
                    <a:pt x="346" y="475"/>
                  </a:lnTo>
                  <a:lnTo>
                    <a:pt x="345" y="489"/>
                  </a:lnTo>
                  <a:lnTo>
                    <a:pt x="349" y="492"/>
                  </a:lnTo>
                  <a:lnTo>
                    <a:pt x="352" y="495"/>
                  </a:lnTo>
                  <a:lnTo>
                    <a:pt x="368" y="507"/>
                  </a:lnTo>
                  <a:lnTo>
                    <a:pt x="382" y="509"/>
                  </a:lnTo>
                  <a:lnTo>
                    <a:pt x="382" y="510"/>
                  </a:lnTo>
                  <a:lnTo>
                    <a:pt x="384" y="514"/>
                  </a:lnTo>
                  <a:lnTo>
                    <a:pt x="389" y="518"/>
                  </a:lnTo>
                  <a:lnTo>
                    <a:pt x="390" y="520"/>
                  </a:lnTo>
                  <a:lnTo>
                    <a:pt x="397" y="521"/>
                  </a:lnTo>
                  <a:lnTo>
                    <a:pt x="402" y="523"/>
                  </a:lnTo>
                  <a:lnTo>
                    <a:pt x="408" y="525"/>
                  </a:lnTo>
                  <a:lnTo>
                    <a:pt x="418" y="539"/>
                  </a:lnTo>
                  <a:lnTo>
                    <a:pt x="421" y="545"/>
                  </a:lnTo>
                  <a:lnTo>
                    <a:pt x="432" y="552"/>
                  </a:lnTo>
                  <a:lnTo>
                    <a:pt x="439" y="559"/>
                  </a:lnTo>
                  <a:lnTo>
                    <a:pt x="445" y="561"/>
                  </a:lnTo>
                  <a:lnTo>
                    <a:pt x="449" y="561"/>
                  </a:lnTo>
                  <a:lnTo>
                    <a:pt x="454" y="564"/>
                  </a:lnTo>
                  <a:lnTo>
                    <a:pt x="454" y="566"/>
                  </a:lnTo>
                  <a:lnTo>
                    <a:pt x="458" y="570"/>
                  </a:lnTo>
                  <a:lnTo>
                    <a:pt x="465" y="578"/>
                  </a:lnTo>
                  <a:lnTo>
                    <a:pt x="467" y="579"/>
                  </a:lnTo>
                  <a:lnTo>
                    <a:pt x="471" y="586"/>
                  </a:lnTo>
                  <a:lnTo>
                    <a:pt x="471" y="589"/>
                  </a:lnTo>
                  <a:lnTo>
                    <a:pt x="469" y="592"/>
                  </a:lnTo>
                  <a:lnTo>
                    <a:pt x="469" y="604"/>
                  </a:lnTo>
                  <a:lnTo>
                    <a:pt x="472" y="607"/>
                  </a:lnTo>
                  <a:lnTo>
                    <a:pt x="475" y="615"/>
                  </a:lnTo>
                  <a:lnTo>
                    <a:pt x="472" y="617"/>
                  </a:lnTo>
                  <a:lnTo>
                    <a:pt x="465" y="617"/>
                  </a:lnTo>
                  <a:lnTo>
                    <a:pt x="445" y="618"/>
                  </a:lnTo>
                  <a:lnTo>
                    <a:pt x="443" y="618"/>
                  </a:lnTo>
                  <a:lnTo>
                    <a:pt x="435" y="618"/>
                  </a:lnTo>
                  <a:lnTo>
                    <a:pt x="407" y="621"/>
                  </a:lnTo>
                  <a:lnTo>
                    <a:pt x="378" y="622"/>
                  </a:lnTo>
                  <a:lnTo>
                    <a:pt x="371" y="622"/>
                  </a:lnTo>
                  <a:lnTo>
                    <a:pt x="335" y="625"/>
                  </a:lnTo>
                  <a:lnTo>
                    <a:pt x="334" y="625"/>
                  </a:lnTo>
                  <a:lnTo>
                    <a:pt x="331" y="625"/>
                  </a:lnTo>
                  <a:lnTo>
                    <a:pt x="306" y="625"/>
                  </a:lnTo>
                  <a:lnTo>
                    <a:pt x="303" y="627"/>
                  </a:lnTo>
                  <a:lnTo>
                    <a:pt x="296" y="627"/>
                  </a:lnTo>
                  <a:lnTo>
                    <a:pt x="285" y="627"/>
                  </a:lnTo>
                  <a:lnTo>
                    <a:pt x="268" y="628"/>
                  </a:lnTo>
                  <a:lnTo>
                    <a:pt x="267" y="628"/>
                  </a:lnTo>
                  <a:lnTo>
                    <a:pt x="259" y="628"/>
                  </a:lnTo>
                  <a:lnTo>
                    <a:pt x="256" y="628"/>
                  </a:lnTo>
                  <a:lnTo>
                    <a:pt x="237" y="629"/>
                  </a:lnTo>
                  <a:lnTo>
                    <a:pt x="227" y="629"/>
                  </a:lnTo>
                  <a:lnTo>
                    <a:pt x="223" y="629"/>
                  </a:lnTo>
                  <a:lnTo>
                    <a:pt x="206" y="629"/>
                  </a:lnTo>
                  <a:lnTo>
                    <a:pt x="198" y="629"/>
                  </a:lnTo>
                  <a:lnTo>
                    <a:pt x="189" y="629"/>
                  </a:lnTo>
                  <a:lnTo>
                    <a:pt x="188" y="629"/>
                  </a:lnTo>
                  <a:lnTo>
                    <a:pt x="185" y="629"/>
                  </a:lnTo>
                  <a:lnTo>
                    <a:pt x="169" y="631"/>
                  </a:lnTo>
                  <a:lnTo>
                    <a:pt x="159" y="631"/>
                  </a:lnTo>
                  <a:lnTo>
                    <a:pt x="149" y="632"/>
                  </a:lnTo>
                  <a:lnTo>
                    <a:pt x="144" y="632"/>
                  </a:lnTo>
                  <a:lnTo>
                    <a:pt x="123" y="632"/>
                  </a:lnTo>
                  <a:lnTo>
                    <a:pt x="120" y="632"/>
                  </a:lnTo>
                  <a:lnTo>
                    <a:pt x="110" y="632"/>
                  </a:lnTo>
                  <a:lnTo>
                    <a:pt x="106" y="632"/>
                  </a:lnTo>
                  <a:lnTo>
                    <a:pt x="101" y="632"/>
                  </a:lnTo>
                  <a:lnTo>
                    <a:pt x="97" y="632"/>
                  </a:lnTo>
                  <a:lnTo>
                    <a:pt x="80" y="632"/>
                  </a:lnTo>
                  <a:lnTo>
                    <a:pt x="70" y="634"/>
                  </a:lnTo>
                  <a:lnTo>
                    <a:pt x="65" y="634"/>
                  </a:lnTo>
                  <a:lnTo>
                    <a:pt x="65" y="620"/>
                  </a:lnTo>
                  <a:lnTo>
                    <a:pt x="65" y="606"/>
                  </a:lnTo>
                  <a:lnTo>
                    <a:pt x="65" y="595"/>
                  </a:lnTo>
                  <a:lnTo>
                    <a:pt x="63" y="579"/>
                  </a:lnTo>
                  <a:lnTo>
                    <a:pt x="63" y="566"/>
                  </a:lnTo>
                  <a:lnTo>
                    <a:pt x="63" y="557"/>
                  </a:lnTo>
                  <a:lnTo>
                    <a:pt x="63" y="521"/>
                  </a:lnTo>
                  <a:lnTo>
                    <a:pt x="63" y="511"/>
                  </a:lnTo>
                  <a:lnTo>
                    <a:pt x="63" y="492"/>
                  </a:lnTo>
                </a:path>
              </a:pathLst>
            </a:custGeom>
            <a:solidFill>
              <a:srgbClr val="8ACE00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33;p20">
              <a:extLst>
                <a:ext uri="{FF2B5EF4-FFF2-40B4-BE49-F238E27FC236}">
                  <a16:creationId xmlns:a16="http://schemas.microsoft.com/office/drawing/2014/main" id="{1232C222-B6BC-A1FF-1B52-A9123E374E84}"/>
                </a:ext>
              </a:extLst>
            </p:cNvPr>
            <p:cNvSpPr/>
            <p:nvPr/>
          </p:nvSpPr>
          <p:spPr>
            <a:xfrm>
              <a:off x="3830040" y="1682575"/>
              <a:ext cx="900112" cy="503238"/>
            </a:xfrm>
            <a:custGeom>
              <a:avLst/>
              <a:gdLst/>
              <a:ahLst/>
              <a:cxnLst/>
              <a:rect l="l" t="t" r="r" b="b"/>
              <a:pathLst>
                <a:path w="569" h="343" extrusionOk="0">
                  <a:moveTo>
                    <a:pt x="155" y="335"/>
                  </a:moveTo>
                  <a:lnTo>
                    <a:pt x="212" y="336"/>
                  </a:lnTo>
                  <a:lnTo>
                    <a:pt x="222" y="337"/>
                  </a:lnTo>
                  <a:lnTo>
                    <a:pt x="268" y="337"/>
                  </a:lnTo>
                  <a:lnTo>
                    <a:pt x="269" y="337"/>
                  </a:lnTo>
                  <a:lnTo>
                    <a:pt x="270" y="337"/>
                  </a:lnTo>
                  <a:lnTo>
                    <a:pt x="306" y="339"/>
                  </a:lnTo>
                  <a:lnTo>
                    <a:pt x="306" y="340"/>
                  </a:lnTo>
                  <a:lnTo>
                    <a:pt x="316" y="340"/>
                  </a:lnTo>
                  <a:lnTo>
                    <a:pt x="329" y="340"/>
                  </a:lnTo>
                  <a:lnTo>
                    <a:pt x="336" y="340"/>
                  </a:lnTo>
                  <a:lnTo>
                    <a:pt x="363" y="340"/>
                  </a:lnTo>
                  <a:lnTo>
                    <a:pt x="383" y="340"/>
                  </a:lnTo>
                  <a:lnTo>
                    <a:pt x="401" y="340"/>
                  </a:lnTo>
                  <a:lnTo>
                    <a:pt x="404" y="340"/>
                  </a:lnTo>
                  <a:lnTo>
                    <a:pt x="430" y="342"/>
                  </a:lnTo>
                  <a:lnTo>
                    <a:pt x="440" y="342"/>
                  </a:lnTo>
                  <a:lnTo>
                    <a:pt x="458" y="342"/>
                  </a:lnTo>
                  <a:lnTo>
                    <a:pt x="459" y="342"/>
                  </a:lnTo>
                  <a:lnTo>
                    <a:pt x="461" y="342"/>
                  </a:lnTo>
                  <a:lnTo>
                    <a:pt x="497" y="342"/>
                  </a:lnTo>
                  <a:lnTo>
                    <a:pt x="516" y="342"/>
                  </a:lnTo>
                  <a:lnTo>
                    <a:pt x="518" y="342"/>
                  </a:lnTo>
                  <a:lnTo>
                    <a:pt x="534" y="342"/>
                  </a:lnTo>
                  <a:lnTo>
                    <a:pt x="554" y="340"/>
                  </a:lnTo>
                  <a:lnTo>
                    <a:pt x="568" y="340"/>
                  </a:lnTo>
                  <a:lnTo>
                    <a:pt x="566" y="333"/>
                  </a:lnTo>
                  <a:lnTo>
                    <a:pt x="566" y="330"/>
                  </a:lnTo>
                  <a:lnTo>
                    <a:pt x="566" y="332"/>
                  </a:lnTo>
                  <a:lnTo>
                    <a:pt x="562" y="296"/>
                  </a:lnTo>
                  <a:lnTo>
                    <a:pt x="554" y="280"/>
                  </a:lnTo>
                  <a:lnTo>
                    <a:pt x="551" y="266"/>
                  </a:lnTo>
                  <a:lnTo>
                    <a:pt x="549" y="266"/>
                  </a:lnTo>
                  <a:lnTo>
                    <a:pt x="549" y="240"/>
                  </a:lnTo>
                  <a:lnTo>
                    <a:pt x="547" y="226"/>
                  </a:lnTo>
                  <a:lnTo>
                    <a:pt x="545" y="209"/>
                  </a:lnTo>
                  <a:lnTo>
                    <a:pt x="545" y="207"/>
                  </a:lnTo>
                  <a:lnTo>
                    <a:pt x="545" y="201"/>
                  </a:lnTo>
                  <a:lnTo>
                    <a:pt x="545" y="191"/>
                  </a:lnTo>
                  <a:lnTo>
                    <a:pt x="545" y="190"/>
                  </a:lnTo>
                  <a:lnTo>
                    <a:pt x="544" y="187"/>
                  </a:lnTo>
                  <a:lnTo>
                    <a:pt x="545" y="186"/>
                  </a:lnTo>
                  <a:lnTo>
                    <a:pt x="544" y="173"/>
                  </a:lnTo>
                  <a:lnTo>
                    <a:pt x="544" y="172"/>
                  </a:lnTo>
                  <a:lnTo>
                    <a:pt x="543" y="159"/>
                  </a:lnTo>
                  <a:lnTo>
                    <a:pt x="541" y="154"/>
                  </a:lnTo>
                  <a:lnTo>
                    <a:pt x="530" y="133"/>
                  </a:lnTo>
                  <a:lnTo>
                    <a:pt x="523" y="102"/>
                  </a:lnTo>
                  <a:lnTo>
                    <a:pt x="520" y="101"/>
                  </a:lnTo>
                  <a:lnTo>
                    <a:pt x="522" y="98"/>
                  </a:lnTo>
                  <a:lnTo>
                    <a:pt x="523" y="97"/>
                  </a:lnTo>
                  <a:lnTo>
                    <a:pt x="522" y="75"/>
                  </a:lnTo>
                  <a:lnTo>
                    <a:pt x="520" y="62"/>
                  </a:lnTo>
                  <a:lnTo>
                    <a:pt x="518" y="27"/>
                  </a:lnTo>
                  <a:lnTo>
                    <a:pt x="519" y="26"/>
                  </a:lnTo>
                  <a:lnTo>
                    <a:pt x="515" y="12"/>
                  </a:lnTo>
                  <a:lnTo>
                    <a:pt x="462" y="12"/>
                  </a:lnTo>
                  <a:lnTo>
                    <a:pt x="386" y="12"/>
                  </a:lnTo>
                  <a:lnTo>
                    <a:pt x="348" y="12"/>
                  </a:lnTo>
                  <a:lnTo>
                    <a:pt x="299" y="12"/>
                  </a:lnTo>
                  <a:lnTo>
                    <a:pt x="215" y="9"/>
                  </a:lnTo>
                  <a:lnTo>
                    <a:pt x="205" y="9"/>
                  </a:lnTo>
                  <a:lnTo>
                    <a:pt x="166" y="8"/>
                  </a:lnTo>
                  <a:lnTo>
                    <a:pt x="101" y="5"/>
                  </a:lnTo>
                  <a:lnTo>
                    <a:pt x="19" y="0"/>
                  </a:lnTo>
                  <a:lnTo>
                    <a:pt x="18" y="26"/>
                  </a:lnTo>
                  <a:lnTo>
                    <a:pt x="18" y="36"/>
                  </a:lnTo>
                  <a:lnTo>
                    <a:pt x="18" y="38"/>
                  </a:lnTo>
                  <a:lnTo>
                    <a:pt x="18" y="40"/>
                  </a:lnTo>
                  <a:lnTo>
                    <a:pt x="16" y="52"/>
                  </a:lnTo>
                  <a:lnTo>
                    <a:pt x="16" y="65"/>
                  </a:lnTo>
                  <a:lnTo>
                    <a:pt x="15" y="93"/>
                  </a:lnTo>
                  <a:lnTo>
                    <a:pt x="13" y="107"/>
                  </a:lnTo>
                  <a:lnTo>
                    <a:pt x="12" y="119"/>
                  </a:lnTo>
                  <a:lnTo>
                    <a:pt x="12" y="133"/>
                  </a:lnTo>
                  <a:lnTo>
                    <a:pt x="9" y="171"/>
                  </a:lnTo>
                  <a:lnTo>
                    <a:pt x="9" y="173"/>
                  </a:lnTo>
                  <a:lnTo>
                    <a:pt x="9" y="177"/>
                  </a:lnTo>
                  <a:lnTo>
                    <a:pt x="8" y="200"/>
                  </a:lnTo>
                  <a:lnTo>
                    <a:pt x="5" y="240"/>
                  </a:lnTo>
                  <a:lnTo>
                    <a:pt x="5" y="251"/>
                  </a:lnTo>
                  <a:lnTo>
                    <a:pt x="4" y="262"/>
                  </a:lnTo>
                  <a:lnTo>
                    <a:pt x="4" y="266"/>
                  </a:lnTo>
                  <a:lnTo>
                    <a:pt x="2" y="290"/>
                  </a:lnTo>
                  <a:lnTo>
                    <a:pt x="2" y="294"/>
                  </a:lnTo>
                  <a:lnTo>
                    <a:pt x="1" y="311"/>
                  </a:lnTo>
                  <a:lnTo>
                    <a:pt x="0" y="326"/>
                  </a:lnTo>
                  <a:lnTo>
                    <a:pt x="4" y="328"/>
                  </a:lnTo>
                  <a:lnTo>
                    <a:pt x="31" y="328"/>
                  </a:lnTo>
                  <a:lnTo>
                    <a:pt x="80" y="330"/>
                  </a:lnTo>
                  <a:lnTo>
                    <a:pt x="84" y="330"/>
                  </a:lnTo>
                  <a:lnTo>
                    <a:pt x="118" y="332"/>
                  </a:lnTo>
                  <a:lnTo>
                    <a:pt x="145" y="335"/>
                  </a:lnTo>
                  <a:lnTo>
                    <a:pt x="155" y="335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34;p20" descr="25%">
              <a:extLst>
                <a:ext uri="{FF2B5EF4-FFF2-40B4-BE49-F238E27FC236}">
                  <a16:creationId xmlns:a16="http://schemas.microsoft.com/office/drawing/2014/main" id="{D97855A5-B652-6519-C4F2-C88EAC6C17CF}"/>
                </a:ext>
              </a:extLst>
            </p:cNvPr>
            <p:cNvSpPr/>
            <p:nvPr/>
          </p:nvSpPr>
          <p:spPr>
            <a:xfrm>
              <a:off x="3782415" y="2627138"/>
              <a:ext cx="1122363" cy="508000"/>
            </a:xfrm>
            <a:custGeom>
              <a:avLst/>
              <a:gdLst/>
              <a:ahLst/>
              <a:cxnLst/>
              <a:rect l="l" t="t" r="r" b="b"/>
              <a:pathLst>
                <a:path w="711" h="345" extrusionOk="0">
                  <a:moveTo>
                    <a:pt x="430" y="344"/>
                  </a:moveTo>
                  <a:lnTo>
                    <a:pt x="427" y="344"/>
                  </a:lnTo>
                  <a:lnTo>
                    <a:pt x="417" y="344"/>
                  </a:lnTo>
                  <a:lnTo>
                    <a:pt x="401" y="344"/>
                  </a:lnTo>
                  <a:lnTo>
                    <a:pt x="397" y="342"/>
                  </a:lnTo>
                  <a:lnTo>
                    <a:pt x="393" y="342"/>
                  </a:lnTo>
                  <a:lnTo>
                    <a:pt x="381" y="342"/>
                  </a:lnTo>
                  <a:lnTo>
                    <a:pt x="376" y="342"/>
                  </a:lnTo>
                  <a:lnTo>
                    <a:pt x="355" y="342"/>
                  </a:lnTo>
                  <a:lnTo>
                    <a:pt x="340" y="342"/>
                  </a:lnTo>
                  <a:lnTo>
                    <a:pt x="315" y="342"/>
                  </a:lnTo>
                  <a:lnTo>
                    <a:pt x="311" y="342"/>
                  </a:lnTo>
                  <a:lnTo>
                    <a:pt x="310" y="342"/>
                  </a:lnTo>
                  <a:lnTo>
                    <a:pt x="294" y="341"/>
                  </a:lnTo>
                  <a:lnTo>
                    <a:pt x="279" y="341"/>
                  </a:lnTo>
                  <a:lnTo>
                    <a:pt x="265" y="341"/>
                  </a:lnTo>
                  <a:lnTo>
                    <a:pt x="262" y="341"/>
                  </a:lnTo>
                  <a:lnTo>
                    <a:pt x="253" y="339"/>
                  </a:lnTo>
                  <a:lnTo>
                    <a:pt x="232" y="339"/>
                  </a:lnTo>
                  <a:lnTo>
                    <a:pt x="217" y="339"/>
                  </a:lnTo>
                  <a:lnTo>
                    <a:pt x="213" y="339"/>
                  </a:lnTo>
                  <a:lnTo>
                    <a:pt x="210" y="339"/>
                  </a:lnTo>
                  <a:lnTo>
                    <a:pt x="157" y="337"/>
                  </a:lnTo>
                  <a:lnTo>
                    <a:pt x="159" y="299"/>
                  </a:lnTo>
                  <a:lnTo>
                    <a:pt x="159" y="289"/>
                  </a:lnTo>
                  <a:lnTo>
                    <a:pt x="159" y="282"/>
                  </a:lnTo>
                  <a:lnTo>
                    <a:pt x="160" y="268"/>
                  </a:lnTo>
                  <a:lnTo>
                    <a:pt x="160" y="261"/>
                  </a:lnTo>
                  <a:lnTo>
                    <a:pt x="160" y="254"/>
                  </a:lnTo>
                  <a:lnTo>
                    <a:pt x="161" y="227"/>
                  </a:lnTo>
                  <a:lnTo>
                    <a:pt x="116" y="225"/>
                  </a:lnTo>
                  <a:lnTo>
                    <a:pt x="113" y="225"/>
                  </a:lnTo>
                  <a:lnTo>
                    <a:pt x="53" y="222"/>
                  </a:lnTo>
                  <a:lnTo>
                    <a:pt x="38" y="220"/>
                  </a:lnTo>
                  <a:lnTo>
                    <a:pt x="34" y="220"/>
                  </a:lnTo>
                  <a:lnTo>
                    <a:pt x="0" y="219"/>
                  </a:lnTo>
                  <a:lnTo>
                    <a:pt x="1" y="205"/>
                  </a:lnTo>
                  <a:lnTo>
                    <a:pt x="1" y="185"/>
                  </a:lnTo>
                  <a:lnTo>
                    <a:pt x="2" y="176"/>
                  </a:lnTo>
                  <a:lnTo>
                    <a:pt x="4" y="165"/>
                  </a:lnTo>
                  <a:lnTo>
                    <a:pt x="4" y="158"/>
                  </a:lnTo>
                  <a:lnTo>
                    <a:pt x="4" y="151"/>
                  </a:lnTo>
                  <a:lnTo>
                    <a:pt x="4" y="142"/>
                  </a:lnTo>
                  <a:lnTo>
                    <a:pt x="4" y="137"/>
                  </a:lnTo>
                  <a:lnTo>
                    <a:pt x="5" y="123"/>
                  </a:lnTo>
                  <a:lnTo>
                    <a:pt x="6" y="109"/>
                  </a:lnTo>
                  <a:lnTo>
                    <a:pt x="6" y="96"/>
                  </a:lnTo>
                  <a:lnTo>
                    <a:pt x="8" y="82"/>
                  </a:lnTo>
                  <a:lnTo>
                    <a:pt x="11" y="44"/>
                  </a:lnTo>
                  <a:lnTo>
                    <a:pt x="11" y="19"/>
                  </a:lnTo>
                  <a:lnTo>
                    <a:pt x="12" y="5"/>
                  </a:lnTo>
                  <a:lnTo>
                    <a:pt x="13" y="0"/>
                  </a:lnTo>
                  <a:lnTo>
                    <a:pt x="15" y="1"/>
                  </a:lnTo>
                  <a:lnTo>
                    <a:pt x="16" y="1"/>
                  </a:lnTo>
                  <a:lnTo>
                    <a:pt x="56" y="2"/>
                  </a:lnTo>
                  <a:lnTo>
                    <a:pt x="76" y="2"/>
                  </a:lnTo>
                  <a:lnTo>
                    <a:pt x="78" y="4"/>
                  </a:lnTo>
                  <a:lnTo>
                    <a:pt x="95" y="5"/>
                  </a:lnTo>
                  <a:lnTo>
                    <a:pt x="105" y="5"/>
                  </a:lnTo>
                  <a:lnTo>
                    <a:pt x="107" y="5"/>
                  </a:lnTo>
                  <a:lnTo>
                    <a:pt x="112" y="5"/>
                  </a:lnTo>
                  <a:lnTo>
                    <a:pt x="137" y="6"/>
                  </a:lnTo>
                  <a:lnTo>
                    <a:pt x="155" y="8"/>
                  </a:lnTo>
                  <a:lnTo>
                    <a:pt x="167" y="8"/>
                  </a:lnTo>
                  <a:lnTo>
                    <a:pt x="193" y="9"/>
                  </a:lnTo>
                  <a:lnTo>
                    <a:pt x="199" y="9"/>
                  </a:lnTo>
                  <a:lnTo>
                    <a:pt x="235" y="11"/>
                  </a:lnTo>
                  <a:lnTo>
                    <a:pt x="265" y="12"/>
                  </a:lnTo>
                  <a:lnTo>
                    <a:pt x="292" y="12"/>
                  </a:lnTo>
                  <a:lnTo>
                    <a:pt x="315" y="12"/>
                  </a:lnTo>
                  <a:lnTo>
                    <a:pt x="368" y="13"/>
                  </a:lnTo>
                  <a:lnTo>
                    <a:pt x="390" y="13"/>
                  </a:lnTo>
                  <a:lnTo>
                    <a:pt x="449" y="15"/>
                  </a:lnTo>
                  <a:lnTo>
                    <a:pt x="459" y="25"/>
                  </a:lnTo>
                  <a:lnTo>
                    <a:pt x="465" y="27"/>
                  </a:lnTo>
                  <a:lnTo>
                    <a:pt x="469" y="29"/>
                  </a:lnTo>
                  <a:lnTo>
                    <a:pt x="477" y="32"/>
                  </a:lnTo>
                  <a:lnTo>
                    <a:pt x="489" y="40"/>
                  </a:lnTo>
                  <a:lnTo>
                    <a:pt x="499" y="29"/>
                  </a:lnTo>
                  <a:lnTo>
                    <a:pt x="517" y="32"/>
                  </a:lnTo>
                  <a:lnTo>
                    <a:pt x="520" y="32"/>
                  </a:lnTo>
                  <a:lnTo>
                    <a:pt x="528" y="29"/>
                  </a:lnTo>
                  <a:lnTo>
                    <a:pt x="530" y="30"/>
                  </a:lnTo>
                  <a:lnTo>
                    <a:pt x="549" y="29"/>
                  </a:lnTo>
                  <a:lnTo>
                    <a:pt x="556" y="36"/>
                  </a:lnTo>
                  <a:lnTo>
                    <a:pt x="559" y="39"/>
                  </a:lnTo>
                  <a:lnTo>
                    <a:pt x="567" y="40"/>
                  </a:lnTo>
                  <a:lnTo>
                    <a:pt x="584" y="46"/>
                  </a:lnTo>
                  <a:lnTo>
                    <a:pt x="592" y="55"/>
                  </a:lnTo>
                  <a:lnTo>
                    <a:pt x="597" y="65"/>
                  </a:lnTo>
                  <a:lnTo>
                    <a:pt x="606" y="68"/>
                  </a:lnTo>
                  <a:lnTo>
                    <a:pt x="613" y="69"/>
                  </a:lnTo>
                  <a:lnTo>
                    <a:pt x="620" y="92"/>
                  </a:lnTo>
                  <a:lnTo>
                    <a:pt x="622" y="96"/>
                  </a:lnTo>
                  <a:lnTo>
                    <a:pt x="620" y="99"/>
                  </a:lnTo>
                  <a:lnTo>
                    <a:pt x="625" y="109"/>
                  </a:lnTo>
                  <a:lnTo>
                    <a:pt x="626" y="117"/>
                  </a:lnTo>
                  <a:lnTo>
                    <a:pt x="629" y="123"/>
                  </a:lnTo>
                  <a:lnTo>
                    <a:pt x="635" y="123"/>
                  </a:lnTo>
                  <a:lnTo>
                    <a:pt x="638" y="137"/>
                  </a:lnTo>
                  <a:lnTo>
                    <a:pt x="639" y="138"/>
                  </a:lnTo>
                  <a:lnTo>
                    <a:pt x="642" y="151"/>
                  </a:lnTo>
                  <a:lnTo>
                    <a:pt x="639" y="158"/>
                  </a:lnTo>
                  <a:lnTo>
                    <a:pt x="640" y="163"/>
                  </a:lnTo>
                  <a:lnTo>
                    <a:pt x="650" y="173"/>
                  </a:lnTo>
                  <a:lnTo>
                    <a:pt x="650" y="177"/>
                  </a:lnTo>
                  <a:lnTo>
                    <a:pt x="649" y="177"/>
                  </a:lnTo>
                  <a:lnTo>
                    <a:pt x="650" y="180"/>
                  </a:lnTo>
                  <a:lnTo>
                    <a:pt x="656" y="190"/>
                  </a:lnTo>
                  <a:lnTo>
                    <a:pt x="660" y="201"/>
                  </a:lnTo>
                  <a:lnTo>
                    <a:pt x="657" y="204"/>
                  </a:lnTo>
                  <a:lnTo>
                    <a:pt x="657" y="211"/>
                  </a:lnTo>
                  <a:lnTo>
                    <a:pt x="660" y="211"/>
                  </a:lnTo>
                  <a:lnTo>
                    <a:pt x="661" y="213"/>
                  </a:lnTo>
                  <a:lnTo>
                    <a:pt x="660" y="215"/>
                  </a:lnTo>
                  <a:lnTo>
                    <a:pt x="661" y="218"/>
                  </a:lnTo>
                  <a:lnTo>
                    <a:pt x="660" y="225"/>
                  </a:lnTo>
                  <a:lnTo>
                    <a:pt x="660" y="226"/>
                  </a:lnTo>
                  <a:lnTo>
                    <a:pt x="661" y="232"/>
                  </a:lnTo>
                  <a:lnTo>
                    <a:pt x="665" y="243"/>
                  </a:lnTo>
                  <a:lnTo>
                    <a:pt x="667" y="243"/>
                  </a:lnTo>
                  <a:lnTo>
                    <a:pt x="665" y="246"/>
                  </a:lnTo>
                  <a:lnTo>
                    <a:pt x="665" y="255"/>
                  </a:lnTo>
                  <a:lnTo>
                    <a:pt x="661" y="260"/>
                  </a:lnTo>
                  <a:lnTo>
                    <a:pt x="672" y="275"/>
                  </a:lnTo>
                  <a:lnTo>
                    <a:pt x="671" y="278"/>
                  </a:lnTo>
                  <a:lnTo>
                    <a:pt x="669" y="278"/>
                  </a:lnTo>
                  <a:lnTo>
                    <a:pt x="672" y="285"/>
                  </a:lnTo>
                  <a:lnTo>
                    <a:pt x="675" y="285"/>
                  </a:lnTo>
                  <a:lnTo>
                    <a:pt x="678" y="281"/>
                  </a:lnTo>
                  <a:lnTo>
                    <a:pt x="683" y="307"/>
                  </a:lnTo>
                  <a:lnTo>
                    <a:pt x="689" y="313"/>
                  </a:lnTo>
                  <a:lnTo>
                    <a:pt x="693" y="313"/>
                  </a:lnTo>
                  <a:lnTo>
                    <a:pt x="704" y="338"/>
                  </a:lnTo>
                  <a:lnTo>
                    <a:pt x="710" y="341"/>
                  </a:lnTo>
                  <a:lnTo>
                    <a:pt x="707" y="341"/>
                  </a:lnTo>
                  <a:lnTo>
                    <a:pt x="669" y="342"/>
                  </a:lnTo>
                  <a:lnTo>
                    <a:pt x="662" y="342"/>
                  </a:lnTo>
                  <a:lnTo>
                    <a:pt x="653" y="342"/>
                  </a:lnTo>
                  <a:lnTo>
                    <a:pt x="651" y="342"/>
                  </a:lnTo>
                  <a:lnTo>
                    <a:pt x="643" y="342"/>
                  </a:lnTo>
                  <a:lnTo>
                    <a:pt x="633" y="342"/>
                  </a:lnTo>
                  <a:lnTo>
                    <a:pt x="632" y="342"/>
                  </a:lnTo>
                  <a:lnTo>
                    <a:pt x="622" y="342"/>
                  </a:lnTo>
                  <a:lnTo>
                    <a:pt x="615" y="342"/>
                  </a:lnTo>
                  <a:lnTo>
                    <a:pt x="613" y="342"/>
                  </a:lnTo>
                  <a:lnTo>
                    <a:pt x="592" y="342"/>
                  </a:lnTo>
                  <a:lnTo>
                    <a:pt x="586" y="342"/>
                  </a:lnTo>
                  <a:lnTo>
                    <a:pt x="581" y="344"/>
                  </a:lnTo>
                  <a:lnTo>
                    <a:pt x="578" y="344"/>
                  </a:lnTo>
                  <a:lnTo>
                    <a:pt x="560" y="344"/>
                  </a:lnTo>
                  <a:lnTo>
                    <a:pt x="550" y="344"/>
                  </a:lnTo>
                  <a:lnTo>
                    <a:pt x="541" y="344"/>
                  </a:lnTo>
                  <a:lnTo>
                    <a:pt x="520" y="344"/>
                  </a:lnTo>
                  <a:lnTo>
                    <a:pt x="503" y="344"/>
                  </a:lnTo>
                  <a:lnTo>
                    <a:pt x="499" y="344"/>
                  </a:lnTo>
                  <a:lnTo>
                    <a:pt x="494" y="344"/>
                  </a:lnTo>
                  <a:lnTo>
                    <a:pt x="489" y="344"/>
                  </a:lnTo>
                  <a:lnTo>
                    <a:pt x="478" y="344"/>
                  </a:lnTo>
                  <a:lnTo>
                    <a:pt x="466" y="344"/>
                  </a:lnTo>
                  <a:lnTo>
                    <a:pt x="458" y="344"/>
                  </a:lnTo>
                  <a:lnTo>
                    <a:pt x="448" y="344"/>
                  </a:lnTo>
                  <a:lnTo>
                    <a:pt x="437" y="344"/>
                  </a:lnTo>
                  <a:lnTo>
                    <a:pt x="430" y="344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35;p20">
              <a:extLst>
                <a:ext uri="{FF2B5EF4-FFF2-40B4-BE49-F238E27FC236}">
                  <a16:creationId xmlns:a16="http://schemas.microsoft.com/office/drawing/2014/main" id="{486E31EB-2DC2-5368-6416-7D66430891F7}"/>
                </a:ext>
              </a:extLst>
            </p:cNvPr>
            <p:cNvSpPr/>
            <p:nvPr/>
          </p:nvSpPr>
          <p:spPr>
            <a:xfrm>
              <a:off x="5011140" y="3655838"/>
              <a:ext cx="685800" cy="590550"/>
            </a:xfrm>
            <a:custGeom>
              <a:avLst/>
              <a:gdLst/>
              <a:ahLst/>
              <a:cxnLst/>
              <a:rect l="l" t="t" r="r" b="b"/>
              <a:pathLst>
                <a:path w="434" h="401" extrusionOk="0">
                  <a:moveTo>
                    <a:pt x="13" y="102"/>
                  </a:moveTo>
                  <a:lnTo>
                    <a:pt x="15" y="108"/>
                  </a:lnTo>
                  <a:lnTo>
                    <a:pt x="15" y="111"/>
                  </a:lnTo>
                  <a:lnTo>
                    <a:pt x="15" y="115"/>
                  </a:lnTo>
                  <a:lnTo>
                    <a:pt x="18" y="129"/>
                  </a:lnTo>
                  <a:lnTo>
                    <a:pt x="18" y="130"/>
                  </a:lnTo>
                  <a:lnTo>
                    <a:pt x="19" y="141"/>
                  </a:lnTo>
                  <a:lnTo>
                    <a:pt x="20" y="141"/>
                  </a:lnTo>
                  <a:lnTo>
                    <a:pt x="19" y="141"/>
                  </a:lnTo>
                  <a:lnTo>
                    <a:pt x="19" y="143"/>
                  </a:lnTo>
                  <a:lnTo>
                    <a:pt x="19" y="144"/>
                  </a:lnTo>
                  <a:lnTo>
                    <a:pt x="20" y="158"/>
                  </a:lnTo>
                  <a:lnTo>
                    <a:pt x="20" y="193"/>
                  </a:lnTo>
                  <a:lnTo>
                    <a:pt x="20" y="198"/>
                  </a:lnTo>
                  <a:lnTo>
                    <a:pt x="20" y="215"/>
                  </a:lnTo>
                  <a:lnTo>
                    <a:pt x="20" y="219"/>
                  </a:lnTo>
                  <a:lnTo>
                    <a:pt x="20" y="225"/>
                  </a:lnTo>
                  <a:lnTo>
                    <a:pt x="20" y="238"/>
                  </a:lnTo>
                  <a:lnTo>
                    <a:pt x="22" y="244"/>
                  </a:lnTo>
                  <a:lnTo>
                    <a:pt x="22" y="268"/>
                  </a:lnTo>
                  <a:lnTo>
                    <a:pt x="22" y="275"/>
                  </a:lnTo>
                  <a:lnTo>
                    <a:pt x="22" y="281"/>
                  </a:lnTo>
                  <a:lnTo>
                    <a:pt x="22" y="298"/>
                  </a:lnTo>
                  <a:lnTo>
                    <a:pt x="22" y="301"/>
                  </a:lnTo>
                  <a:lnTo>
                    <a:pt x="22" y="304"/>
                  </a:lnTo>
                  <a:lnTo>
                    <a:pt x="22" y="306"/>
                  </a:lnTo>
                  <a:lnTo>
                    <a:pt x="22" y="334"/>
                  </a:lnTo>
                  <a:lnTo>
                    <a:pt x="31" y="344"/>
                  </a:lnTo>
                  <a:lnTo>
                    <a:pt x="43" y="338"/>
                  </a:lnTo>
                  <a:lnTo>
                    <a:pt x="62" y="343"/>
                  </a:lnTo>
                  <a:lnTo>
                    <a:pt x="62" y="345"/>
                  </a:lnTo>
                  <a:lnTo>
                    <a:pt x="62" y="362"/>
                  </a:lnTo>
                  <a:lnTo>
                    <a:pt x="62" y="373"/>
                  </a:lnTo>
                  <a:lnTo>
                    <a:pt x="63" y="375"/>
                  </a:lnTo>
                  <a:lnTo>
                    <a:pt x="63" y="388"/>
                  </a:lnTo>
                  <a:lnTo>
                    <a:pt x="65" y="400"/>
                  </a:lnTo>
                  <a:lnTo>
                    <a:pt x="68" y="400"/>
                  </a:lnTo>
                  <a:lnTo>
                    <a:pt x="74" y="400"/>
                  </a:lnTo>
                  <a:lnTo>
                    <a:pt x="86" y="400"/>
                  </a:lnTo>
                  <a:lnTo>
                    <a:pt x="97" y="400"/>
                  </a:lnTo>
                  <a:lnTo>
                    <a:pt x="98" y="400"/>
                  </a:lnTo>
                  <a:lnTo>
                    <a:pt x="111" y="398"/>
                  </a:lnTo>
                  <a:lnTo>
                    <a:pt x="112" y="398"/>
                  </a:lnTo>
                  <a:lnTo>
                    <a:pt x="113" y="398"/>
                  </a:lnTo>
                  <a:lnTo>
                    <a:pt x="127" y="398"/>
                  </a:lnTo>
                  <a:lnTo>
                    <a:pt x="134" y="398"/>
                  </a:lnTo>
                  <a:lnTo>
                    <a:pt x="137" y="398"/>
                  </a:lnTo>
                  <a:lnTo>
                    <a:pt x="138" y="398"/>
                  </a:lnTo>
                  <a:lnTo>
                    <a:pt x="141" y="398"/>
                  </a:lnTo>
                  <a:lnTo>
                    <a:pt x="158" y="397"/>
                  </a:lnTo>
                  <a:lnTo>
                    <a:pt x="174" y="395"/>
                  </a:lnTo>
                  <a:lnTo>
                    <a:pt x="181" y="395"/>
                  </a:lnTo>
                  <a:lnTo>
                    <a:pt x="202" y="395"/>
                  </a:lnTo>
                  <a:lnTo>
                    <a:pt x="231" y="393"/>
                  </a:lnTo>
                  <a:lnTo>
                    <a:pt x="241" y="393"/>
                  </a:lnTo>
                  <a:lnTo>
                    <a:pt x="284" y="390"/>
                  </a:lnTo>
                  <a:lnTo>
                    <a:pt x="285" y="390"/>
                  </a:lnTo>
                  <a:lnTo>
                    <a:pt x="296" y="390"/>
                  </a:lnTo>
                  <a:lnTo>
                    <a:pt x="298" y="390"/>
                  </a:lnTo>
                  <a:lnTo>
                    <a:pt x="301" y="390"/>
                  </a:lnTo>
                  <a:lnTo>
                    <a:pt x="313" y="388"/>
                  </a:lnTo>
                  <a:lnTo>
                    <a:pt x="317" y="388"/>
                  </a:lnTo>
                  <a:lnTo>
                    <a:pt x="319" y="388"/>
                  </a:lnTo>
                  <a:lnTo>
                    <a:pt x="323" y="388"/>
                  </a:lnTo>
                  <a:lnTo>
                    <a:pt x="323" y="345"/>
                  </a:lnTo>
                  <a:lnTo>
                    <a:pt x="319" y="347"/>
                  </a:lnTo>
                  <a:lnTo>
                    <a:pt x="323" y="337"/>
                  </a:lnTo>
                  <a:lnTo>
                    <a:pt x="313" y="341"/>
                  </a:lnTo>
                  <a:lnTo>
                    <a:pt x="316" y="333"/>
                  </a:lnTo>
                  <a:lnTo>
                    <a:pt x="313" y="331"/>
                  </a:lnTo>
                  <a:lnTo>
                    <a:pt x="312" y="327"/>
                  </a:lnTo>
                  <a:lnTo>
                    <a:pt x="320" y="311"/>
                  </a:lnTo>
                  <a:lnTo>
                    <a:pt x="320" y="302"/>
                  </a:lnTo>
                  <a:lnTo>
                    <a:pt x="331" y="304"/>
                  </a:lnTo>
                  <a:lnTo>
                    <a:pt x="323" y="281"/>
                  </a:lnTo>
                  <a:lnTo>
                    <a:pt x="330" y="276"/>
                  </a:lnTo>
                  <a:lnTo>
                    <a:pt x="333" y="265"/>
                  </a:lnTo>
                  <a:lnTo>
                    <a:pt x="341" y="251"/>
                  </a:lnTo>
                  <a:lnTo>
                    <a:pt x="349" y="245"/>
                  </a:lnTo>
                  <a:lnTo>
                    <a:pt x="346" y="238"/>
                  </a:lnTo>
                  <a:lnTo>
                    <a:pt x="355" y="236"/>
                  </a:lnTo>
                  <a:lnTo>
                    <a:pt x="353" y="241"/>
                  </a:lnTo>
                  <a:lnTo>
                    <a:pt x="356" y="243"/>
                  </a:lnTo>
                  <a:lnTo>
                    <a:pt x="363" y="219"/>
                  </a:lnTo>
                  <a:lnTo>
                    <a:pt x="360" y="205"/>
                  </a:lnTo>
                  <a:lnTo>
                    <a:pt x="364" y="204"/>
                  </a:lnTo>
                  <a:lnTo>
                    <a:pt x="366" y="208"/>
                  </a:lnTo>
                  <a:lnTo>
                    <a:pt x="371" y="201"/>
                  </a:lnTo>
                  <a:lnTo>
                    <a:pt x="362" y="195"/>
                  </a:lnTo>
                  <a:lnTo>
                    <a:pt x="364" y="194"/>
                  </a:lnTo>
                  <a:lnTo>
                    <a:pt x="367" y="195"/>
                  </a:lnTo>
                  <a:lnTo>
                    <a:pt x="371" y="194"/>
                  </a:lnTo>
                  <a:lnTo>
                    <a:pt x="370" y="191"/>
                  </a:lnTo>
                  <a:lnTo>
                    <a:pt x="374" y="184"/>
                  </a:lnTo>
                  <a:lnTo>
                    <a:pt x="376" y="184"/>
                  </a:lnTo>
                  <a:lnTo>
                    <a:pt x="377" y="181"/>
                  </a:lnTo>
                  <a:lnTo>
                    <a:pt x="384" y="180"/>
                  </a:lnTo>
                  <a:lnTo>
                    <a:pt x="388" y="175"/>
                  </a:lnTo>
                  <a:lnTo>
                    <a:pt x="388" y="170"/>
                  </a:lnTo>
                  <a:lnTo>
                    <a:pt x="383" y="165"/>
                  </a:lnTo>
                  <a:lnTo>
                    <a:pt x="395" y="150"/>
                  </a:lnTo>
                  <a:lnTo>
                    <a:pt x="401" y="150"/>
                  </a:lnTo>
                  <a:lnTo>
                    <a:pt x="398" y="125"/>
                  </a:lnTo>
                  <a:lnTo>
                    <a:pt x="395" y="118"/>
                  </a:lnTo>
                  <a:lnTo>
                    <a:pt x="394" y="122"/>
                  </a:lnTo>
                  <a:lnTo>
                    <a:pt x="391" y="122"/>
                  </a:lnTo>
                  <a:lnTo>
                    <a:pt x="394" y="116"/>
                  </a:lnTo>
                  <a:lnTo>
                    <a:pt x="401" y="108"/>
                  </a:lnTo>
                  <a:lnTo>
                    <a:pt x="403" y="101"/>
                  </a:lnTo>
                  <a:lnTo>
                    <a:pt x="413" y="104"/>
                  </a:lnTo>
                  <a:lnTo>
                    <a:pt x="413" y="80"/>
                  </a:lnTo>
                  <a:lnTo>
                    <a:pt x="423" y="62"/>
                  </a:lnTo>
                  <a:lnTo>
                    <a:pt x="433" y="61"/>
                  </a:lnTo>
                  <a:lnTo>
                    <a:pt x="423" y="51"/>
                  </a:lnTo>
                  <a:lnTo>
                    <a:pt x="409" y="54"/>
                  </a:lnTo>
                  <a:lnTo>
                    <a:pt x="403" y="54"/>
                  </a:lnTo>
                  <a:lnTo>
                    <a:pt x="387" y="55"/>
                  </a:lnTo>
                  <a:lnTo>
                    <a:pt x="380" y="56"/>
                  </a:lnTo>
                  <a:lnTo>
                    <a:pt x="376" y="56"/>
                  </a:lnTo>
                  <a:lnTo>
                    <a:pt x="367" y="56"/>
                  </a:lnTo>
                  <a:lnTo>
                    <a:pt x="374" y="43"/>
                  </a:lnTo>
                  <a:lnTo>
                    <a:pt x="377" y="41"/>
                  </a:lnTo>
                  <a:lnTo>
                    <a:pt x="383" y="33"/>
                  </a:lnTo>
                  <a:lnTo>
                    <a:pt x="387" y="27"/>
                  </a:lnTo>
                  <a:lnTo>
                    <a:pt x="383" y="0"/>
                  </a:lnTo>
                  <a:lnTo>
                    <a:pt x="377" y="1"/>
                  </a:lnTo>
                  <a:lnTo>
                    <a:pt x="374" y="1"/>
                  </a:lnTo>
                  <a:lnTo>
                    <a:pt x="370" y="1"/>
                  </a:lnTo>
                  <a:lnTo>
                    <a:pt x="346" y="2"/>
                  </a:lnTo>
                  <a:lnTo>
                    <a:pt x="335" y="4"/>
                  </a:lnTo>
                  <a:lnTo>
                    <a:pt x="334" y="4"/>
                  </a:lnTo>
                  <a:lnTo>
                    <a:pt x="330" y="4"/>
                  </a:lnTo>
                  <a:lnTo>
                    <a:pt x="321" y="5"/>
                  </a:lnTo>
                  <a:lnTo>
                    <a:pt x="310" y="5"/>
                  </a:lnTo>
                  <a:lnTo>
                    <a:pt x="299" y="6"/>
                  </a:lnTo>
                  <a:lnTo>
                    <a:pt x="294" y="6"/>
                  </a:lnTo>
                  <a:lnTo>
                    <a:pt x="291" y="6"/>
                  </a:lnTo>
                  <a:lnTo>
                    <a:pt x="276" y="8"/>
                  </a:lnTo>
                  <a:lnTo>
                    <a:pt x="274" y="8"/>
                  </a:lnTo>
                  <a:lnTo>
                    <a:pt x="272" y="8"/>
                  </a:lnTo>
                  <a:lnTo>
                    <a:pt x="267" y="9"/>
                  </a:lnTo>
                  <a:lnTo>
                    <a:pt x="263" y="9"/>
                  </a:lnTo>
                  <a:lnTo>
                    <a:pt x="253" y="9"/>
                  </a:lnTo>
                  <a:lnTo>
                    <a:pt x="247" y="9"/>
                  </a:lnTo>
                  <a:lnTo>
                    <a:pt x="224" y="11"/>
                  </a:lnTo>
                  <a:lnTo>
                    <a:pt x="215" y="11"/>
                  </a:lnTo>
                  <a:lnTo>
                    <a:pt x="213" y="11"/>
                  </a:lnTo>
                  <a:lnTo>
                    <a:pt x="212" y="11"/>
                  </a:lnTo>
                  <a:lnTo>
                    <a:pt x="192" y="13"/>
                  </a:lnTo>
                  <a:lnTo>
                    <a:pt x="187" y="13"/>
                  </a:lnTo>
                  <a:lnTo>
                    <a:pt x="179" y="13"/>
                  </a:lnTo>
                  <a:lnTo>
                    <a:pt x="162" y="15"/>
                  </a:lnTo>
                  <a:lnTo>
                    <a:pt x="160" y="15"/>
                  </a:lnTo>
                  <a:lnTo>
                    <a:pt x="158" y="15"/>
                  </a:lnTo>
                  <a:lnTo>
                    <a:pt x="151" y="15"/>
                  </a:lnTo>
                  <a:lnTo>
                    <a:pt x="134" y="16"/>
                  </a:lnTo>
                  <a:lnTo>
                    <a:pt x="126" y="16"/>
                  </a:lnTo>
                  <a:lnTo>
                    <a:pt x="113" y="16"/>
                  </a:lnTo>
                  <a:lnTo>
                    <a:pt x="112" y="16"/>
                  </a:lnTo>
                  <a:lnTo>
                    <a:pt x="106" y="18"/>
                  </a:lnTo>
                  <a:lnTo>
                    <a:pt x="101" y="18"/>
                  </a:lnTo>
                  <a:lnTo>
                    <a:pt x="88" y="18"/>
                  </a:lnTo>
                  <a:lnTo>
                    <a:pt x="79" y="18"/>
                  </a:lnTo>
                  <a:lnTo>
                    <a:pt x="70" y="18"/>
                  </a:lnTo>
                  <a:lnTo>
                    <a:pt x="65" y="19"/>
                  </a:lnTo>
                  <a:lnTo>
                    <a:pt x="59" y="19"/>
                  </a:lnTo>
                  <a:lnTo>
                    <a:pt x="52" y="19"/>
                  </a:lnTo>
                  <a:lnTo>
                    <a:pt x="45" y="20"/>
                  </a:lnTo>
                  <a:lnTo>
                    <a:pt x="20" y="20"/>
                  </a:lnTo>
                  <a:lnTo>
                    <a:pt x="9" y="20"/>
                  </a:lnTo>
                  <a:lnTo>
                    <a:pt x="0" y="20"/>
                  </a:lnTo>
                  <a:lnTo>
                    <a:pt x="2" y="34"/>
                  </a:lnTo>
                  <a:lnTo>
                    <a:pt x="2" y="41"/>
                  </a:lnTo>
                  <a:lnTo>
                    <a:pt x="5" y="58"/>
                  </a:lnTo>
                  <a:lnTo>
                    <a:pt x="6" y="62"/>
                  </a:lnTo>
                  <a:lnTo>
                    <a:pt x="8" y="65"/>
                  </a:lnTo>
                  <a:lnTo>
                    <a:pt x="11" y="90"/>
                  </a:lnTo>
                  <a:lnTo>
                    <a:pt x="12" y="97"/>
                  </a:lnTo>
                  <a:lnTo>
                    <a:pt x="13" y="10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00743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36;p20">
              <a:extLst>
                <a:ext uri="{FF2B5EF4-FFF2-40B4-BE49-F238E27FC236}">
                  <a16:creationId xmlns:a16="http://schemas.microsoft.com/office/drawing/2014/main" id="{F6F24384-0BBD-AED8-5DD9-19787B009481}"/>
                </a:ext>
              </a:extLst>
            </p:cNvPr>
            <p:cNvSpPr/>
            <p:nvPr/>
          </p:nvSpPr>
          <p:spPr>
            <a:xfrm>
              <a:off x="3874490" y="3605037"/>
              <a:ext cx="1178983" cy="571158"/>
            </a:xfrm>
            <a:custGeom>
              <a:avLst/>
              <a:gdLst/>
              <a:ahLst/>
              <a:cxnLst/>
              <a:rect l="l" t="t" r="r" b="b"/>
              <a:pathLst>
                <a:path w="744" h="379" extrusionOk="0">
                  <a:moveTo>
                    <a:pt x="726" y="97"/>
                  </a:moveTo>
                  <a:lnTo>
                    <a:pt x="723" y="80"/>
                  </a:lnTo>
                  <a:lnTo>
                    <a:pt x="723" y="73"/>
                  </a:lnTo>
                  <a:lnTo>
                    <a:pt x="720" y="59"/>
                  </a:lnTo>
                  <a:lnTo>
                    <a:pt x="720" y="50"/>
                  </a:lnTo>
                  <a:lnTo>
                    <a:pt x="720" y="44"/>
                  </a:lnTo>
                  <a:lnTo>
                    <a:pt x="720" y="41"/>
                  </a:lnTo>
                  <a:lnTo>
                    <a:pt x="720" y="40"/>
                  </a:lnTo>
                  <a:lnTo>
                    <a:pt x="719" y="34"/>
                  </a:lnTo>
                  <a:lnTo>
                    <a:pt x="719" y="32"/>
                  </a:lnTo>
                  <a:lnTo>
                    <a:pt x="719" y="20"/>
                  </a:lnTo>
                  <a:lnTo>
                    <a:pt x="719" y="9"/>
                  </a:lnTo>
                  <a:lnTo>
                    <a:pt x="719" y="5"/>
                  </a:lnTo>
                  <a:lnTo>
                    <a:pt x="706" y="5"/>
                  </a:lnTo>
                  <a:lnTo>
                    <a:pt x="686" y="6"/>
                  </a:lnTo>
                  <a:lnTo>
                    <a:pt x="680" y="6"/>
                  </a:lnTo>
                  <a:lnTo>
                    <a:pt x="665" y="6"/>
                  </a:lnTo>
                  <a:lnTo>
                    <a:pt x="659" y="6"/>
                  </a:lnTo>
                  <a:lnTo>
                    <a:pt x="651" y="6"/>
                  </a:lnTo>
                  <a:lnTo>
                    <a:pt x="643" y="6"/>
                  </a:lnTo>
                  <a:lnTo>
                    <a:pt x="641" y="6"/>
                  </a:lnTo>
                  <a:lnTo>
                    <a:pt x="633" y="8"/>
                  </a:lnTo>
                  <a:lnTo>
                    <a:pt x="629" y="8"/>
                  </a:lnTo>
                  <a:lnTo>
                    <a:pt x="619" y="8"/>
                  </a:lnTo>
                  <a:lnTo>
                    <a:pt x="611" y="8"/>
                  </a:lnTo>
                  <a:lnTo>
                    <a:pt x="604" y="8"/>
                  </a:lnTo>
                  <a:lnTo>
                    <a:pt x="601" y="8"/>
                  </a:lnTo>
                  <a:lnTo>
                    <a:pt x="590" y="9"/>
                  </a:lnTo>
                  <a:lnTo>
                    <a:pt x="563" y="9"/>
                  </a:lnTo>
                  <a:lnTo>
                    <a:pt x="556" y="9"/>
                  </a:lnTo>
                  <a:lnTo>
                    <a:pt x="547" y="9"/>
                  </a:lnTo>
                  <a:lnTo>
                    <a:pt x="537" y="9"/>
                  </a:lnTo>
                  <a:lnTo>
                    <a:pt x="526" y="9"/>
                  </a:lnTo>
                  <a:lnTo>
                    <a:pt x="515" y="9"/>
                  </a:lnTo>
                  <a:lnTo>
                    <a:pt x="502" y="9"/>
                  </a:lnTo>
                  <a:lnTo>
                    <a:pt x="488" y="9"/>
                  </a:lnTo>
                  <a:lnTo>
                    <a:pt x="483" y="9"/>
                  </a:lnTo>
                  <a:lnTo>
                    <a:pt x="474" y="9"/>
                  </a:lnTo>
                  <a:lnTo>
                    <a:pt x="473" y="9"/>
                  </a:lnTo>
                  <a:lnTo>
                    <a:pt x="456" y="9"/>
                  </a:lnTo>
                  <a:lnTo>
                    <a:pt x="447" y="9"/>
                  </a:lnTo>
                  <a:lnTo>
                    <a:pt x="430" y="9"/>
                  </a:lnTo>
                  <a:lnTo>
                    <a:pt x="426" y="9"/>
                  </a:lnTo>
                  <a:lnTo>
                    <a:pt x="420" y="11"/>
                  </a:lnTo>
                  <a:lnTo>
                    <a:pt x="419" y="9"/>
                  </a:lnTo>
                  <a:lnTo>
                    <a:pt x="404" y="9"/>
                  </a:lnTo>
                  <a:lnTo>
                    <a:pt x="399" y="9"/>
                  </a:lnTo>
                  <a:lnTo>
                    <a:pt x="398" y="9"/>
                  </a:lnTo>
                  <a:lnTo>
                    <a:pt x="387" y="9"/>
                  </a:lnTo>
                  <a:lnTo>
                    <a:pt x="383" y="9"/>
                  </a:lnTo>
                  <a:lnTo>
                    <a:pt x="365" y="9"/>
                  </a:lnTo>
                  <a:lnTo>
                    <a:pt x="361" y="9"/>
                  </a:lnTo>
                  <a:lnTo>
                    <a:pt x="344" y="9"/>
                  </a:lnTo>
                  <a:lnTo>
                    <a:pt x="315" y="9"/>
                  </a:lnTo>
                  <a:lnTo>
                    <a:pt x="312" y="9"/>
                  </a:lnTo>
                  <a:lnTo>
                    <a:pt x="305" y="9"/>
                  </a:lnTo>
                  <a:lnTo>
                    <a:pt x="301" y="9"/>
                  </a:lnTo>
                  <a:lnTo>
                    <a:pt x="298" y="9"/>
                  </a:lnTo>
                  <a:lnTo>
                    <a:pt x="265" y="9"/>
                  </a:lnTo>
                  <a:lnTo>
                    <a:pt x="258" y="8"/>
                  </a:lnTo>
                  <a:lnTo>
                    <a:pt x="255" y="8"/>
                  </a:lnTo>
                  <a:lnTo>
                    <a:pt x="251" y="8"/>
                  </a:lnTo>
                  <a:lnTo>
                    <a:pt x="248" y="8"/>
                  </a:lnTo>
                  <a:lnTo>
                    <a:pt x="209" y="6"/>
                  </a:lnTo>
                  <a:lnTo>
                    <a:pt x="205" y="6"/>
                  </a:lnTo>
                  <a:lnTo>
                    <a:pt x="177" y="6"/>
                  </a:lnTo>
                  <a:lnTo>
                    <a:pt x="173" y="6"/>
                  </a:lnTo>
                  <a:lnTo>
                    <a:pt x="166" y="6"/>
                  </a:lnTo>
                  <a:lnTo>
                    <a:pt x="162" y="6"/>
                  </a:lnTo>
                  <a:lnTo>
                    <a:pt x="141" y="5"/>
                  </a:lnTo>
                  <a:lnTo>
                    <a:pt x="126" y="5"/>
                  </a:lnTo>
                  <a:lnTo>
                    <a:pt x="109" y="5"/>
                  </a:lnTo>
                  <a:lnTo>
                    <a:pt x="104" y="5"/>
                  </a:lnTo>
                  <a:lnTo>
                    <a:pt x="86" y="4"/>
                  </a:lnTo>
                  <a:lnTo>
                    <a:pt x="83" y="4"/>
                  </a:lnTo>
                  <a:lnTo>
                    <a:pt x="34" y="2"/>
                  </a:lnTo>
                  <a:lnTo>
                    <a:pt x="23" y="0"/>
                  </a:lnTo>
                  <a:lnTo>
                    <a:pt x="2" y="0"/>
                  </a:lnTo>
                  <a:lnTo>
                    <a:pt x="1" y="13"/>
                  </a:lnTo>
                  <a:lnTo>
                    <a:pt x="0" y="30"/>
                  </a:lnTo>
                  <a:lnTo>
                    <a:pt x="0" y="55"/>
                  </a:lnTo>
                  <a:lnTo>
                    <a:pt x="33" y="55"/>
                  </a:lnTo>
                  <a:lnTo>
                    <a:pt x="52" y="57"/>
                  </a:lnTo>
                  <a:lnTo>
                    <a:pt x="72" y="57"/>
                  </a:lnTo>
                  <a:lnTo>
                    <a:pt x="74" y="58"/>
                  </a:lnTo>
                  <a:lnTo>
                    <a:pt x="76" y="58"/>
                  </a:lnTo>
                  <a:lnTo>
                    <a:pt x="83" y="58"/>
                  </a:lnTo>
                  <a:lnTo>
                    <a:pt x="94" y="58"/>
                  </a:lnTo>
                  <a:lnTo>
                    <a:pt x="98" y="59"/>
                  </a:lnTo>
                  <a:lnTo>
                    <a:pt x="118" y="59"/>
                  </a:lnTo>
                  <a:lnTo>
                    <a:pt x="138" y="59"/>
                  </a:lnTo>
                  <a:lnTo>
                    <a:pt x="149" y="61"/>
                  </a:lnTo>
                  <a:lnTo>
                    <a:pt x="165" y="61"/>
                  </a:lnTo>
                  <a:lnTo>
                    <a:pt x="172" y="62"/>
                  </a:lnTo>
                  <a:lnTo>
                    <a:pt x="176" y="62"/>
                  </a:lnTo>
                  <a:lnTo>
                    <a:pt x="181" y="62"/>
                  </a:lnTo>
                  <a:lnTo>
                    <a:pt x="204" y="62"/>
                  </a:lnTo>
                  <a:lnTo>
                    <a:pt x="211" y="62"/>
                  </a:lnTo>
                  <a:lnTo>
                    <a:pt x="224" y="62"/>
                  </a:lnTo>
                  <a:lnTo>
                    <a:pt x="226" y="62"/>
                  </a:lnTo>
                  <a:lnTo>
                    <a:pt x="258" y="64"/>
                  </a:lnTo>
                  <a:lnTo>
                    <a:pt x="258" y="78"/>
                  </a:lnTo>
                  <a:lnTo>
                    <a:pt x="256" y="112"/>
                  </a:lnTo>
                  <a:lnTo>
                    <a:pt x="256" y="118"/>
                  </a:lnTo>
                  <a:lnTo>
                    <a:pt x="256" y="128"/>
                  </a:lnTo>
                  <a:lnTo>
                    <a:pt x="256" y="131"/>
                  </a:lnTo>
                  <a:lnTo>
                    <a:pt x="255" y="138"/>
                  </a:lnTo>
                  <a:lnTo>
                    <a:pt x="255" y="146"/>
                  </a:lnTo>
                  <a:lnTo>
                    <a:pt x="255" y="160"/>
                  </a:lnTo>
                  <a:lnTo>
                    <a:pt x="255" y="174"/>
                  </a:lnTo>
                  <a:lnTo>
                    <a:pt x="255" y="177"/>
                  </a:lnTo>
                  <a:lnTo>
                    <a:pt x="255" y="182"/>
                  </a:lnTo>
                  <a:lnTo>
                    <a:pt x="255" y="196"/>
                  </a:lnTo>
                  <a:lnTo>
                    <a:pt x="255" y="200"/>
                  </a:lnTo>
                  <a:lnTo>
                    <a:pt x="255" y="209"/>
                  </a:lnTo>
                  <a:lnTo>
                    <a:pt x="255" y="214"/>
                  </a:lnTo>
                  <a:lnTo>
                    <a:pt x="254" y="225"/>
                  </a:lnTo>
                  <a:lnTo>
                    <a:pt x="254" y="242"/>
                  </a:lnTo>
                  <a:lnTo>
                    <a:pt x="254" y="249"/>
                  </a:lnTo>
                  <a:lnTo>
                    <a:pt x="254" y="256"/>
                  </a:lnTo>
                  <a:lnTo>
                    <a:pt x="252" y="277"/>
                  </a:lnTo>
                  <a:lnTo>
                    <a:pt x="256" y="276"/>
                  </a:lnTo>
                  <a:lnTo>
                    <a:pt x="268" y="283"/>
                  </a:lnTo>
                  <a:lnTo>
                    <a:pt x="274" y="292"/>
                  </a:lnTo>
                  <a:lnTo>
                    <a:pt x="297" y="295"/>
                  </a:lnTo>
                  <a:lnTo>
                    <a:pt x="299" y="295"/>
                  </a:lnTo>
                  <a:lnTo>
                    <a:pt x="319" y="299"/>
                  </a:lnTo>
                  <a:lnTo>
                    <a:pt x="322" y="302"/>
                  </a:lnTo>
                  <a:lnTo>
                    <a:pt x="323" y="315"/>
                  </a:lnTo>
                  <a:lnTo>
                    <a:pt x="330" y="319"/>
                  </a:lnTo>
                  <a:lnTo>
                    <a:pt x="336" y="318"/>
                  </a:lnTo>
                  <a:lnTo>
                    <a:pt x="345" y="319"/>
                  </a:lnTo>
                  <a:lnTo>
                    <a:pt x="363" y="326"/>
                  </a:lnTo>
                  <a:lnTo>
                    <a:pt x="374" y="323"/>
                  </a:lnTo>
                  <a:lnTo>
                    <a:pt x="374" y="324"/>
                  </a:lnTo>
                  <a:lnTo>
                    <a:pt x="380" y="326"/>
                  </a:lnTo>
                  <a:lnTo>
                    <a:pt x="386" y="331"/>
                  </a:lnTo>
                  <a:lnTo>
                    <a:pt x="391" y="333"/>
                  </a:lnTo>
                  <a:lnTo>
                    <a:pt x="408" y="326"/>
                  </a:lnTo>
                  <a:lnTo>
                    <a:pt x="413" y="327"/>
                  </a:lnTo>
                  <a:lnTo>
                    <a:pt x="418" y="326"/>
                  </a:lnTo>
                  <a:lnTo>
                    <a:pt x="422" y="324"/>
                  </a:lnTo>
                  <a:lnTo>
                    <a:pt x="423" y="341"/>
                  </a:lnTo>
                  <a:lnTo>
                    <a:pt x="431" y="341"/>
                  </a:lnTo>
                  <a:lnTo>
                    <a:pt x="431" y="352"/>
                  </a:lnTo>
                  <a:lnTo>
                    <a:pt x="441" y="357"/>
                  </a:lnTo>
                  <a:lnTo>
                    <a:pt x="463" y="343"/>
                  </a:lnTo>
                  <a:lnTo>
                    <a:pt x="468" y="351"/>
                  </a:lnTo>
                  <a:lnTo>
                    <a:pt x="472" y="350"/>
                  </a:lnTo>
                  <a:lnTo>
                    <a:pt x="474" y="350"/>
                  </a:lnTo>
                  <a:lnTo>
                    <a:pt x="484" y="359"/>
                  </a:lnTo>
                  <a:lnTo>
                    <a:pt x="502" y="354"/>
                  </a:lnTo>
                  <a:lnTo>
                    <a:pt x="501" y="366"/>
                  </a:lnTo>
                  <a:lnTo>
                    <a:pt x="508" y="371"/>
                  </a:lnTo>
                  <a:lnTo>
                    <a:pt x="523" y="345"/>
                  </a:lnTo>
                  <a:lnTo>
                    <a:pt x="524" y="345"/>
                  </a:lnTo>
                  <a:lnTo>
                    <a:pt x="541" y="359"/>
                  </a:lnTo>
                  <a:lnTo>
                    <a:pt x="554" y="351"/>
                  </a:lnTo>
                  <a:lnTo>
                    <a:pt x="555" y="351"/>
                  </a:lnTo>
                  <a:lnTo>
                    <a:pt x="554" y="354"/>
                  </a:lnTo>
                  <a:lnTo>
                    <a:pt x="563" y="365"/>
                  </a:lnTo>
                  <a:lnTo>
                    <a:pt x="570" y="365"/>
                  </a:lnTo>
                  <a:lnTo>
                    <a:pt x="573" y="369"/>
                  </a:lnTo>
                  <a:lnTo>
                    <a:pt x="584" y="365"/>
                  </a:lnTo>
                  <a:lnTo>
                    <a:pt x="606" y="352"/>
                  </a:lnTo>
                  <a:lnTo>
                    <a:pt x="620" y="355"/>
                  </a:lnTo>
                  <a:lnTo>
                    <a:pt x="629" y="352"/>
                  </a:lnTo>
                  <a:lnTo>
                    <a:pt x="630" y="350"/>
                  </a:lnTo>
                  <a:lnTo>
                    <a:pt x="643" y="347"/>
                  </a:lnTo>
                  <a:lnTo>
                    <a:pt x="643" y="344"/>
                  </a:lnTo>
                  <a:lnTo>
                    <a:pt x="645" y="345"/>
                  </a:lnTo>
                  <a:lnTo>
                    <a:pt x="648" y="350"/>
                  </a:lnTo>
                  <a:lnTo>
                    <a:pt x="647" y="350"/>
                  </a:lnTo>
                  <a:lnTo>
                    <a:pt x="669" y="350"/>
                  </a:lnTo>
                  <a:lnTo>
                    <a:pt x="672" y="350"/>
                  </a:lnTo>
                  <a:lnTo>
                    <a:pt x="673" y="344"/>
                  </a:lnTo>
                  <a:lnTo>
                    <a:pt x="683" y="343"/>
                  </a:lnTo>
                  <a:lnTo>
                    <a:pt x="686" y="344"/>
                  </a:lnTo>
                  <a:lnTo>
                    <a:pt x="686" y="347"/>
                  </a:lnTo>
                  <a:lnTo>
                    <a:pt x="697" y="351"/>
                  </a:lnTo>
                  <a:lnTo>
                    <a:pt x="708" y="364"/>
                  </a:lnTo>
                  <a:lnTo>
                    <a:pt x="712" y="365"/>
                  </a:lnTo>
                  <a:lnTo>
                    <a:pt x="712" y="362"/>
                  </a:lnTo>
                  <a:lnTo>
                    <a:pt x="719" y="364"/>
                  </a:lnTo>
                  <a:lnTo>
                    <a:pt x="719" y="366"/>
                  </a:lnTo>
                  <a:lnTo>
                    <a:pt x="720" y="366"/>
                  </a:lnTo>
                  <a:lnTo>
                    <a:pt x="719" y="368"/>
                  </a:lnTo>
                  <a:lnTo>
                    <a:pt x="730" y="371"/>
                  </a:lnTo>
                  <a:lnTo>
                    <a:pt x="740" y="378"/>
                  </a:lnTo>
                  <a:lnTo>
                    <a:pt x="743" y="375"/>
                  </a:lnTo>
                  <a:lnTo>
                    <a:pt x="743" y="347"/>
                  </a:lnTo>
                  <a:lnTo>
                    <a:pt x="743" y="344"/>
                  </a:lnTo>
                  <a:lnTo>
                    <a:pt x="743" y="341"/>
                  </a:lnTo>
                  <a:lnTo>
                    <a:pt x="743" y="338"/>
                  </a:lnTo>
                  <a:lnTo>
                    <a:pt x="743" y="322"/>
                  </a:lnTo>
                  <a:lnTo>
                    <a:pt x="743" y="315"/>
                  </a:lnTo>
                  <a:lnTo>
                    <a:pt x="743" y="308"/>
                  </a:lnTo>
                  <a:lnTo>
                    <a:pt x="743" y="284"/>
                  </a:lnTo>
                  <a:lnTo>
                    <a:pt x="741" y="278"/>
                  </a:lnTo>
                  <a:lnTo>
                    <a:pt x="741" y="265"/>
                  </a:lnTo>
                  <a:lnTo>
                    <a:pt x="741" y="259"/>
                  </a:lnTo>
                  <a:lnTo>
                    <a:pt x="741" y="255"/>
                  </a:lnTo>
                  <a:lnTo>
                    <a:pt x="741" y="238"/>
                  </a:lnTo>
                  <a:lnTo>
                    <a:pt x="741" y="232"/>
                  </a:lnTo>
                  <a:lnTo>
                    <a:pt x="741" y="198"/>
                  </a:lnTo>
                  <a:lnTo>
                    <a:pt x="740" y="184"/>
                  </a:lnTo>
                  <a:lnTo>
                    <a:pt x="740" y="182"/>
                  </a:lnTo>
                  <a:lnTo>
                    <a:pt x="740" y="181"/>
                  </a:lnTo>
                  <a:lnTo>
                    <a:pt x="741" y="181"/>
                  </a:lnTo>
                  <a:lnTo>
                    <a:pt x="740" y="181"/>
                  </a:lnTo>
                  <a:lnTo>
                    <a:pt x="738" y="170"/>
                  </a:lnTo>
                  <a:lnTo>
                    <a:pt x="738" y="168"/>
                  </a:lnTo>
                  <a:lnTo>
                    <a:pt x="736" y="154"/>
                  </a:lnTo>
                  <a:lnTo>
                    <a:pt x="736" y="150"/>
                  </a:lnTo>
                  <a:lnTo>
                    <a:pt x="736" y="147"/>
                  </a:lnTo>
                  <a:lnTo>
                    <a:pt x="734" y="142"/>
                  </a:lnTo>
                  <a:lnTo>
                    <a:pt x="733" y="136"/>
                  </a:lnTo>
                  <a:lnTo>
                    <a:pt x="731" y="129"/>
                  </a:lnTo>
                  <a:lnTo>
                    <a:pt x="729" y="104"/>
                  </a:lnTo>
                  <a:lnTo>
                    <a:pt x="727" y="101"/>
                  </a:lnTo>
                  <a:lnTo>
                    <a:pt x="726" y="97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37;p20">
              <a:extLst>
                <a:ext uri="{FF2B5EF4-FFF2-40B4-BE49-F238E27FC236}">
                  <a16:creationId xmlns:a16="http://schemas.microsoft.com/office/drawing/2014/main" id="{401032A3-9598-7BE7-564E-97046B6A5347}"/>
                </a:ext>
              </a:extLst>
            </p:cNvPr>
            <p:cNvSpPr/>
            <p:nvPr/>
          </p:nvSpPr>
          <p:spPr>
            <a:xfrm>
              <a:off x="3803053" y="2162000"/>
              <a:ext cx="950913" cy="569913"/>
            </a:xfrm>
            <a:custGeom>
              <a:avLst/>
              <a:gdLst/>
              <a:ahLst/>
              <a:cxnLst/>
              <a:rect l="l" t="t" r="r" b="b"/>
              <a:pathLst>
                <a:path w="601" h="388" extrusionOk="0">
                  <a:moveTo>
                    <a:pt x="543" y="353"/>
                  </a:moveTo>
                  <a:lnTo>
                    <a:pt x="545" y="356"/>
                  </a:lnTo>
                  <a:lnTo>
                    <a:pt x="554" y="357"/>
                  </a:lnTo>
                  <a:lnTo>
                    <a:pt x="570" y="363"/>
                  </a:lnTo>
                  <a:lnTo>
                    <a:pt x="579" y="373"/>
                  </a:lnTo>
                  <a:lnTo>
                    <a:pt x="584" y="382"/>
                  </a:lnTo>
                  <a:lnTo>
                    <a:pt x="593" y="385"/>
                  </a:lnTo>
                  <a:lnTo>
                    <a:pt x="600" y="387"/>
                  </a:lnTo>
                  <a:lnTo>
                    <a:pt x="597" y="385"/>
                  </a:lnTo>
                  <a:lnTo>
                    <a:pt x="595" y="378"/>
                  </a:lnTo>
                  <a:lnTo>
                    <a:pt x="595" y="375"/>
                  </a:lnTo>
                  <a:lnTo>
                    <a:pt x="584" y="363"/>
                  </a:lnTo>
                  <a:lnTo>
                    <a:pt x="591" y="341"/>
                  </a:lnTo>
                  <a:lnTo>
                    <a:pt x="594" y="335"/>
                  </a:lnTo>
                  <a:lnTo>
                    <a:pt x="594" y="325"/>
                  </a:lnTo>
                  <a:lnTo>
                    <a:pt x="597" y="321"/>
                  </a:lnTo>
                  <a:lnTo>
                    <a:pt x="598" y="317"/>
                  </a:lnTo>
                  <a:lnTo>
                    <a:pt x="594" y="306"/>
                  </a:lnTo>
                  <a:lnTo>
                    <a:pt x="590" y="303"/>
                  </a:lnTo>
                  <a:lnTo>
                    <a:pt x="591" y="289"/>
                  </a:lnTo>
                  <a:lnTo>
                    <a:pt x="586" y="277"/>
                  </a:lnTo>
                  <a:lnTo>
                    <a:pt x="593" y="277"/>
                  </a:lnTo>
                  <a:lnTo>
                    <a:pt x="597" y="277"/>
                  </a:lnTo>
                  <a:lnTo>
                    <a:pt x="597" y="263"/>
                  </a:lnTo>
                  <a:lnTo>
                    <a:pt x="597" y="249"/>
                  </a:lnTo>
                  <a:lnTo>
                    <a:pt x="597" y="238"/>
                  </a:lnTo>
                  <a:lnTo>
                    <a:pt x="595" y="223"/>
                  </a:lnTo>
                  <a:lnTo>
                    <a:pt x="595" y="209"/>
                  </a:lnTo>
                  <a:lnTo>
                    <a:pt x="595" y="201"/>
                  </a:lnTo>
                  <a:lnTo>
                    <a:pt x="595" y="165"/>
                  </a:lnTo>
                  <a:lnTo>
                    <a:pt x="595" y="155"/>
                  </a:lnTo>
                  <a:lnTo>
                    <a:pt x="595" y="135"/>
                  </a:lnTo>
                  <a:lnTo>
                    <a:pt x="595" y="117"/>
                  </a:lnTo>
                  <a:lnTo>
                    <a:pt x="594" y="86"/>
                  </a:lnTo>
                  <a:lnTo>
                    <a:pt x="593" y="79"/>
                  </a:lnTo>
                  <a:lnTo>
                    <a:pt x="590" y="74"/>
                  </a:lnTo>
                  <a:lnTo>
                    <a:pt x="580" y="70"/>
                  </a:lnTo>
                  <a:lnTo>
                    <a:pt x="563" y="51"/>
                  </a:lnTo>
                  <a:lnTo>
                    <a:pt x="563" y="48"/>
                  </a:lnTo>
                  <a:lnTo>
                    <a:pt x="579" y="34"/>
                  </a:lnTo>
                  <a:lnTo>
                    <a:pt x="584" y="13"/>
                  </a:lnTo>
                  <a:lnTo>
                    <a:pt x="570" y="13"/>
                  </a:lnTo>
                  <a:lnTo>
                    <a:pt x="551" y="15"/>
                  </a:lnTo>
                  <a:lnTo>
                    <a:pt x="534" y="15"/>
                  </a:lnTo>
                  <a:lnTo>
                    <a:pt x="533" y="15"/>
                  </a:lnTo>
                  <a:lnTo>
                    <a:pt x="514" y="15"/>
                  </a:lnTo>
                  <a:lnTo>
                    <a:pt x="478" y="15"/>
                  </a:lnTo>
                  <a:lnTo>
                    <a:pt x="476" y="15"/>
                  </a:lnTo>
                  <a:lnTo>
                    <a:pt x="475" y="15"/>
                  </a:lnTo>
                  <a:lnTo>
                    <a:pt x="457" y="15"/>
                  </a:lnTo>
                  <a:lnTo>
                    <a:pt x="447" y="15"/>
                  </a:lnTo>
                  <a:lnTo>
                    <a:pt x="421" y="13"/>
                  </a:lnTo>
                  <a:lnTo>
                    <a:pt x="418" y="13"/>
                  </a:lnTo>
                  <a:lnTo>
                    <a:pt x="400" y="13"/>
                  </a:lnTo>
                  <a:lnTo>
                    <a:pt x="381" y="13"/>
                  </a:lnTo>
                  <a:lnTo>
                    <a:pt x="353" y="13"/>
                  </a:lnTo>
                  <a:lnTo>
                    <a:pt x="346" y="13"/>
                  </a:lnTo>
                  <a:lnTo>
                    <a:pt x="333" y="13"/>
                  </a:lnTo>
                  <a:lnTo>
                    <a:pt x="324" y="13"/>
                  </a:lnTo>
                  <a:lnTo>
                    <a:pt x="324" y="12"/>
                  </a:lnTo>
                  <a:lnTo>
                    <a:pt x="288" y="11"/>
                  </a:lnTo>
                  <a:lnTo>
                    <a:pt x="286" y="11"/>
                  </a:lnTo>
                  <a:lnTo>
                    <a:pt x="285" y="11"/>
                  </a:lnTo>
                  <a:lnTo>
                    <a:pt x="239" y="11"/>
                  </a:lnTo>
                  <a:lnTo>
                    <a:pt x="230" y="9"/>
                  </a:lnTo>
                  <a:lnTo>
                    <a:pt x="173" y="8"/>
                  </a:lnTo>
                  <a:lnTo>
                    <a:pt x="163" y="8"/>
                  </a:lnTo>
                  <a:lnTo>
                    <a:pt x="135" y="5"/>
                  </a:lnTo>
                  <a:lnTo>
                    <a:pt x="102" y="4"/>
                  </a:lnTo>
                  <a:lnTo>
                    <a:pt x="98" y="4"/>
                  </a:lnTo>
                  <a:lnTo>
                    <a:pt x="49" y="1"/>
                  </a:lnTo>
                  <a:lnTo>
                    <a:pt x="22" y="1"/>
                  </a:lnTo>
                  <a:lnTo>
                    <a:pt x="18" y="0"/>
                  </a:lnTo>
                  <a:lnTo>
                    <a:pt x="18" y="6"/>
                  </a:lnTo>
                  <a:lnTo>
                    <a:pt x="18" y="20"/>
                  </a:lnTo>
                  <a:lnTo>
                    <a:pt x="13" y="74"/>
                  </a:lnTo>
                  <a:lnTo>
                    <a:pt x="13" y="79"/>
                  </a:lnTo>
                  <a:lnTo>
                    <a:pt x="12" y="101"/>
                  </a:lnTo>
                  <a:lnTo>
                    <a:pt x="13" y="102"/>
                  </a:lnTo>
                  <a:lnTo>
                    <a:pt x="11" y="102"/>
                  </a:lnTo>
                  <a:lnTo>
                    <a:pt x="9" y="129"/>
                  </a:lnTo>
                  <a:lnTo>
                    <a:pt x="9" y="148"/>
                  </a:lnTo>
                  <a:lnTo>
                    <a:pt x="8" y="155"/>
                  </a:lnTo>
                  <a:lnTo>
                    <a:pt x="6" y="183"/>
                  </a:lnTo>
                  <a:lnTo>
                    <a:pt x="6" y="191"/>
                  </a:lnTo>
                  <a:lnTo>
                    <a:pt x="6" y="194"/>
                  </a:lnTo>
                  <a:lnTo>
                    <a:pt x="5" y="209"/>
                  </a:lnTo>
                  <a:lnTo>
                    <a:pt x="4" y="226"/>
                  </a:lnTo>
                  <a:lnTo>
                    <a:pt x="4" y="237"/>
                  </a:lnTo>
                  <a:lnTo>
                    <a:pt x="2" y="249"/>
                  </a:lnTo>
                  <a:lnTo>
                    <a:pt x="1" y="263"/>
                  </a:lnTo>
                  <a:lnTo>
                    <a:pt x="1" y="264"/>
                  </a:lnTo>
                  <a:lnTo>
                    <a:pt x="1" y="266"/>
                  </a:lnTo>
                  <a:lnTo>
                    <a:pt x="1" y="277"/>
                  </a:lnTo>
                  <a:lnTo>
                    <a:pt x="0" y="305"/>
                  </a:lnTo>
                  <a:lnTo>
                    <a:pt x="0" y="317"/>
                  </a:lnTo>
                  <a:lnTo>
                    <a:pt x="1" y="319"/>
                  </a:lnTo>
                  <a:lnTo>
                    <a:pt x="2" y="319"/>
                  </a:lnTo>
                  <a:lnTo>
                    <a:pt x="42" y="320"/>
                  </a:lnTo>
                  <a:lnTo>
                    <a:pt x="62" y="320"/>
                  </a:lnTo>
                  <a:lnTo>
                    <a:pt x="65" y="321"/>
                  </a:lnTo>
                  <a:lnTo>
                    <a:pt x="81" y="323"/>
                  </a:lnTo>
                  <a:lnTo>
                    <a:pt x="91" y="323"/>
                  </a:lnTo>
                  <a:lnTo>
                    <a:pt x="94" y="323"/>
                  </a:lnTo>
                  <a:lnTo>
                    <a:pt x="98" y="323"/>
                  </a:lnTo>
                  <a:lnTo>
                    <a:pt x="123" y="324"/>
                  </a:lnTo>
                  <a:lnTo>
                    <a:pt x="141" y="325"/>
                  </a:lnTo>
                  <a:lnTo>
                    <a:pt x="153" y="325"/>
                  </a:lnTo>
                  <a:lnTo>
                    <a:pt x="180" y="327"/>
                  </a:lnTo>
                  <a:lnTo>
                    <a:pt x="185" y="327"/>
                  </a:lnTo>
                  <a:lnTo>
                    <a:pt x="221" y="328"/>
                  </a:lnTo>
                  <a:lnTo>
                    <a:pt x="252" y="330"/>
                  </a:lnTo>
                  <a:lnTo>
                    <a:pt x="278" y="330"/>
                  </a:lnTo>
                  <a:lnTo>
                    <a:pt x="302" y="330"/>
                  </a:lnTo>
                  <a:lnTo>
                    <a:pt x="354" y="331"/>
                  </a:lnTo>
                  <a:lnTo>
                    <a:pt x="376" y="331"/>
                  </a:lnTo>
                  <a:lnTo>
                    <a:pt x="436" y="332"/>
                  </a:lnTo>
                  <a:lnTo>
                    <a:pt x="446" y="342"/>
                  </a:lnTo>
                  <a:lnTo>
                    <a:pt x="451" y="345"/>
                  </a:lnTo>
                  <a:lnTo>
                    <a:pt x="455" y="346"/>
                  </a:lnTo>
                  <a:lnTo>
                    <a:pt x="464" y="349"/>
                  </a:lnTo>
                  <a:lnTo>
                    <a:pt x="476" y="357"/>
                  </a:lnTo>
                  <a:lnTo>
                    <a:pt x="486" y="346"/>
                  </a:lnTo>
                  <a:lnTo>
                    <a:pt x="504" y="349"/>
                  </a:lnTo>
                  <a:lnTo>
                    <a:pt x="507" y="349"/>
                  </a:lnTo>
                  <a:lnTo>
                    <a:pt x="515" y="346"/>
                  </a:lnTo>
                  <a:lnTo>
                    <a:pt x="516" y="348"/>
                  </a:lnTo>
                  <a:lnTo>
                    <a:pt x="536" y="346"/>
                  </a:lnTo>
                  <a:lnTo>
                    <a:pt x="543" y="353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38;p20" descr="70%">
              <a:extLst>
                <a:ext uri="{FF2B5EF4-FFF2-40B4-BE49-F238E27FC236}">
                  <a16:creationId xmlns:a16="http://schemas.microsoft.com/office/drawing/2014/main" id="{998BC41A-88A5-6A84-0091-8032EDB1D609}"/>
                </a:ext>
              </a:extLst>
            </p:cNvPr>
            <p:cNvSpPr/>
            <p:nvPr/>
          </p:nvSpPr>
          <p:spPr>
            <a:xfrm>
              <a:off x="3312515" y="3682825"/>
              <a:ext cx="1884362" cy="1717675"/>
            </a:xfrm>
            <a:custGeom>
              <a:avLst/>
              <a:gdLst/>
              <a:ahLst/>
              <a:cxnLst/>
              <a:rect l="l" t="t" r="r" b="b"/>
              <a:pathLst>
                <a:path w="1194" h="1167" extrusionOk="0">
                  <a:moveTo>
                    <a:pt x="615" y="964"/>
                  </a:moveTo>
                  <a:lnTo>
                    <a:pt x="606" y="951"/>
                  </a:lnTo>
                  <a:lnTo>
                    <a:pt x="593" y="934"/>
                  </a:lnTo>
                  <a:lnTo>
                    <a:pt x="574" y="913"/>
                  </a:lnTo>
                  <a:lnTo>
                    <a:pt x="570" y="906"/>
                  </a:lnTo>
                  <a:lnTo>
                    <a:pt x="561" y="881"/>
                  </a:lnTo>
                  <a:lnTo>
                    <a:pt x="563" y="880"/>
                  </a:lnTo>
                  <a:lnTo>
                    <a:pt x="539" y="836"/>
                  </a:lnTo>
                  <a:lnTo>
                    <a:pt x="534" y="816"/>
                  </a:lnTo>
                  <a:lnTo>
                    <a:pt x="524" y="806"/>
                  </a:lnTo>
                  <a:lnTo>
                    <a:pt x="521" y="798"/>
                  </a:lnTo>
                  <a:lnTo>
                    <a:pt x="502" y="783"/>
                  </a:lnTo>
                  <a:lnTo>
                    <a:pt x="498" y="773"/>
                  </a:lnTo>
                  <a:lnTo>
                    <a:pt x="491" y="772"/>
                  </a:lnTo>
                  <a:lnTo>
                    <a:pt x="488" y="768"/>
                  </a:lnTo>
                  <a:lnTo>
                    <a:pt x="481" y="766"/>
                  </a:lnTo>
                  <a:lnTo>
                    <a:pt x="479" y="755"/>
                  </a:lnTo>
                  <a:lnTo>
                    <a:pt x="475" y="755"/>
                  </a:lnTo>
                  <a:lnTo>
                    <a:pt x="464" y="740"/>
                  </a:lnTo>
                  <a:lnTo>
                    <a:pt x="455" y="740"/>
                  </a:lnTo>
                  <a:lnTo>
                    <a:pt x="455" y="737"/>
                  </a:lnTo>
                  <a:lnTo>
                    <a:pt x="434" y="737"/>
                  </a:lnTo>
                  <a:lnTo>
                    <a:pt x="413" y="732"/>
                  </a:lnTo>
                  <a:lnTo>
                    <a:pt x="412" y="734"/>
                  </a:lnTo>
                  <a:lnTo>
                    <a:pt x="407" y="733"/>
                  </a:lnTo>
                  <a:lnTo>
                    <a:pt x="407" y="736"/>
                  </a:lnTo>
                  <a:lnTo>
                    <a:pt x="381" y="723"/>
                  </a:lnTo>
                  <a:lnTo>
                    <a:pt x="362" y="737"/>
                  </a:lnTo>
                  <a:lnTo>
                    <a:pt x="355" y="737"/>
                  </a:lnTo>
                  <a:lnTo>
                    <a:pt x="339" y="752"/>
                  </a:lnTo>
                  <a:lnTo>
                    <a:pt x="325" y="790"/>
                  </a:lnTo>
                  <a:lnTo>
                    <a:pt x="305" y="809"/>
                  </a:lnTo>
                  <a:lnTo>
                    <a:pt x="299" y="819"/>
                  </a:lnTo>
                  <a:lnTo>
                    <a:pt x="278" y="812"/>
                  </a:lnTo>
                  <a:lnTo>
                    <a:pt x="266" y="799"/>
                  </a:lnTo>
                  <a:lnTo>
                    <a:pt x="245" y="788"/>
                  </a:lnTo>
                  <a:lnTo>
                    <a:pt x="241" y="784"/>
                  </a:lnTo>
                  <a:lnTo>
                    <a:pt x="221" y="777"/>
                  </a:lnTo>
                  <a:lnTo>
                    <a:pt x="212" y="770"/>
                  </a:lnTo>
                  <a:lnTo>
                    <a:pt x="199" y="755"/>
                  </a:lnTo>
                  <a:lnTo>
                    <a:pt x="177" y="740"/>
                  </a:lnTo>
                  <a:lnTo>
                    <a:pt x="163" y="698"/>
                  </a:lnTo>
                  <a:lnTo>
                    <a:pt x="162" y="671"/>
                  </a:lnTo>
                  <a:lnTo>
                    <a:pt x="148" y="640"/>
                  </a:lnTo>
                  <a:lnTo>
                    <a:pt x="140" y="629"/>
                  </a:lnTo>
                  <a:lnTo>
                    <a:pt x="138" y="623"/>
                  </a:lnTo>
                  <a:lnTo>
                    <a:pt x="106" y="603"/>
                  </a:lnTo>
                  <a:lnTo>
                    <a:pt x="86" y="573"/>
                  </a:lnTo>
                  <a:lnTo>
                    <a:pt x="73" y="565"/>
                  </a:lnTo>
                  <a:lnTo>
                    <a:pt x="54" y="539"/>
                  </a:lnTo>
                  <a:lnTo>
                    <a:pt x="43" y="533"/>
                  </a:lnTo>
                  <a:lnTo>
                    <a:pt x="33" y="525"/>
                  </a:lnTo>
                  <a:lnTo>
                    <a:pt x="19" y="496"/>
                  </a:lnTo>
                  <a:lnTo>
                    <a:pt x="11" y="496"/>
                  </a:lnTo>
                  <a:lnTo>
                    <a:pt x="9" y="492"/>
                  </a:lnTo>
                  <a:lnTo>
                    <a:pt x="0" y="479"/>
                  </a:lnTo>
                  <a:lnTo>
                    <a:pt x="2" y="476"/>
                  </a:lnTo>
                  <a:lnTo>
                    <a:pt x="0" y="470"/>
                  </a:lnTo>
                  <a:lnTo>
                    <a:pt x="2" y="468"/>
                  </a:lnTo>
                  <a:lnTo>
                    <a:pt x="24" y="470"/>
                  </a:lnTo>
                  <a:lnTo>
                    <a:pt x="36" y="470"/>
                  </a:lnTo>
                  <a:lnTo>
                    <a:pt x="47" y="471"/>
                  </a:lnTo>
                  <a:lnTo>
                    <a:pt x="59" y="472"/>
                  </a:lnTo>
                  <a:lnTo>
                    <a:pt x="115" y="478"/>
                  </a:lnTo>
                  <a:lnTo>
                    <a:pt x="140" y="479"/>
                  </a:lnTo>
                  <a:lnTo>
                    <a:pt x="156" y="479"/>
                  </a:lnTo>
                  <a:lnTo>
                    <a:pt x="163" y="479"/>
                  </a:lnTo>
                  <a:lnTo>
                    <a:pt x="206" y="483"/>
                  </a:lnTo>
                  <a:lnTo>
                    <a:pt x="216" y="483"/>
                  </a:lnTo>
                  <a:lnTo>
                    <a:pt x="238" y="485"/>
                  </a:lnTo>
                  <a:lnTo>
                    <a:pt x="241" y="485"/>
                  </a:lnTo>
                  <a:lnTo>
                    <a:pt x="262" y="486"/>
                  </a:lnTo>
                  <a:lnTo>
                    <a:pt x="263" y="486"/>
                  </a:lnTo>
                  <a:lnTo>
                    <a:pt x="264" y="486"/>
                  </a:lnTo>
                  <a:lnTo>
                    <a:pt x="274" y="486"/>
                  </a:lnTo>
                  <a:lnTo>
                    <a:pt x="298" y="489"/>
                  </a:lnTo>
                  <a:lnTo>
                    <a:pt x="301" y="489"/>
                  </a:lnTo>
                  <a:lnTo>
                    <a:pt x="319" y="489"/>
                  </a:lnTo>
                  <a:lnTo>
                    <a:pt x="324" y="489"/>
                  </a:lnTo>
                  <a:lnTo>
                    <a:pt x="324" y="479"/>
                  </a:lnTo>
                  <a:lnTo>
                    <a:pt x="325" y="463"/>
                  </a:lnTo>
                  <a:lnTo>
                    <a:pt x="327" y="438"/>
                  </a:lnTo>
                  <a:lnTo>
                    <a:pt x="327" y="432"/>
                  </a:lnTo>
                  <a:lnTo>
                    <a:pt x="328" y="421"/>
                  </a:lnTo>
                  <a:lnTo>
                    <a:pt x="328" y="400"/>
                  </a:lnTo>
                  <a:lnTo>
                    <a:pt x="330" y="385"/>
                  </a:lnTo>
                  <a:lnTo>
                    <a:pt x="331" y="367"/>
                  </a:lnTo>
                  <a:lnTo>
                    <a:pt x="332" y="339"/>
                  </a:lnTo>
                  <a:lnTo>
                    <a:pt x="332" y="338"/>
                  </a:lnTo>
                  <a:lnTo>
                    <a:pt x="334" y="325"/>
                  </a:lnTo>
                  <a:lnTo>
                    <a:pt x="334" y="323"/>
                  </a:lnTo>
                  <a:lnTo>
                    <a:pt x="334" y="318"/>
                  </a:lnTo>
                  <a:lnTo>
                    <a:pt x="335" y="307"/>
                  </a:lnTo>
                  <a:lnTo>
                    <a:pt x="335" y="303"/>
                  </a:lnTo>
                  <a:lnTo>
                    <a:pt x="335" y="291"/>
                  </a:lnTo>
                  <a:lnTo>
                    <a:pt x="337" y="271"/>
                  </a:lnTo>
                  <a:lnTo>
                    <a:pt x="338" y="245"/>
                  </a:lnTo>
                  <a:lnTo>
                    <a:pt x="338" y="238"/>
                  </a:lnTo>
                  <a:lnTo>
                    <a:pt x="339" y="225"/>
                  </a:lnTo>
                  <a:lnTo>
                    <a:pt x="341" y="217"/>
                  </a:lnTo>
                  <a:lnTo>
                    <a:pt x="341" y="191"/>
                  </a:lnTo>
                  <a:lnTo>
                    <a:pt x="342" y="177"/>
                  </a:lnTo>
                  <a:lnTo>
                    <a:pt x="342" y="167"/>
                  </a:lnTo>
                  <a:lnTo>
                    <a:pt x="344" y="162"/>
                  </a:lnTo>
                  <a:lnTo>
                    <a:pt x="344" y="148"/>
                  </a:lnTo>
                  <a:lnTo>
                    <a:pt x="344" y="142"/>
                  </a:lnTo>
                  <a:lnTo>
                    <a:pt x="345" y="133"/>
                  </a:lnTo>
                  <a:lnTo>
                    <a:pt x="345" y="127"/>
                  </a:lnTo>
                  <a:lnTo>
                    <a:pt x="346" y="94"/>
                  </a:lnTo>
                  <a:lnTo>
                    <a:pt x="346" y="81"/>
                  </a:lnTo>
                  <a:lnTo>
                    <a:pt x="348" y="80"/>
                  </a:lnTo>
                  <a:lnTo>
                    <a:pt x="348" y="77"/>
                  </a:lnTo>
                  <a:lnTo>
                    <a:pt x="349" y="47"/>
                  </a:lnTo>
                  <a:lnTo>
                    <a:pt x="350" y="0"/>
                  </a:lnTo>
                  <a:lnTo>
                    <a:pt x="355" y="0"/>
                  </a:lnTo>
                  <a:lnTo>
                    <a:pt x="388" y="0"/>
                  </a:lnTo>
                  <a:lnTo>
                    <a:pt x="407" y="1"/>
                  </a:lnTo>
                  <a:lnTo>
                    <a:pt x="427" y="1"/>
                  </a:lnTo>
                  <a:lnTo>
                    <a:pt x="430" y="2"/>
                  </a:lnTo>
                  <a:lnTo>
                    <a:pt x="431" y="2"/>
                  </a:lnTo>
                  <a:lnTo>
                    <a:pt x="438" y="2"/>
                  </a:lnTo>
                  <a:lnTo>
                    <a:pt x="449" y="2"/>
                  </a:lnTo>
                  <a:lnTo>
                    <a:pt x="453" y="4"/>
                  </a:lnTo>
                  <a:lnTo>
                    <a:pt x="473" y="4"/>
                  </a:lnTo>
                  <a:lnTo>
                    <a:pt x="493" y="4"/>
                  </a:lnTo>
                  <a:lnTo>
                    <a:pt x="504" y="5"/>
                  </a:lnTo>
                  <a:lnTo>
                    <a:pt x="520" y="5"/>
                  </a:lnTo>
                  <a:lnTo>
                    <a:pt x="527" y="6"/>
                  </a:lnTo>
                  <a:lnTo>
                    <a:pt x="531" y="6"/>
                  </a:lnTo>
                  <a:lnTo>
                    <a:pt x="536" y="6"/>
                  </a:lnTo>
                  <a:lnTo>
                    <a:pt x="559" y="6"/>
                  </a:lnTo>
                  <a:lnTo>
                    <a:pt x="565" y="6"/>
                  </a:lnTo>
                  <a:lnTo>
                    <a:pt x="579" y="6"/>
                  </a:lnTo>
                  <a:lnTo>
                    <a:pt x="581" y="6"/>
                  </a:lnTo>
                  <a:lnTo>
                    <a:pt x="613" y="8"/>
                  </a:lnTo>
                  <a:lnTo>
                    <a:pt x="613" y="22"/>
                  </a:lnTo>
                  <a:lnTo>
                    <a:pt x="611" y="56"/>
                  </a:lnTo>
                  <a:lnTo>
                    <a:pt x="611" y="62"/>
                  </a:lnTo>
                  <a:lnTo>
                    <a:pt x="611" y="72"/>
                  </a:lnTo>
                  <a:lnTo>
                    <a:pt x="611" y="74"/>
                  </a:lnTo>
                  <a:lnTo>
                    <a:pt x="610" y="81"/>
                  </a:lnTo>
                  <a:lnTo>
                    <a:pt x="610" y="90"/>
                  </a:lnTo>
                  <a:lnTo>
                    <a:pt x="610" y="103"/>
                  </a:lnTo>
                  <a:lnTo>
                    <a:pt x="610" y="117"/>
                  </a:lnTo>
                  <a:lnTo>
                    <a:pt x="610" y="120"/>
                  </a:lnTo>
                  <a:lnTo>
                    <a:pt x="610" y="126"/>
                  </a:lnTo>
                  <a:lnTo>
                    <a:pt x="610" y="140"/>
                  </a:lnTo>
                  <a:lnTo>
                    <a:pt x="610" y="144"/>
                  </a:lnTo>
                  <a:lnTo>
                    <a:pt x="610" y="152"/>
                  </a:lnTo>
                  <a:lnTo>
                    <a:pt x="610" y="158"/>
                  </a:lnTo>
                  <a:lnTo>
                    <a:pt x="608" y="169"/>
                  </a:lnTo>
                  <a:lnTo>
                    <a:pt x="608" y="185"/>
                  </a:lnTo>
                  <a:lnTo>
                    <a:pt x="608" y="192"/>
                  </a:lnTo>
                  <a:lnTo>
                    <a:pt x="608" y="199"/>
                  </a:lnTo>
                  <a:lnTo>
                    <a:pt x="607" y="220"/>
                  </a:lnTo>
                  <a:lnTo>
                    <a:pt x="611" y="219"/>
                  </a:lnTo>
                  <a:lnTo>
                    <a:pt x="622" y="225"/>
                  </a:lnTo>
                  <a:lnTo>
                    <a:pt x="629" y="235"/>
                  </a:lnTo>
                  <a:lnTo>
                    <a:pt x="651" y="238"/>
                  </a:lnTo>
                  <a:lnTo>
                    <a:pt x="654" y="238"/>
                  </a:lnTo>
                  <a:lnTo>
                    <a:pt x="674" y="242"/>
                  </a:lnTo>
                  <a:lnTo>
                    <a:pt x="676" y="245"/>
                  </a:lnTo>
                  <a:lnTo>
                    <a:pt x="678" y="257"/>
                  </a:lnTo>
                  <a:lnTo>
                    <a:pt x="685" y="262"/>
                  </a:lnTo>
                  <a:lnTo>
                    <a:pt x="690" y="260"/>
                  </a:lnTo>
                  <a:lnTo>
                    <a:pt x="700" y="262"/>
                  </a:lnTo>
                  <a:lnTo>
                    <a:pt x="718" y="268"/>
                  </a:lnTo>
                  <a:lnTo>
                    <a:pt x="729" y="266"/>
                  </a:lnTo>
                  <a:lnTo>
                    <a:pt x="729" y="267"/>
                  </a:lnTo>
                  <a:lnTo>
                    <a:pt x="735" y="268"/>
                  </a:lnTo>
                  <a:lnTo>
                    <a:pt x="740" y="274"/>
                  </a:lnTo>
                  <a:lnTo>
                    <a:pt x="746" y="275"/>
                  </a:lnTo>
                  <a:lnTo>
                    <a:pt x="762" y="268"/>
                  </a:lnTo>
                  <a:lnTo>
                    <a:pt x="768" y="270"/>
                  </a:lnTo>
                  <a:lnTo>
                    <a:pt x="772" y="268"/>
                  </a:lnTo>
                  <a:lnTo>
                    <a:pt x="776" y="267"/>
                  </a:lnTo>
                  <a:lnTo>
                    <a:pt x="778" y="284"/>
                  </a:lnTo>
                  <a:lnTo>
                    <a:pt x="786" y="284"/>
                  </a:lnTo>
                  <a:lnTo>
                    <a:pt x="786" y="295"/>
                  </a:lnTo>
                  <a:lnTo>
                    <a:pt x="796" y="299"/>
                  </a:lnTo>
                  <a:lnTo>
                    <a:pt x="818" y="285"/>
                  </a:lnTo>
                  <a:lnTo>
                    <a:pt x="822" y="293"/>
                  </a:lnTo>
                  <a:lnTo>
                    <a:pt x="826" y="292"/>
                  </a:lnTo>
                  <a:lnTo>
                    <a:pt x="829" y="292"/>
                  </a:lnTo>
                  <a:lnTo>
                    <a:pt x="839" y="302"/>
                  </a:lnTo>
                  <a:lnTo>
                    <a:pt x="857" y="296"/>
                  </a:lnTo>
                  <a:lnTo>
                    <a:pt x="855" y="309"/>
                  </a:lnTo>
                  <a:lnTo>
                    <a:pt x="862" y="313"/>
                  </a:lnTo>
                  <a:lnTo>
                    <a:pt x="878" y="288"/>
                  </a:lnTo>
                  <a:lnTo>
                    <a:pt x="879" y="288"/>
                  </a:lnTo>
                  <a:lnTo>
                    <a:pt x="896" y="302"/>
                  </a:lnTo>
                  <a:lnTo>
                    <a:pt x="908" y="293"/>
                  </a:lnTo>
                  <a:lnTo>
                    <a:pt x="910" y="293"/>
                  </a:lnTo>
                  <a:lnTo>
                    <a:pt x="908" y="296"/>
                  </a:lnTo>
                  <a:lnTo>
                    <a:pt x="918" y="307"/>
                  </a:lnTo>
                  <a:lnTo>
                    <a:pt x="925" y="307"/>
                  </a:lnTo>
                  <a:lnTo>
                    <a:pt x="928" y="311"/>
                  </a:lnTo>
                  <a:lnTo>
                    <a:pt x="939" y="307"/>
                  </a:lnTo>
                  <a:lnTo>
                    <a:pt x="961" y="295"/>
                  </a:lnTo>
                  <a:lnTo>
                    <a:pt x="975" y="298"/>
                  </a:lnTo>
                  <a:lnTo>
                    <a:pt x="983" y="295"/>
                  </a:lnTo>
                  <a:lnTo>
                    <a:pt x="984" y="292"/>
                  </a:lnTo>
                  <a:lnTo>
                    <a:pt x="997" y="289"/>
                  </a:lnTo>
                  <a:lnTo>
                    <a:pt x="997" y="286"/>
                  </a:lnTo>
                  <a:lnTo>
                    <a:pt x="1000" y="288"/>
                  </a:lnTo>
                  <a:lnTo>
                    <a:pt x="1002" y="292"/>
                  </a:lnTo>
                  <a:lnTo>
                    <a:pt x="1001" y="292"/>
                  </a:lnTo>
                  <a:lnTo>
                    <a:pt x="1023" y="292"/>
                  </a:lnTo>
                  <a:lnTo>
                    <a:pt x="1026" y="292"/>
                  </a:lnTo>
                  <a:lnTo>
                    <a:pt x="1027" y="286"/>
                  </a:lnTo>
                  <a:lnTo>
                    <a:pt x="1037" y="285"/>
                  </a:lnTo>
                  <a:lnTo>
                    <a:pt x="1040" y="286"/>
                  </a:lnTo>
                  <a:lnTo>
                    <a:pt x="1040" y="289"/>
                  </a:lnTo>
                  <a:lnTo>
                    <a:pt x="1051" y="293"/>
                  </a:lnTo>
                  <a:lnTo>
                    <a:pt x="1062" y="306"/>
                  </a:lnTo>
                  <a:lnTo>
                    <a:pt x="1066" y="307"/>
                  </a:lnTo>
                  <a:lnTo>
                    <a:pt x="1066" y="305"/>
                  </a:lnTo>
                  <a:lnTo>
                    <a:pt x="1073" y="306"/>
                  </a:lnTo>
                  <a:lnTo>
                    <a:pt x="1073" y="309"/>
                  </a:lnTo>
                  <a:lnTo>
                    <a:pt x="1075" y="309"/>
                  </a:lnTo>
                  <a:lnTo>
                    <a:pt x="1073" y="310"/>
                  </a:lnTo>
                  <a:lnTo>
                    <a:pt x="1084" y="313"/>
                  </a:lnTo>
                  <a:lnTo>
                    <a:pt x="1094" y="320"/>
                  </a:lnTo>
                  <a:lnTo>
                    <a:pt x="1097" y="317"/>
                  </a:lnTo>
                  <a:lnTo>
                    <a:pt x="1106" y="327"/>
                  </a:lnTo>
                  <a:lnTo>
                    <a:pt x="1118" y="321"/>
                  </a:lnTo>
                  <a:lnTo>
                    <a:pt x="1137" y="325"/>
                  </a:lnTo>
                  <a:lnTo>
                    <a:pt x="1137" y="328"/>
                  </a:lnTo>
                  <a:lnTo>
                    <a:pt x="1137" y="345"/>
                  </a:lnTo>
                  <a:lnTo>
                    <a:pt x="1137" y="356"/>
                  </a:lnTo>
                  <a:lnTo>
                    <a:pt x="1138" y="357"/>
                  </a:lnTo>
                  <a:lnTo>
                    <a:pt x="1138" y="371"/>
                  </a:lnTo>
                  <a:lnTo>
                    <a:pt x="1140" y="382"/>
                  </a:lnTo>
                  <a:lnTo>
                    <a:pt x="1140" y="385"/>
                  </a:lnTo>
                  <a:lnTo>
                    <a:pt x="1140" y="397"/>
                  </a:lnTo>
                  <a:lnTo>
                    <a:pt x="1140" y="413"/>
                  </a:lnTo>
                  <a:lnTo>
                    <a:pt x="1140" y="414"/>
                  </a:lnTo>
                  <a:lnTo>
                    <a:pt x="1140" y="418"/>
                  </a:lnTo>
                  <a:lnTo>
                    <a:pt x="1141" y="425"/>
                  </a:lnTo>
                  <a:lnTo>
                    <a:pt x="1141" y="439"/>
                  </a:lnTo>
                  <a:lnTo>
                    <a:pt x="1143" y="451"/>
                  </a:lnTo>
                  <a:lnTo>
                    <a:pt x="1143" y="453"/>
                  </a:lnTo>
                  <a:lnTo>
                    <a:pt x="1143" y="467"/>
                  </a:lnTo>
                  <a:lnTo>
                    <a:pt x="1143" y="472"/>
                  </a:lnTo>
                  <a:lnTo>
                    <a:pt x="1144" y="493"/>
                  </a:lnTo>
                  <a:lnTo>
                    <a:pt x="1145" y="496"/>
                  </a:lnTo>
                  <a:lnTo>
                    <a:pt x="1147" y="496"/>
                  </a:lnTo>
                  <a:lnTo>
                    <a:pt x="1147" y="499"/>
                  </a:lnTo>
                  <a:lnTo>
                    <a:pt x="1159" y="510"/>
                  </a:lnTo>
                  <a:lnTo>
                    <a:pt x="1163" y="521"/>
                  </a:lnTo>
                  <a:lnTo>
                    <a:pt x="1163" y="539"/>
                  </a:lnTo>
                  <a:lnTo>
                    <a:pt x="1174" y="547"/>
                  </a:lnTo>
                  <a:lnTo>
                    <a:pt x="1173" y="549"/>
                  </a:lnTo>
                  <a:lnTo>
                    <a:pt x="1187" y="582"/>
                  </a:lnTo>
                  <a:lnTo>
                    <a:pt x="1193" y="582"/>
                  </a:lnTo>
                  <a:lnTo>
                    <a:pt x="1190" y="601"/>
                  </a:lnTo>
                  <a:lnTo>
                    <a:pt x="1193" y="615"/>
                  </a:lnTo>
                  <a:lnTo>
                    <a:pt x="1188" y="629"/>
                  </a:lnTo>
                  <a:lnTo>
                    <a:pt x="1180" y="657"/>
                  </a:lnTo>
                  <a:lnTo>
                    <a:pt x="1177" y="666"/>
                  </a:lnTo>
                  <a:lnTo>
                    <a:pt x="1177" y="668"/>
                  </a:lnTo>
                  <a:lnTo>
                    <a:pt x="1177" y="676"/>
                  </a:lnTo>
                  <a:lnTo>
                    <a:pt x="1183" y="684"/>
                  </a:lnTo>
                  <a:lnTo>
                    <a:pt x="1183" y="697"/>
                  </a:lnTo>
                  <a:lnTo>
                    <a:pt x="1181" y="705"/>
                  </a:lnTo>
                  <a:lnTo>
                    <a:pt x="1180" y="707"/>
                  </a:lnTo>
                  <a:lnTo>
                    <a:pt x="1177" y="711"/>
                  </a:lnTo>
                  <a:lnTo>
                    <a:pt x="1170" y="726"/>
                  </a:lnTo>
                  <a:lnTo>
                    <a:pt x="1166" y="727"/>
                  </a:lnTo>
                  <a:lnTo>
                    <a:pt x="1169" y="740"/>
                  </a:lnTo>
                  <a:lnTo>
                    <a:pt x="1173" y="750"/>
                  </a:lnTo>
                  <a:lnTo>
                    <a:pt x="1169" y="747"/>
                  </a:lnTo>
                  <a:lnTo>
                    <a:pt x="1154" y="747"/>
                  </a:lnTo>
                  <a:lnTo>
                    <a:pt x="1125" y="761"/>
                  </a:lnTo>
                  <a:lnTo>
                    <a:pt x="1123" y="761"/>
                  </a:lnTo>
                  <a:lnTo>
                    <a:pt x="1090" y="784"/>
                  </a:lnTo>
                  <a:lnTo>
                    <a:pt x="1084" y="783"/>
                  </a:lnTo>
                  <a:lnTo>
                    <a:pt x="1102" y="768"/>
                  </a:lnTo>
                  <a:lnTo>
                    <a:pt x="1111" y="765"/>
                  </a:lnTo>
                  <a:lnTo>
                    <a:pt x="1111" y="763"/>
                  </a:lnTo>
                  <a:lnTo>
                    <a:pt x="1100" y="762"/>
                  </a:lnTo>
                  <a:lnTo>
                    <a:pt x="1087" y="766"/>
                  </a:lnTo>
                  <a:lnTo>
                    <a:pt x="1087" y="738"/>
                  </a:lnTo>
                  <a:lnTo>
                    <a:pt x="1080" y="741"/>
                  </a:lnTo>
                  <a:lnTo>
                    <a:pt x="1076" y="751"/>
                  </a:lnTo>
                  <a:lnTo>
                    <a:pt x="1070" y="750"/>
                  </a:lnTo>
                  <a:lnTo>
                    <a:pt x="1068" y="750"/>
                  </a:lnTo>
                  <a:lnTo>
                    <a:pt x="1066" y="750"/>
                  </a:lnTo>
                  <a:lnTo>
                    <a:pt x="1063" y="755"/>
                  </a:lnTo>
                  <a:lnTo>
                    <a:pt x="1065" y="761"/>
                  </a:lnTo>
                  <a:lnTo>
                    <a:pt x="1063" y="763"/>
                  </a:lnTo>
                  <a:lnTo>
                    <a:pt x="1065" y="766"/>
                  </a:lnTo>
                  <a:lnTo>
                    <a:pt x="1073" y="769"/>
                  </a:lnTo>
                  <a:lnTo>
                    <a:pt x="1077" y="781"/>
                  </a:lnTo>
                  <a:lnTo>
                    <a:pt x="1090" y="787"/>
                  </a:lnTo>
                  <a:lnTo>
                    <a:pt x="1054" y="816"/>
                  </a:lnTo>
                  <a:lnTo>
                    <a:pt x="1030" y="838"/>
                  </a:lnTo>
                  <a:lnTo>
                    <a:pt x="1020" y="844"/>
                  </a:lnTo>
                  <a:lnTo>
                    <a:pt x="1019" y="844"/>
                  </a:lnTo>
                  <a:lnTo>
                    <a:pt x="982" y="866"/>
                  </a:lnTo>
                  <a:lnTo>
                    <a:pt x="950" y="884"/>
                  </a:lnTo>
                  <a:lnTo>
                    <a:pt x="937" y="894"/>
                  </a:lnTo>
                  <a:lnTo>
                    <a:pt x="926" y="903"/>
                  </a:lnTo>
                  <a:lnTo>
                    <a:pt x="915" y="910"/>
                  </a:lnTo>
                  <a:lnTo>
                    <a:pt x="893" y="930"/>
                  </a:lnTo>
                  <a:lnTo>
                    <a:pt x="876" y="951"/>
                  </a:lnTo>
                  <a:lnTo>
                    <a:pt x="875" y="953"/>
                  </a:lnTo>
                  <a:lnTo>
                    <a:pt x="876" y="953"/>
                  </a:lnTo>
                  <a:lnTo>
                    <a:pt x="867" y="964"/>
                  </a:lnTo>
                  <a:lnTo>
                    <a:pt x="858" y="981"/>
                  </a:lnTo>
                  <a:lnTo>
                    <a:pt x="846" y="1014"/>
                  </a:lnTo>
                  <a:lnTo>
                    <a:pt x="846" y="1017"/>
                  </a:lnTo>
                  <a:lnTo>
                    <a:pt x="844" y="1043"/>
                  </a:lnTo>
                  <a:lnTo>
                    <a:pt x="853" y="1088"/>
                  </a:lnTo>
                  <a:lnTo>
                    <a:pt x="860" y="1107"/>
                  </a:lnTo>
                  <a:lnTo>
                    <a:pt x="867" y="1152"/>
                  </a:lnTo>
                  <a:lnTo>
                    <a:pt x="846" y="1166"/>
                  </a:lnTo>
                  <a:lnTo>
                    <a:pt x="833" y="1164"/>
                  </a:lnTo>
                  <a:lnTo>
                    <a:pt x="821" y="1152"/>
                  </a:lnTo>
                  <a:lnTo>
                    <a:pt x="797" y="1145"/>
                  </a:lnTo>
                  <a:lnTo>
                    <a:pt x="760" y="1145"/>
                  </a:lnTo>
                  <a:lnTo>
                    <a:pt x="757" y="1139"/>
                  </a:lnTo>
                  <a:lnTo>
                    <a:pt x="753" y="1139"/>
                  </a:lnTo>
                  <a:lnTo>
                    <a:pt x="726" y="1124"/>
                  </a:lnTo>
                  <a:lnTo>
                    <a:pt x="718" y="1125"/>
                  </a:lnTo>
                  <a:lnTo>
                    <a:pt x="711" y="1120"/>
                  </a:lnTo>
                  <a:lnTo>
                    <a:pt x="711" y="1116"/>
                  </a:lnTo>
                  <a:lnTo>
                    <a:pt x="688" y="1109"/>
                  </a:lnTo>
                  <a:lnTo>
                    <a:pt x="671" y="1091"/>
                  </a:lnTo>
                  <a:lnTo>
                    <a:pt x="663" y="1062"/>
                  </a:lnTo>
                  <a:lnTo>
                    <a:pt x="649" y="1043"/>
                  </a:lnTo>
                  <a:lnTo>
                    <a:pt x="645" y="1014"/>
                  </a:lnTo>
                  <a:lnTo>
                    <a:pt x="640" y="989"/>
                  </a:lnTo>
                  <a:lnTo>
                    <a:pt x="629" y="974"/>
                  </a:lnTo>
                  <a:lnTo>
                    <a:pt x="617" y="967"/>
                  </a:lnTo>
                  <a:lnTo>
                    <a:pt x="615" y="964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39;p20">
              <a:extLst>
                <a:ext uri="{FF2B5EF4-FFF2-40B4-BE49-F238E27FC236}">
                  <a16:creationId xmlns:a16="http://schemas.microsoft.com/office/drawing/2014/main" id="{5BD70E52-87C7-A529-628E-CEDC5C0DC6CF}"/>
                </a:ext>
              </a:extLst>
            </p:cNvPr>
            <p:cNvSpPr/>
            <p:nvPr/>
          </p:nvSpPr>
          <p:spPr>
            <a:xfrm>
              <a:off x="2167928" y="3455813"/>
              <a:ext cx="900113" cy="992187"/>
            </a:xfrm>
            <a:custGeom>
              <a:avLst/>
              <a:gdLst/>
              <a:ahLst/>
              <a:cxnLst/>
              <a:rect l="l" t="t" r="r" b="b"/>
              <a:pathLst>
                <a:path w="570" h="673" extrusionOk="0">
                  <a:moveTo>
                    <a:pt x="0" y="465"/>
                  </a:moveTo>
                  <a:lnTo>
                    <a:pt x="11" y="451"/>
                  </a:lnTo>
                  <a:lnTo>
                    <a:pt x="27" y="451"/>
                  </a:lnTo>
                  <a:lnTo>
                    <a:pt x="36" y="423"/>
                  </a:lnTo>
                  <a:lnTo>
                    <a:pt x="29" y="421"/>
                  </a:lnTo>
                  <a:lnTo>
                    <a:pt x="19" y="411"/>
                  </a:lnTo>
                  <a:lnTo>
                    <a:pt x="23" y="381"/>
                  </a:lnTo>
                  <a:lnTo>
                    <a:pt x="31" y="376"/>
                  </a:lnTo>
                  <a:lnTo>
                    <a:pt x="47" y="350"/>
                  </a:lnTo>
                  <a:lnTo>
                    <a:pt x="52" y="321"/>
                  </a:lnTo>
                  <a:lnTo>
                    <a:pt x="56" y="318"/>
                  </a:lnTo>
                  <a:lnTo>
                    <a:pt x="61" y="308"/>
                  </a:lnTo>
                  <a:lnTo>
                    <a:pt x="77" y="302"/>
                  </a:lnTo>
                  <a:lnTo>
                    <a:pt x="87" y="295"/>
                  </a:lnTo>
                  <a:lnTo>
                    <a:pt x="90" y="289"/>
                  </a:lnTo>
                  <a:lnTo>
                    <a:pt x="72" y="270"/>
                  </a:lnTo>
                  <a:lnTo>
                    <a:pt x="72" y="264"/>
                  </a:lnTo>
                  <a:lnTo>
                    <a:pt x="66" y="238"/>
                  </a:lnTo>
                  <a:lnTo>
                    <a:pt x="58" y="223"/>
                  </a:lnTo>
                  <a:lnTo>
                    <a:pt x="59" y="206"/>
                  </a:lnTo>
                  <a:lnTo>
                    <a:pt x="68" y="181"/>
                  </a:lnTo>
                  <a:lnTo>
                    <a:pt x="68" y="126"/>
                  </a:lnTo>
                  <a:lnTo>
                    <a:pt x="72" y="112"/>
                  </a:lnTo>
                  <a:lnTo>
                    <a:pt x="69" y="88"/>
                  </a:lnTo>
                  <a:lnTo>
                    <a:pt x="91" y="85"/>
                  </a:lnTo>
                  <a:lnTo>
                    <a:pt x="111" y="102"/>
                  </a:lnTo>
                  <a:lnTo>
                    <a:pt x="130" y="87"/>
                  </a:lnTo>
                  <a:lnTo>
                    <a:pt x="141" y="16"/>
                  </a:lnTo>
                  <a:lnTo>
                    <a:pt x="145" y="0"/>
                  </a:lnTo>
                  <a:lnTo>
                    <a:pt x="172" y="4"/>
                  </a:lnTo>
                  <a:lnTo>
                    <a:pt x="201" y="8"/>
                  </a:lnTo>
                  <a:lnTo>
                    <a:pt x="241" y="15"/>
                  </a:lnTo>
                  <a:lnTo>
                    <a:pt x="244" y="15"/>
                  </a:lnTo>
                  <a:lnTo>
                    <a:pt x="255" y="16"/>
                  </a:lnTo>
                  <a:lnTo>
                    <a:pt x="272" y="19"/>
                  </a:lnTo>
                  <a:lnTo>
                    <a:pt x="338" y="27"/>
                  </a:lnTo>
                  <a:lnTo>
                    <a:pt x="360" y="31"/>
                  </a:lnTo>
                  <a:lnTo>
                    <a:pt x="367" y="31"/>
                  </a:lnTo>
                  <a:lnTo>
                    <a:pt x="381" y="33"/>
                  </a:lnTo>
                  <a:lnTo>
                    <a:pt x="403" y="36"/>
                  </a:lnTo>
                  <a:lnTo>
                    <a:pt x="424" y="38"/>
                  </a:lnTo>
                  <a:lnTo>
                    <a:pt x="446" y="41"/>
                  </a:lnTo>
                  <a:lnTo>
                    <a:pt x="448" y="42"/>
                  </a:lnTo>
                  <a:lnTo>
                    <a:pt x="487" y="47"/>
                  </a:lnTo>
                  <a:lnTo>
                    <a:pt x="519" y="51"/>
                  </a:lnTo>
                  <a:lnTo>
                    <a:pt x="530" y="52"/>
                  </a:lnTo>
                  <a:lnTo>
                    <a:pt x="569" y="56"/>
                  </a:lnTo>
                  <a:lnTo>
                    <a:pt x="566" y="83"/>
                  </a:lnTo>
                  <a:lnTo>
                    <a:pt x="563" y="110"/>
                  </a:lnTo>
                  <a:lnTo>
                    <a:pt x="556" y="164"/>
                  </a:lnTo>
                  <a:lnTo>
                    <a:pt x="550" y="216"/>
                  </a:lnTo>
                  <a:lnTo>
                    <a:pt x="550" y="218"/>
                  </a:lnTo>
                  <a:lnTo>
                    <a:pt x="544" y="277"/>
                  </a:lnTo>
                  <a:lnTo>
                    <a:pt x="541" y="296"/>
                  </a:lnTo>
                  <a:lnTo>
                    <a:pt x="541" y="297"/>
                  </a:lnTo>
                  <a:lnTo>
                    <a:pt x="539" y="320"/>
                  </a:lnTo>
                  <a:lnTo>
                    <a:pt x="537" y="340"/>
                  </a:lnTo>
                  <a:lnTo>
                    <a:pt x="532" y="382"/>
                  </a:lnTo>
                  <a:lnTo>
                    <a:pt x="530" y="405"/>
                  </a:lnTo>
                  <a:lnTo>
                    <a:pt x="530" y="408"/>
                  </a:lnTo>
                  <a:lnTo>
                    <a:pt x="530" y="410"/>
                  </a:lnTo>
                  <a:lnTo>
                    <a:pt x="523" y="468"/>
                  </a:lnTo>
                  <a:lnTo>
                    <a:pt x="523" y="473"/>
                  </a:lnTo>
                  <a:lnTo>
                    <a:pt x="520" y="490"/>
                  </a:lnTo>
                  <a:lnTo>
                    <a:pt x="517" y="515"/>
                  </a:lnTo>
                  <a:lnTo>
                    <a:pt x="517" y="518"/>
                  </a:lnTo>
                  <a:lnTo>
                    <a:pt x="514" y="544"/>
                  </a:lnTo>
                  <a:lnTo>
                    <a:pt x="513" y="552"/>
                  </a:lnTo>
                  <a:lnTo>
                    <a:pt x="503" y="648"/>
                  </a:lnTo>
                  <a:lnTo>
                    <a:pt x="503" y="651"/>
                  </a:lnTo>
                  <a:lnTo>
                    <a:pt x="500" y="672"/>
                  </a:lnTo>
                  <a:lnTo>
                    <a:pt x="371" y="656"/>
                  </a:lnTo>
                  <a:lnTo>
                    <a:pt x="316" y="649"/>
                  </a:lnTo>
                  <a:lnTo>
                    <a:pt x="294" y="637"/>
                  </a:lnTo>
                  <a:lnTo>
                    <a:pt x="291" y="635"/>
                  </a:lnTo>
                  <a:lnTo>
                    <a:pt x="278" y="630"/>
                  </a:lnTo>
                  <a:lnTo>
                    <a:pt x="123" y="544"/>
                  </a:lnTo>
                  <a:lnTo>
                    <a:pt x="11" y="480"/>
                  </a:lnTo>
                  <a:lnTo>
                    <a:pt x="0" y="465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55" name="Google Shape;140;p20">
              <a:extLst>
                <a:ext uri="{FF2B5EF4-FFF2-40B4-BE49-F238E27FC236}">
                  <a16:creationId xmlns:a16="http://schemas.microsoft.com/office/drawing/2014/main" id="{102F65EB-98D5-0931-0BA0-CA8523F58A4B}"/>
                </a:ext>
              </a:extLst>
            </p:cNvPr>
            <p:cNvGrpSpPr/>
            <p:nvPr/>
          </p:nvGrpSpPr>
          <p:grpSpPr>
            <a:xfrm>
              <a:off x="1182090" y="2411238"/>
              <a:ext cx="1133475" cy="1711325"/>
              <a:chOff x="514" y="1479"/>
              <a:chExt cx="717" cy="1163"/>
            </a:xfrm>
          </p:grpSpPr>
          <p:sp>
            <p:nvSpPr>
              <p:cNvPr id="197" name="Google Shape;141;p20">
                <a:extLst>
                  <a:ext uri="{FF2B5EF4-FFF2-40B4-BE49-F238E27FC236}">
                    <a16:creationId xmlns:a16="http://schemas.microsoft.com/office/drawing/2014/main" id="{4F01B4F6-9159-F93A-8AC4-3AFB9D8F0793}"/>
                  </a:ext>
                </a:extLst>
              </p:cNvPr>
              <p:cNvSpPr/>
              <p:nvPr/>
            </p:nvSpPr>
            <p:spPr>
              <a:xfrm>
                <a:off x="514" y="1479"/>
                <a:ext cx="717" cy="1163"/>
              </a:xfrm>
              <a:custGeom>
                <a:avLst/>
                <a:gdLst/>
                <a:ahLst/>
                <a:cxnLst/>
                <a:rect l="l" t="t" r="r" b="b"/>
                <a:pathLst>
                  <a:path w="717" h="1163" extrusionOk="0">
                    <a:moveTo>
                      <a:pt x="634" y="1162"/>
                    </a:moveTo>
                    <a:lnTo>
                      <a:pt x="637" y="1162"/>
                    </a:lnTo>
                    <a:lnTo>
                      <a:pt x="653" y="1162"/>
                    </a:lnTo>
                    <a:lnTo>
                      <a:pt x="661" y="1134"/>
                    </a:lnTo>
                    <a:lnTo>
                      <a:pt x="655" y="1131"/>
                    </a:lnTo>
                    <a:lnTo>
                      <a:pt x="645" y="1121"/>
                    </a:lnTo>
                    <a:lnTo>
                      <a:pt x="649" y="1091"/>
                    </a:lnTo>
                    <a:lnTo>
                      <a:pt x="657" y="1086"/>
                    </a:lnTo>
                    <a:lnTo>
                      <a:pt x="673" y="1060"/>
                    </a:lnTo>
                    <a:lnTo>
                      <a:pt x="678" y="1031"/>
                    </a:lnTo>
                    <a:lnTo>
                      <a:pt x="682" y="1028"/>
                    </a:lnTo>
                    <a:lnTo>
                      <a:pt x="686" y="1018"/>
                    </a:lnTo>
                    <a:lnTo>
                      <a:pt x="703" y="1011"/>
                    </a:lnTo>
                    <a:lnTo>
                      <a:pt x="713" y="1004"/>
                    </a:lnTo>
                    <a:lnTo>
                      <a:pt x="716" y="999"/>
                    </a:lnTo>
                    <a:lnTo>
                      <a:pt x="697" y="979"/>
                    </a:lnTo>
                    <a:lnTo>
                      <a:pt x="697" y="974"/>
                    </a:lnTo>
                    <a:lnTo>
                      <a:pt x="692" y="947"/>
                    </a:lnTo>
                    <a:lnTo>
                      <a:pt x="684" y="932"/>
                    </a:lnTo>
                    <a:lnTo>
                      <a:pt x="685" y="915"/>
                    </a:lnTo>
                    <a:lnTo>
                      <a:pt x="664" y="886"/>
                    </a:lnTo>
                    <a:lnTo>
                      <a:pt x="641" y="854"/>
                    </a:lnTo>
                    <a:lnTo>
                      <a:pt x="614" y="815"/>
                    </a:lnTo>
                    <a:lnTo>
                      <a:pt x="606" y="804"/>
                    </a:lnTo>
                    <a:lnTo>
                      <a:pt x="596" y="789"/>
                    </a:lnTo>
                    <a:lnTo>
                      <a:pt x="595" y="789"/>
                    </a:lnTo>
                    <a:lnTo>
                      <a:pt x="570" y="754"/>
                    </a:lnTo>
                    <a:lnTo>
                      <a:pt x="551" y="725"/>
                    </a:lnTo>
                    <a:lnTo>
                      <a:pt x="508" y="665"/>
                    </a:lnTo>
                    <a:lnTo>
                      <a:pt x="483" y="629"/>
                    </a:lnTo>
                    <a:lnTo>
                      <a:pt x="477" y="622"/>
                    </a:lnTo>
                    <a:lnTo>
                      <a:pt x="462" y="601"/>
                    </a:lnTo>
                    <a:lnTo>
                      <a:pt x="459" y="597"/>
                    </a:lnTo>
                    <a:lnTo>
                      <a:pt x="448" y="581"/>
                    </a:lnTo>
                    <a:lnTo>
                      <a:pt x="423" y="546"/>
                    </a:lnTo>
                    <a:lnTo>
                      <a:pt x="401" y="514"/>
                    </a:lnTo>
                    <a:lnTo>
                      <a:pt x="390" y="498"/>
                    </a:lnTo>
                    <a:lnTo>
                      <a:pt x="373" y="476"/>
                    </a:lnTo>
                    <a:lnTo>
                      <a:pt x="368" y="468"/>
                    </a:lnTo>
                    <a:lnTo>
                      <a:pt x="367" y="465"/>
                    </a:lnTo>
                    <a:lnTo>
                      <a:pt x="362" y="461"/>
                    </a:lnTo>
                    <a:lnTo>
                      <a:pt x="351" y="446"/>
                    </a:lnTo>
                    <a:lnTo>
                      <a:pt x="346" y="437"/>
                    </a:lnTo>
                    <a:lnTo>
                      <a:pt x="342" y="432"/>
                    </a:lnTo>
                    <a:lnTo>
                      <a:pt x="329" y="414"/>
                    </a:lnTo>
                    <a:lnTo>
                      <a:pt x="325" y="408"/>
                    </a:lnTo>
                    <a:lnTo>
                      <a:pt x="324" y="405"/>
                    </a:lnTo>
                    <a:lnTo>
                      <a:pt x="318" y="400"/>
                    </a:lnTo>
                    <a:lnTo>
                      <a:pt x="321" y="391"/>
                    </a:lnTo>
                    <a:lnTo>
                      <a:pt x="321" y="387"/>
                    </a:lnTo>
                    <a:lnTo>
                      <a:pt x="321" y="386"/>
                    </a:lnTo>
                    <a:lnTo>
                      <a:pt x="322" y="382"/>
                    </a:lnTo>
                    <a:lnTo>
                      <a:pt x="325" y="372"/>
                    </a:lnTo>
                    <a:lnTo>
                      <a:pt x="325" y="365"/>
                    </a:lnTo>
                    <a:lnTo>
                      <a:pt x="328" y="359"/>
                    </a:lnTo>
                    <a:lnTo>
                      <a:pt x="329" y="351"/>
                    </a:lnTo>
                    <a:lnTo>
                      <a:pt x="330" y="346"/>
                    </a:lnTo>
                    <a:lnTo>
                      <a:pt x="333" y="332"/>
                    </a:lnTo>
                    <a:lnTo>
                      <a:pt x="336" y="322"/>
                    </a:lnTo>
                    <a:lnTo>
                      <a:pt x="342" y="297"/>
                    </a:lnTo>
                    <a:lnTo>
                      <a:pt x="354" y="239"/>
                    </a:lnTo>
                    <a:lnTo>
                      <a:pt x="371" y="165"/>
                    </a:lnTo>
                    <a:lnTo>
                      <a:pt x="373" y="148"/>
                    </a:lnTo>
                    <a:lnTo>
                      <a:pt x="385" y="104"/>
                    </a:lnTo>
                    <a:lnTo>
                      <a:pt x="390" y="80"/>
                    </a:lnTo>
                    <a:lnTo>
                      <a:pt x="373" y="76"/>
                    </a:lnTo>
                    <a:lnTo>
                      <a:pt x="369" y="76"/>
                    </a:lnTo>
                    <a:lnTo>
                      <a:pt x="321" y="63"/>
                    </a:lnTo>
                    <a:lnTo>
                      <a:pt x="306" y="61"/>
                    </a:lnTo>
                    <a:lnTo>
                      <a:pt x="288" y="56"/>
                    </a:lnTo>
                    <a:lnTo>
                      <a:pt x="276" y="54"/>
                    </a:lnTo>
                    <a:lnTo>
                      <a:pt x="234" y="43"/>
                    </a:lnTo>
                    <a:lnTo>
                      <a:pt x="221" y="40"/>
                    </a:lnTo>
                    <a:lnTo>
                      <a:pt x="211" y="37"/>
                    </a:lnTo>
                    <a:lnTo>
                      <a:pt x="153" y="23"/>
                    </a:lnTo>
                    <a:lnTo>
                      <a:pt x="145" y="20"/>
                    </a:lnTo>
                    <a:lnTo>
                      <a:pt x="138" y="19"/>
                    </a:lnTo>
                    <a:lnTo>
                      <a:pt x="130" y="18"/>
                    </a:lnTo>
                    <a:lnTo>
                      <a:pt x="123" y="15"/>
                    </a:lnTo>
                    <a:lnTo>
                      <a:pt x="116" y="13"/>
                    </a:lnTo>
                    <a:lnTo>
                      <a:pt x="108" y="11"/>
                    </a:lnTo>
                    <a:lnTo>
                      <a:pt x="105" y="11"/>
                    </a:lnTo>
                    <a:lnTo>
                      <a:pt x="92" y="8"/>
                    </a:lnTo>
                    <a:lnTo>
                      <a:pt x="78" y="4"/>
                    </a:lnTo>
                    <a:lnTo>
                      <a:pt x="69" y="2"/>
                    </a:lnTo>
                    <a:lnTo>
                      <a:pt x="62" y="0"/>
                    </a:lnTo>
                    <a:lnTo>
                      <a:pt x="52" y="23"/>
                    </a:lnTo>
                    <a:lnTo>
                      <a:pt x="59" y="33"/>
                    </a:lnTo>
                    <a:lnTo>
                      <a:pt x="59" y="59"/>
                    </a:lnTo>
                    <a:lnTo>
                      <a:pt x="56" y="68"/>
                    </a:lnTo>
                    <a:lnTo>
                      <a:pt x="44" y="93"/>
                    </a:lnTo>
                    <a:lnTo>
                      <a:pt x="40" y="93"/>
                    </a:lnTo>
                    <a:lnTo>
                      <a:pt x="40" y="101"/>
                    </a:lnTo>
                    <a:lnTo>
                      <a:pt x="42" y="101"/>
                    </a:lnTo>
                    <a:lnTo>
                      <a:pt x="42" y="107"/>
                    </a:lnTo>
                    <a:lnTo>
                      <a:pt x="36" y="119"/>
                    </a:lnTo>
                    <a:lnTo>
                      <a:pt x="6" y="154"/>
                    </a:lnTo>
                    <a:lnTo>
                      <a:pt x="5" y="168"/>
                    </a:lnTo>
                    <a:lnTo>
                      <a:pt x="0" y="179"/>
                    </a:lnTo>
                    <a:lnTo>
                      <a:pt x="16" y="201"/>
                    </a:lnTo>
                    <a:lnTo>
                      <a:pt x="22" y="215"/>
                    </a:lnTo>
                    <a:lnTo>
                      <a:pt x="30" y="246"/>
                    </a:lnTo>
                    <a:lnTo>
                      <a:pt x="30" y="259"/>
                    </a:lnTo>
                    <a:lnTo>
                      <a:pt x="20" y="284"/>
                    </a:lnTo>
                    <a:lnTo>
                      <a:pt x="19" y="341"/>
                    </a:lnTo>
                    <a:lnTo>
                      <a:pt x="26" y="355"/>
                    </a:lnTo>
                    <a:lnTo>
                      <a:pt x="42" y="389"/>
                    </a:lnTo>
                    <a:lnTo>
                      <a:pt x="51" y="400"/>
                    </a:lnTo>
                    <a:lnTo>
                      <a:pt x="52" y="415"/>
                    </a:lnTo>
                    <a:lnTo>
                      <a:pt x="56" y="416"/>
                    </a:lnTo>
                    <a:lnTo>
                      <a:pt x="59" y="422"/>
                    </a:lnTo>
                    <a:lnTo>
                      <a:pt x="56" y="422"/>
                    </a:lnTo>
                    <a:lnTo>
                      <a:pt x="56" y="436"/>
                    </a:lnTo>
                    <a:lnTo>
                      <a:pt x="52" y="450"/>
                    </a:lnTo>
                    <a:lnTo>
                      <a:pt x="56" y="447"/>
                    </a:lnTo>
                    <a:lnTo>
                      <a:pt x="60" y="448"/>
                    </a:lnTo>
                    <a:lnTo>
                      <a:pt x="69" y="460"/>
                    </a:lnTo>
                    <a:lnTo>
                      <a:pt x="76" y="467"/>
                    </a:lnTo>
                    <a:lnTo>
                      <a:pt x="83" y="478"/>
                    </a:lnTo>
                    <a:lnTo>
                      <a:pt x="87" y="478"/>
                    </a:lnTo>
                    <a:lnTo>
                      <a:pt x="85" y="480"/>
                    </a:lnTo>
                    <a:lnTo>
                      <a:pt x="83" y="480"/>
                    </a:lnTo>
                    <a:lnTo>
                      <a:pt x="83" y="489"/>
                    </a:lnTo>
                    <a:lnTo>
                      <a:pt x="77" y="512"/>
                    </a:lnTo>
                    <a:lnTo>
                      <a:pt x="80" y="512"/>
                    </a:lnTo>
                    <a:lnTo>
                      <a:pt x="81" y="526"/>
                    </a:lnTo>
                    <a:lnTo>
                      <a:pt x="77" y="540"/>
                    </a:lnTo>
                    <a:lnTo>
                      <a:pt x="81" y="554"/>
                    </a:lnTo>
                    <a:lnTo>
                      <a:pt x="84" y="557"/>
                    </a:lnTo>
                    <a:lnTo>
                      <a:pt x="90" y="571"/>
                    </a:lnTo>
                    <a:lnTo>
                      <a:pt x="101" y="579"/>
                    </a:lnTo>
                    <a:lnTo>
                      <a:pt x="113" y="581"/>
                    </a:lnTo>
                    <a:lnTo>
                      <a:pt x="117" y="594"/>
                    </a:lnTo>
                    <a:lnTo>
                      <a:pt x="112" y="614"/>
                    </a:lnTo>
                    <a:lnTo>
                      <a:pt x="106" y="619"/>
                    </a:lnTo>
                    <a:lnTo>
                      <a:pt x="102" y="615"/>
                    </a:lnTo>
                    <a:lnTo>
                      <a:pt x="96" y="619"/>
                    </a:lnTo>
                    <a:lnTo>
                      <a:pt x="99" y="658"/>
                    </a:lnTo>
                    <a:lnTo>
                      <a:pt x="106" y="664"/>
                    </a:lnTo>
                    <a:lnTo>
                      <a:pt x="121" y="692"/>
                    </a:lnTo>
                    <a:lnTo>
                      <a:pt x="123" y="706"/>
                    </a:lnTo>
                    <a:lnTo>
                      <a:pt x="130" y="717"/>
                    </a:lnTo>
                    <a:lnTo>
                      <a:pt x="131" y="728"/>
                    </a:lnTo>
                    <a:lnTo>
                      <a:pt x="141" y="738"/>
                    </a:lnTo>
                    <a:lnTo>
                      <a:pt x="148" y="754"/>
                    </a:lnTo>
                    <a:lnTo>
                      <a:pt x="159" y="764"/>
                    </a:lnTo>
                    <a:lnTo>
                      <a:pt x="160" y="771"/>
                    </a:lnTo>
                    <a:lnTo>
                      <a:pt x="155" y="783"/>
                    </a:lnTo>
                    <a:lnTo>
                      <a:pt x="164" y="797"/>
                    </a:lnTo>
                    <a:lnTo>
                      <a:pt x="173" y="802"/>
                    </a:lnTo>
                    <a:lnTo>
                      <a:pt x="168" y="818"/>
                    </a:lnTo>
                    <a:lnTo>
                      <a:pt x="168" y="829"/>
                    </a:lnTo>
                    <a:lnTo>
                      <a:pt x="160" y="863"/>
                    </a:lnTo>
                    <a:lnTo>
                      <a:pt x="180" y="878"/>
                    </a:lnTo>
                    <a:lnTo>
                      <a:pt x="211" y="885"/>
                    </a:lnTo>
                    <a:lnTo>
                      <a:pt x="221" y="893"/>
                    </a:lnTo>
                    <a:lnTo>
                      <a:pt x="243" y="896"/>
                    </a:lnTo>
                    <a:lnTo>
                      <a:pt x="254" y="904"/>
                    </a:lnTo>
                    <a:lnTo>
                      <a:pt x="270" y="921"/>
                    </a:lnTo>
                    <a:lnTo>
                      <a:pt x="275" y="936"/>
                    </a:lnTo>
                    <a:lnTo>
                      <a:pt x="293" y="949"/>
                    </a:lnTo>
                    <a:lnTo>
                      <a:pt x="321" y="956"/>
                    </a:lnTo>
                    <a:lnTo>
                      <a:pt x="330" y="961"/>
                    </a:lnTo>
                    <a:lnTo>
                      <a:pt x="335" y="975"/>
                    </a:lnTo>
                    <a:lnTo>
                      <a:pt x="336" y="992"/>
                    </a:lnTo>
                    <a:lnTo>
                      <a:pt x="344" y="999"/>
                    </a:lnTo>
                    <a:lnTo>
                      <a:pt x="358" y="997"/>
                    </a:lnTo>
                    <a:lnTo>
                      <a:pt x="367" y="1007"/>
                    </a:lnTo>
                    <a:lnTo>
                      <a:pt x="376" y="1017"/>
                    </a:lnTo>
                    <a:lnTo>
                      <a:pt x="397" y="1043"/>
                    </a:lnTo>
                    <a:lnTo>
                      <a:pt x="404" y="1052"/>
                    </a:lnTo>
                    <a:lnTo>
                      <a:pt x="414" y="1077"/>
                    </a:lnTo>
                    <a:lnTo>
                      <a:pt x="414" y="1118"/>
                    </a:lnTo>
                    <a:lnTo>
                      <a:pt x="421" y="1134"/>
                    </a:lnTo>
                    <a:lnTo>
                      <a:pt x="421" y="1143"/>
                    </a:lnTo>
                    <a:lnTo>
                      <a:pt x="512" y="1150"/>
                    </a:lnTo>
                    <a:lnTo>
                      <a:pt x="634" y="1162"/>
                    </a:lnTo>
                  </a:path>
                </a:pathLst>
              </a:custGeom>
              <a:solidFill>
                <a:srgbClr val="8ACE00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8" name="Google Shape;142;p20">
                <a:extLst>
                  <a:ext uri="{FF2B5EF4-FFF2-40B4-BE49-F238E27FC236}">
                    <a16:creationId xmlns:a16="http://schemas.microsoft.com/office/drawing/2014/main" id="{833BA566-B6CD-52F8-507A-0499032443D4}"/>
                  </a:ext>
                </a:extLst>
              </p:cNvPr>
              <p:cNvSpPr/>
              <p:nvPr/>
            </p:nvSpPr>
            <p:spPr>
              <a:xfrm>
                <a:off x="722" y="2406"/>
                <a:ext cx="32" cy="23"/>
              </a:xfrm>
              <a:custGeom>
                <a:avLst/>
                <a:gdLst/>
                <a:ahLst/>
                <a:cxnLst/>
                <a:rect l="l" t="t" r="r" b="b"/>
                <a:pathLst>
                  <a:path w="32" h="23" extrusionOk="0">
                    <a:moveTo>
                      <a:pt x="0" y="0"/>
                    </a:moveTo>
                    <a:lnTo>
                      <a:pt x="22" y="16"/>
                    </a:lnTo>
                    <a:lnTo>
                      <a:pt x="28" y="12"/>
                    </a:lnTo>
                    <a:lnTo>
                      <a:pt x="31" y="20"/>
                    </a:lnTo>
                    <a:lnTo>
                      <a:pt x="28" y="22"/>
                    </a:lnTo>
                    <a:lnTo>
                      <a:pt x="4" y="18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D8D8D8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9" name="Google Shape;143;p20">
                <a:extLst>
                  <a:ext uri="{FF2B5EF4-FFF2-40B4-BE49-F238E27FC236}">
                    <a16:creationId xmlns:a16="http://schemas.microsoft.com/office/drawing/2014/main" id="{25B02C00-361E-D753-86F5-4BA37E9DCD91}"/>
                  </a:ext>
                </a:extLst>
              </p:cNvPr>
              <p:cNvSpPr/>
              <p:nvPr/>
            </p:nvSpPr>
            <p:spPr>
              <a:xfrm>
                <a:off x="695" y="2409"/>
                <a:ext cx="24" cy="22"/>
              </a:xfrm>
              <a:custGeom>
                <a:avLst/>
                <a:gdLst/>
                <a:ahLst/>
                <a:cxnLst/>
                <a:rect l="l" t="t" r="r" b="b"/>
                <a:pathLst>
                  <a:path w="24" h="22" extrusionOk="0">
                    <a:moveTo>
                      <a:pt x="0" y="4"/>
                    </a:moveTo>
                    <a:lnTo>
                      <a:pt x="3" y="18"/>
                    </a:lnTo>
                    <a:lnTo>
                      <a:pt x="23" y="21"/>
                    </a:lnTo>
                    <a:lnTo>
                      <a:pt x="16" y="9"/>
                    </a:lnTo>
                    <a:lnTo>
                      <a:pt x="18" y="0"/>
                    </a:lnTo>
                    <a:lnTo>
                      <a:pt x="0" y="4"/>
                    </a:lnTo>
                  </a:path>
                </a:pathLst>
              </a:custGeom>
              <a:solidFill>
                <a:srgbClr val="D8D8D8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0" name="Google Shape;144;p20">
                <a:extLst>
                  <a:ext uri="{FF2B5EF4-FFF2-40B4-BE49-F238E27FC236}">
                    <a16:creationId xmlns:a16="http://schemas.microsoft.com/office/drawing/2014/main" id="{AE228478-18B2-43F9-1021-B0AFC91E415F}"/>
                  </a:ext>
                </a:extLst>
              </p:cNvPr>
              <p:cNvSpPr/>
              <p:nvPr/>
            </p:nvSpPr>
            <p:spPr>
              <a:xfrm>
                <a:off x="826" y="2496"/>
                <a:ext cx="23" cy="23"/>
              </a:xfrm>
              <a:custGeom>
                <a:avLst/>
                <a:gdLst/>
                <a:ahLst/>
                <a:cxnLst/>
                <a:rect l="l" t="t" r="r" b="b"/>
                <a:pathLst>
                  <a:path w="23" h="23" extrusionOk="0">
                    <a:moveTo>
                      <a:pt x="1" y="0"/>
                    </a:moveTo>
                    <a:lnTo>
                      <a:pt x="0" y="6"/>
                    </a:lnTo>
                    <a:lnTo>
                      <a:pt x="6" y="7"/>
                    </a:lnTo>
                    <a:lnTo>
                      <a:pt x="11" y="22"/>
                    </a:lnTo>
                    <a:lnTo>
                      <a:pt x="22" y="20"/>
                    </a:lnTo>
                    <a:lnTo>
                      <a:pt x="18" y="12"/>
                    </a:lnTo>
                    <a:lnTo>
                      <a:pt x="1" y="0"/>
                    </a:lnTo>
                  </a:path>
                </a:pathLst>
              </a:custGeom>
              <a:solidFill>
                <a:srgbClr val="D8D8D8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1" name="Google Shape;145;p20">
                <a:extLst>
                  <a:ext uri="{FF2B5EF4-FFF2-40B4-BE49-F238E27FC236}">
                    <a16:creationId xmlns:a16="http://schemas.microsoft.com/office/drawing/2014/main" id="{3328AB98-DADA-B658-9DEA-8961808C7D84}"/>
                  </a:ext>
                </a:extLst>
              </p:cNvPr>
              <p:cNvSpPr/>
              <p:nvPr/>
            </p:nvSpPr>
            <p:spPr>
              <a:xfrm>
                <a:off x="815" y="2544"/>
                <a:ext cx="23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3" h="25" extrusionOk="0">
                    <a:moveTo>
                      <a:pt x="0" y="0"/>
                    </a:moveTo>
                    <a:lnTo>
                      <a:pt x="10" y="24"/>
                    </a:lnTo>
                    <a:lnTo>
                      <a:pt x="22" y="2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D8D8D8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6" name="Google Shape;146;p20">
              <a:extLst>
                <a:ext uri="{FF2B5EF4-FFF2-40B4-BE49-F238E27FC236}">
                  <a16:creationId xmlns:a16="http://schemas.microsoft.com/office/drawing/2014/main" id="{CF31D7EF-2D8E-AAF4-ACB8-534C68ABF5F7}"/>
                </a:ext>
              </a:extLst>
            </p:cNvPr>
            <p:cNvSpPr/>
            <p:nvPr/>
          </p:nvSpPr>
          <p:spPr>
            <a:xfrm>
              <a:off x="3069628" y="2898600"/>
              <a:ext cx="968374" cy="709613"/>
            </a:xfrm>
            <a:custGeom>
              <a:avLst/>
              <a:gdLst/>
              <a:ahLst/>
              <a:cxnLst/>
              <a:rect l="l" t="t" r="r" b="b"/>
              <a:pathLst>
                <a:path w="613" h="481" extrusionOk="0">
                  <a:moveTo>
                    <a:pt x="606" y="198"/>
                  </a:moveTo>
                  <a:lnTo>
                    <a:pt x="606" y="199"/>
                  </a:lnTo>
                  <a:lnTo>
                    <a:pt x="605" y="206"/>
                  </a:lnTo>
                  <a:lnTo>
                    <a:pt x="605" y="220"/>
                  </a:lnTo>
                  <a:lnTo>
                    <a:pt x="603" y="246"/>
                  </a:lnTo>
                  <a:lnTo>
                    <a:pt x="603" y="252"/>
                  </a:lnTo>
                  <a:lnTo>
                    <a:pt x="603" y="256"/>
                  </a:lnTo>
                  <a:lnTo>
                    <a:pt x="603" y="260"/>
                  </a:lnTo>
                  <a:lnTo>
                    <a:pt x="602" y="283"/>
                  </a:lnTo>
                  <a:lnTo>
                    <a:pt x="602" y="294"/>
                  </a:lnTo>
                  <a:lnTo>
                    <a:pt x="600" y="301"/>
                  </a:lnTo>
                  <a:lnTo>
                    <a:pt x="600" y="303"/>
                  </a:lnTo>
                  <a:lnTo>
                    <a:pt x="600" y="321"/>
                  </a:lnTo>
                  <a:lnTo>
                    <a:pt x="600" y="330"/>
                  </a:lnTo>
                  <a:lnTo>
                    <a:pt x="600" y="341"/>
                  </a:lnTo>
                  <a:lnTo>
                    <a:pt x="599" y="356"/>
                  </a:lnTo>
                  <a:lnTo>
                    <a:pt x="599" y="370"/>
                  </a:lnTo>
                  <a:lnTo>
                    <a:pt x="598" y="398"/>
                  </a:lnTo>
                  <a:lnTo>
                    <a:pt x="598" y="409"/>
                  </a:lnTo>
                  <a:lnTo>
                    <a:pt x="598" y="410"/>
                  </a:lnTo>
                  <a:lnTo>
                    <a:pt x="596" y="424"/>
                  </a:lnTo>
                  <a:lnTo>
                    <a:pt x="596" y="436"/>
                  </a:lnTo>
                  <a:lnTo>
                    <a:pt x="596" y="452"/>
                  </a:lnTo>
                  <a:lnTo>
                    <a:pt x="595" y="466"/>
                  </a:lnTo>
                  <a:lnTo>
                    <a:pt x="594" y="480"/>
                  </a:lnTo>
                  <a:lnTo>
                    <a:pt x="545" y="478"/>
                  </a:lnTo>
                  <a:lnTo>
                    <a:pt x="534" y="475"/>
                  </a:lnTo>
                  <a:lnTo>
                    <a:pt x="513" y="475"/>
                  </a:lnTo>
                  <a:lnTo>
                    <a:pt x="506" y="475"/>
                  </a:lnTo>
                  <a:lnTo>
                    <a:pt x="487" y="474"/>
                  </a:lnTo>
                  <a:lnTo>
                    <a:pt x="481" y="474"/>
                  </a:lnTo>
                  <a:lnTo>
                    <a:pt x="427" y="471"/>
                  </a:lnTo>
                  <a:lnTo>
                    <a:pt x="397" y="470"/>
                  </a:lnTo>
                  <a:lnTo>
                    <a:pt x="348" y="467"/>
                  </a:lnTo>
                  <a:lnTo>
                    <a:pt x="329" y="464"/>
                  </a:lnTo>
                  <a:lnTo>
                    <a:pt x="324" y="464"/>
                  </a:lnTo>
                  <a:lnTo>
                    <a:pt x="282" y="461"/>
                  </a:lnTo>
                  <a:lnTo>
                    <a:pt x="279" y="461"/>
                  </a:lnTo>
                  <a:lnTo>
                    <a:pt x="268" y="460"/>
                  </a:lnTo>
                  <a:lnTo>
                    <a:pt x="257" y="459"/>
                  </a:lnTo>
                  <a:lnTo>
                    <a:pt x="218" y="457"/>
                  </a:lnTo>
                  <a:lnTo>
                    <a:pt x="137" y="449"/>
                  </a:lnTo>
                  <a:lnTo>
                    <a:pt x="134" y="448"/>
                  </a:lnTo>
                  <a:lnTo>
                    <a:pt x="132" y="448"/>
                  </a:lnTo>
                  <a:lnTo>
                    <a:pt x="131" y="448"/>
                  </a:lnTo>
                  <a:lnTo>
                    <a:pt x="77" y="442"/>
                  </a:lnTo>
                  <a:lnTo>
                    <a:pt x="56" y="441"/>
                  </a:lnTo>
                  <a:lnTo>
                    <a:pt x="31" y="438"/>
                  </a:lnTo>
                  <a:lnTo>
                    <a:pt x="24" y="438"/>
                  </a:lnTo>
                  <a:lnTo>
                    <a:pt x="0" y="435"/>
                  </a:lnTo>
                  <a:lnTo>
                    <a:pt x="5" y="382"/>
                  </a:lnTo>
                  <a:lnTo>
                    <a:pt x="6" y="381"/>
                  </a:lnTo>
                  <a:lnTo>
                    <a:pt x="8" y="353"/>
                  </a:lnTo>
                  <a:lnTo>
                    <a:pt x="11" y="338"/>
                  </a:lnTo>
                  <a:lnTo>
                    <a:pt x="11" y="326"/>
                  </a:lnTo>
                  <a:lnTo>
                    <a:pt x="13" y="309"/>
                  </a:lnTo>
                  <a:lnTo>
                    <a:pt x="13" y="307"/>
                  </a:lnTo>
                  <a:lnTo>
                    <a:pt x="13" y="296"/>
                  </a:lnTo>
                  <a:lnTo>
                    <a:pt x="16" y="271"/>
                  </a:lnTo>
                  <a:lnTo>
                    <a:pt x="19" y="244"/>
                  </a:lnTo>
                  <a:lnTo>
                    <a:pt x="23" y="217"/>
                  </a:lnTo>
                  <a:lnTo>
                    <a:pt x="27" y="177"/>
                  </a:lnTo>
                  <a:lnTo>
                    <a:pt x="29" y="163"/>
                  </a:lnTo>
                  <a:lnTo>
                    <a:pt x="30" y="149"/>
                  </a:lnTo>
                  <a:lnTo>
                    <a:pt x="30" y="145"/>
                  </a:lnTo>
                  <a:lnTo>
                    <a:pt x="33" y="122"/>
                  </a:lnTo>
                  <a:lnTo>
                    <a:pt x="34" y="109"/>
                  </a:lnTo>
                  <a:lnTo>
                    <a:pt x="37" y="84"/>
                  </a:lnTo>
                  <a:lnTo>
                    <a:pt x="40" y="61"/>
                  </a:lnTo>
                  <a:lnTo>
                    <a:pt x="42" y="40"/>
                  </a:lnTo>
                  <a:lnTo>
                    <a:pt x="42" y="38"/>
                  </a:lnTo>
                  <a:lnTo>
                    <a:pt x="44" y="27"/>
                  </a:lnTo>
                  <a:lnTo>
                    <a:pt x="45" y="13"/>
                  </a:lnTo>
                  <a:lnTo>
                    <a:pt x="47" y="0"/>
                  </a:lnTo>
                  <a:lnTo>
                    <a:pt x="66" y="2"/>
                  </a:lnTo>
                  <a:lnTo>
                    <a:pt x="117" y="6"/>
                  </a:lnTo>
                  <a:lnTo>
                    <a:pt x="138" y="9"/>
                  </a:lnTo>
                  <a:lnTo>
                    <a:pt x="160" y="12"/>
                  </a:lnTo>
                  <a:lnTo>
                    <a:pt x="182" y="13"/>
                  </a:lnTo>
                  <a:lnTo>
                    <a:pt x="186" y="13"/>
                  </a:lnTo>
                  <a:lnTo>
                    <a:pt x="220" y="16"/>
                  </a:lnTo>
                  <a:lnTo>
                    <a:pt x="222" y="18"/>
                  </a:lnTo>
                  <a:lnTo>
                    <a:pt x="252" y="19"/>
                  </a:lnTo>
                  <a:lnTo>
                    <a:pt x="263" y="22"/>
                  </a:lnTo>
                  <a:lnTo>
                    <a:pt x="267" y="22"/>
                  </a:lnTo>
                  <a:lnTo>
                    <a:pt x="270" y="22"/>
                  </a:lnTo>
                  <a:lnTo>
                    <a:pt x="275" y="22"/>
                  </a:lnTo>
                  <a:lnTo>
                    <a:pt x="278" y="22"/>
                  </a:lnTo>
                  <a:lnTo>
                    <a:pt x="286" y="23"/>
                  </a:lnTo>
                  <a:lnTo>
                    <a:pt x="337" y="27"/>
                  </a:lnTo>
                  <a:lnTo>
                    <a:pt x="351" y="29"/>
                  </a:lnTo>
                  <a:lnTo>
                    <a:pt x="353" y="29"/>
                  </a:lnTo>
                  <a:lnTo>
                    <a:pt x="362" y="29"/>
                  </a:lnTo>
                  <a:lnTo>
                    <a:pt x="378" y="30"/>
                  </a:lnTo>
                  <a:lnTo>
                    <a:pt x="383" y="30"/>
                  </a:lnTo>
                  <a:lnTo>
                    <a:pt x="402" y="30"/>
                  </a:lnTo>
                  <a:lnTo>
                    <a:pt x="450" y="34"/>
                  </a:lnTo>
                  <a:lnTo>
                    <a:pt x="484" y="36"/>
                  </a:lnTo>
                  <a:lnTo>
                    <a:pt x="488" y="36"/>
                  </a:lnTo>
                  <a:lnTo>
                    <a:pt x="504" y="37"/>
                  </a:lnTo>
                  <a:lnTo>
                    <a:pt x="563" y="40"/>
                  </a:lnTo>
                  <a:lnTo>
                    <a:pt x="566" y="40"/>
                  </a:lnTo>
                  <a:lnTo>
                    <a:pt x="612" y="43"/>
                  </a:lnTo>
                  <a:lnTo>
                    <a:pt x="610" y="69"/>
                  </a:lnTo>
                  <a:lnTo>
                    <a:pt x="610" y="76"/>
                  </a:lnTo>
                  <a:lnTo>
                    <a:pt x="610" y="83"/>
                  </a:lnTo>
                  <a:lnTo>
                    <a:pt x="609" y="97"/>
                  </a:lnTo>
                  <a:lnTo>
                    <a:pt x="609" y="104"/>
                  </a:lnTo>
                  <a:lnTo>
                    <a:pt x="609" y="113"/>
                  </a:lnTo>
                  <a:lnTo>
                    <a:pt x="607" y="151"/>
                  </a:lnTo>
                  <a:lnTo>
                    <a:pt x="606" y="198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Google Shape;147;p20" descr="70%">
              <a:extLst>
                <a:ext uri="{FF2B5EF4-FFF2-40B4-BE49-F238E27FC236}">
                  <a16:creationId xmlns:a16="http://schemas.microsoft.com/office/drawing/2014/main" id="{995B6928-03B8-E488-5AAD-A02B8B8A0973}"/>
                </a:ext>
              </a:extLst>
            </p:cNvPr>
            <p:cNvSpPr/>
            <p:nvPr/>
          </p:nvSpPr>
          <p:spPr>
            <a:xfrm>
              <a:off x="2166340" y="1513507"/>
              <a:ext cx="800101" cy="1198563"/>
            </a:xfrm>
            <a:custGeom>
              <a:avLst/>
              <a:gdLst/>
              <a:ahLst/>
              <a:cxnLst/>
              <a:rect l="l" t="t" r="r" b="b"/>
              <a:pathLst>
                <a:path w="507" h="815" extrusionOk="0">
                  <a:moveTo>
                    <a:pt x="52" y="511"/>
                  </a:moveTo>
                  <a:lnTo>
                    <a:pt x="49" y="515"/>
                  </a:lnTo>
                  <a:lnTo>
                    <a:pt x="41" y="539"/>
                  </a:lnTo>
                  <a:lnTo>
                    <a:pt x="38" y="542"/>
                  </a:lnTo>
                  <a:lnTo>
                    <a:pt x="36" y="546"/>
                  </a:lnTo>
                  <a:lnTo>
                    <a:pt x="33" y="560"/>
                  </a:lnTo>
                  <a:lnTo>
                    <a:pt x="31" y="571"/>
                  </a:lnTo>
                  <a:lnTo>
                    <a:pt x="22" y="615"/>
                  </a:lnTo>
                  <a:lnTo>
                    <a:pt x="0" y="739"/>
                  </a:lnTo>
                  <a:lnTo>
                    <a:pt x="4" y="740"/>
                  </a:lnTo>
                  <a:lnTo>
                    <a:pt x="76" y="754"/>
                  </a:lnTo>
                  <a:lnTo>
                    <a:pt x="156" y="768"/>
                  </a:lnTo>
                  <a:lnTo>
                    <a:pt x="178" y="771"/>
                  </a:lnTo>
                  <a:lnTo>
                    <a:pt x="191" y="773"/>
                  </a:lnTo>
                  <a:lnTo>
                    <a:pt x="214" y="777"/>
                  </a:lnTo>
                  <a:lnTo>
                    <a:pt x="217" y="777"/>
                  </a:lnTo>
                  <a:lnTo>
                    <a:pt x="219" y="779"/>
                  </a:lnTo>
                  <a:lnTo>
                    <a:pt x="234" y="780"/>
                  </a:lnTo>
                  <a:lnTo>
                    <a:pt x="257" y="786"/>
                  </a:lnTo>
                  <a:lnTo>
                    <a:pt x="296" y="790"/>
                  </a:lnTo>
                  <a:lnTo>
                    <a:pt x="317" y="793"/>
                  </a:lnTo>
                  <a:lnTo>
                    <a:pt x="381" y="801"/>
                  </a:lnTo>
                  <a:lnTo>
                    <a:pt x="381" y="802"/>
                  </a:lnTo>
                  <a:lnTo>
                    <a:pt x="382" y="802"/>
                  </a:lnTo>
                  <a:lnTo>
                    <a:pt x="386" y="804"/>
                  </a:lnTo>
                  <a:lnTo>
                    <a:pt x="396" y="804"/>
                  </a:lnTo>
                  <a:lnTo>
                    <a:pt x="415" y="807"/>
                  </a:lnTo>
                  <a:lnTo>
                    <a:pt x="433" y="809"/>
                  </a:lnTo>
                  <a:lnTo>
                    <a:pt x="439" y="811"/>
                  </a:lnTo>
                  <a:lnTo>
                    <a:pt x="440" y="811"/>
                  </a:lnTo>
                  <a:lnTo>
                    <a:pt x="471" y="814"/>
                  </a:lnTo>
                  <a:lnTo>
                    <a:pt x="472" y="801"/>
                  </a:lnTo>
                  <a:lnTo>
                    <a:pt x="478" y="764"/>
                  </a:lnTo>
                  <a:lnTo>
                    <a:pt x="478" y="759"/>
                  </a:lnTo>
                  <a:lnTo>
                    <a:pt x="482" y="733"/>
                  </a:lnTo>
                  <a:lnTo>
                    <a:pt x="485" y="707"/>
                  </a:lnTo>
                  <a:lnTo>
                    <a:pt x="486" y="705"/>
                  </a:lnTo>
                  <a:lnTo>
                    <a:pt x="486" y="700"/>
                  </a:lnTo>
                  <a:lnTo>
                    <a:pt x="489" y="680"/>
                  </a:lnTo>
                  <a:lnTo>
                    <a:pt x="489" y="673"/>
                  </a:lnTo>
                  <a:lnTo>
                    <a:pt x="492" y="658"/>
                  </a:lnTo>
                  <a:lnTo>
                    <a:pt x="492" y="653"/>
                  </a:lnTo>
                  <a:lnTo>
                    <a:pt x="496" y="626"/>
                  </a:lnTo>
                  <a:lnTo>
                    <a:pt x="497" y="612"/>
                  </a:lnTo>
                  <a:lnTo>
                    <a:pt x="499" y="600"/>
                  </a:lnTo>
                  <a:lnTo>
                    <a:pt x="500" y="585"/>
                  </a:lnTo>
                  <a:lnTo>
                    <a:pt x="503" y="572"/>
                  </a:lnTo>
                  <a:lnTo>
                    <a:pt x="506" y="549"/>
                  </a:lnTo>
                  <a:lnTo>
                    <a:pt x="503" y="546"/>
                  </a:lnTo>
                  <a:lnTo>
                    <a:pt x="501" y="546"/>
                  </a:lnTo>
                  <a:lnTo>
                    <a:pt x="500" y="544"/>
                  </a:lnTo>
                  <a:lnTo>
                    <a:pt x="492" y="528"/>
                  </a:lnTo>
                  <a:lnTo>
                    <a:pt x="483" y="515"/>
                  </a:lnTo>
                  <a:lnTo>
                    <a:pt x="476" y="520"/>
                  </a:lnTo>
                  <a:lnTo>
                    <a:pt x="472" y="525"/>
                  </a:lnTo>
                  <a:lnTo>
                    <a:pt x="472" y="536"/>
                  </a:lnTo>
                  <a:lnTo>
                    <a:pt x="463" y="535"/>
                  </a:lnTo>
                  <a:lnTo>
                    <a:pt x="424" y="532"/>
                  </a:lnTo>
                  <a:lnTo>
                    <a:pt x="415" y="526"/>
                  </a:lnTo>
                  <a:lnTo>
                    <a:pt x="406" y="532"/>
                  </a:lnTo>
                  <a:lnTo>
                    <a:pt x="393" y="535"/>
                  </a:lnTo>
                  <a:lnTo>
                    <a:pt x="377" y="528"/>
                  </a:lnTo>
                  <a:lnTo>
                    <a:pt x="367" y="535"/>
                  </a:lnTo>
                  <a:lnTo>
                    <a:pt x="368" y="540"/>
                  </a:lnTo>
                  <a:lnTo>
                    <a:pt x="365" y="542"/>
                  </a:lnTo>
                  <a:lnTo>
                    <a:pt x="356" y="531"/>
                  </a:lnTo>
                  <a:lnTo>
                    <a:pt x="350" y="496"/>
                  </a:lnTo>
                  <a:lnTo>
                    <a:pt x="328" y="479"/>
                  </a:lnTo>
                  <a:lnTo>
                    <a:pt x="331" y="465"/>
                  </a:lnTo>
                  <a:lnTo>
                    <a:pt x="304" y="386"/>
                  </a:lnTo>
                  <a:lnTo>
                    <a:pt x="278" y="402"/>
                  </a:lnTo>
                  <a:lnTo>
                    <a:pt x="268" y="402"/>
                  </a:lnTo>
                  <a:lnTo>
                    <a:pt x="255" y="393"/>
                  </a:lnTo>
                  <a:lnTo>
                    <a:pt x="284" y="295"/>
                  </a:lnTo>
                  <a:lnTo>
                    <a:pt x="286" y="295"/>
                  </a:lnTo>
                  <a:lnTo>
                    <a:pt x="292" y="284"/>
                  </a:lnTo>
                  <a:lnTo>
                    <a:pt x="292" y="280"/>
                  </a:lnTo>
                  <a:lnTo>
                    <a:pt x="288" y="278"/>
                  </a:lnTo>
                  <a:lnTo>
                    <a:pt x="280" y="280"/>
                  </a:lnTo>
                  <a:lnTo>
                    <a:pt x="271" y="278"/>
                  </a:lnTo>
                  <a:lnTo>
                    <a:pt x="270" y="275"/>
                  </a:lnTo>
                  <a:lnTo>
                    <a:pt x="271" y="270"/>
                  </a:lnTo>
                  <a:lnTo>
                    <a:pt x="268" y="267"/>
                  </a:lnTo>
                  <a:lnTo>
                    <a:pt x="260" y="270"/>
                  </a:lnTo>
                  <a:lnTo>
                    <a:pt x="259" y="269"/>
                  </a:lnTo>
                  <a:lnTo>
                    <a:pt x="262" y="264"/>
                  </a:lnTo>
                  <a:lnTo>
                    <a:pt x="250" y="244"/>
                  </a:lnTo>
                  <a:lnTo>
                    <a:pt x="243" y="234"/>
                  </a:lnTo>
                  <a:lnTo>
                    <a:pt x="228" y="205"/>
                  </a:lnTo>
                  <a:lnTo>
                    <a:pt x="219" y="199"/>
                  </a:lnTo>
                  <a:lnTo>
                    <a:pt x="202" y="180"/>
                  </a:lnTo>
                  <a:lnTo>
                    <a:pt x="212" y="177"/>
                  </a:lnTo>
                  <a:lnTo>
                    <a:pt x="203" y="169"/>
                  </a:lnTo>
                  <a:lnTo>
                    <a:pt x="207" y="151"/>
                  </a:lnTo>
                  <a:lnTo>
                    <a:pt x="191" y="119"/>
                  </a:lnTo>
                  <a:lnTo>
                    <a:pt x="191" y="117"/>
                  </a:lnTo>
                  <a:lnTo>
                    <a:pt x="195" y="94"/>
                  </a:lnTo>
                  <a:lnTo>
                    <a:pt x="199" y="67"/>
                  </a:lnTo>
                  <a:lnTo>
                    <a:pt x="201" y="65"/>
                  </a:lnTo>
                  <a:lnTo>
                    <a:pt x="201" y="63"/>
                  </a:lnTo>
                  <a:lnTo>
                    <a:pt x="207" y="26"/>
                  </a:lnTo>
                  <a:lnTo>
                    <a:pt x="209" y="15"/>
                  </a:lnTo>
                  <a:lnTo>
                    <a:pt x="210" y="12"/>
                  </a:lnTo>
                  <a:lnTo>
                    <a:pt x="140" y="0"/>
                  </a:lnTo>
                  <a:lnTo>
                    <a:pt x="138" y="4"/>
                  </a:lnTo>
                  <a:lnTo>
                    <a:pt x="138" y="8"/>
                  </a:lnTo>
                  <a:lnTo>
                    <a:pt x="135" y="15"/>
                  </a:lnTo>
                  <a:lnTo>
                    <a:pt x="124" y="74"/>
                  </a:lnTo>
                  <a:lnTo>
                    <a:pt x="121" y="91"/>
                  </a:lnTo>
                  <a:lnTo>
                    <a:pt x="119" y="98"/>
                  </a:lnTo>
                  <a:lnTo>
                    <a:pt x="119" y="102"/>
                  </a:lnTo>
                  <a:lnTo>
                    <a:pt x="119" y="104"/>
                  </a:lnTo>
                  <a:lnTo>
                    <a:pt x="119" y="106"/>
                  </a:lnTo>
                  <a:lnTo>
                    <a:pt x="115" y="130"/>
                  </a:lnTo>
                  <a:lnTo>
                    <a:pt x="112" y="142"/>
                  </a:lnTo>
                  <a:lnTo>
                    <a:pt x="106" y="170"/>
                  </a:lnTo>
                  <a:lnTo>
                    <a:pt x="105" y="181"/>
                  </a:lnTo>
                  <a:lnTo>
                    <a:pt x="103" y="183"/>
                  </a:lnTo>
                  <a:lnTo>
                    <a:pt x="102" y="195"/>
                  </a:lnTo>
                  <a:lnTo>
                    <a:pt x="94" y="235"/>
                  </a:lnTo>
                  <a:lnTo>
                    <a:pt x="92" y="241"/>
                  </a:lnTo>
                  <a:lnTo>
                    <a:pt x="90" y="257"/>
                  </a:lnTo>
                  <a:lnTo>
                    <a:pt x="88" y="262"/>
                  </a:lnTo>
                  <a:lnTo>
                    <a:pt x="87" y="269"/>
                  </a:lnTo>
                  <a:lnTo>
                    <a:pt x="85" y="274"/>
                  </a:lnTo>
                  <a:lnTo>
                    <a:pt x="90" y="288"/>
                  </a:lnTo>
                  <a:lnTo>
                    <a:pt x="88" y="317"/>
                  </a:lnTo>
                  <a:lnTo>
                    <a:pt x="91" y="321"/>
                  </a:lnTo>
                  <a:lnTo>
                    <a:pt x="92" y="331"/>
                  </a:lnTo>
                  <a:lnTo>
                    <a:pt x="94" y="332"/>
                  </a:lnTo>
                  <a:lnTo>
                    <a:pt x="110" y="348"/>
                  </a:lnTo>
                  <a:lnTo>
                    <a:pt x="113" y="361"/>
                  </a:lnTo>
                  <a:lnTo>
                    <a:pt x="91" y="396"/>
                  </a:lnTo>
                  <a:lnTo>
                    <a:pt x="90" y="397"/>
                  </a:lnTo>
                  <a:lnTo>
                    <a:pt x="83" y="411"/>
                  </a:lnTo>
                  <a:lnTo>
                    <a:pt x="80" y="416"/>
                  </a:lnTo>
                  <a:lnTo>
                    <a:pt x="73" y="422"/>
                  </a:lnTo>
                  <a:lnTo>
                    <a:pt x="66" y="439"/>
                  </a:lnTo>
                  <a:lnTo>
                    <a:pt x="55" y="446"/>
                  </a:lnTo>
                  <a:lnTo>
                    <a:pt x="31" y="483"/>
                  </a:lnTo>
                  <a:lnTo>
                    <a:pt x="31" y="492"/>
                  </a:lnTo>
                  <a:lnTo>
                    <a:pt x="41" y="499"/>
                  </a:lnTo>
                  <a:lnTo>
                    <a:pt x="47" y="500"/>
                  </a:lnTo>
                  <a:lnTo>
                    <a:pt x="52" y="511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48;p20">
              <a:extLst>
                <a:ext uri="{FF2B5EF4-FFF2-40B4-BE49-F238E27FC236}">
                  <a16:creationId xmlns:a16="http://schemas.microsoft.com/office/drawing/2014/main" id="{2A98E1FB-4F3D-9892-DCD2-4E0E257DBD48}"/>
                </a:ext>
              </a:extLst>
            </p:cNvPr>
            <p:cNvSpPr/>
            <p:nvPr/>
          </p:nvSpPr>
          <p:spPr>
            <a:xfrm>
              <a:off x="2467965" y="1533350"/>
              <a:ext cx="1395414" cy="787400"/>
            </a:xfrm>
            <a:custGeom>
              <a:avLst/>
              <a:gdLst/>
              <a:ahLst/>
              <a:cxnLst/>
              <a:rect l="l" t="t" r="r" b="b"/>
              <a:pathLst>
                <a:path w="883" h="536" extrusionOk="0">
                  <a:moveTo>
                    <a:pt x="113" y="373"/>
                  </a:moveTo>
                  <a:lnTo>
                    <a:pt x="87" y="388"/>
                  </a:lnTo>
                  <a:lnTo>
                    <a:pt x="77" y="388"/>
                  </a:lnTo>
                  <a:lnTo>
                    <a:pt x="63" y="380"/>
                  </a:lnTo>
                  <a:lnTo>
                    <a:pt x="92" y="282"/>
                  </a:lnTo>
                  <a:lnTo>
                    <a:pt x="95" y="282"/>
                  </a:lnTo>
                  <a:lnTo>
                    <a:pt x="101" y="270"/>
                  </a:lnTo>
                  <a:lnTo>
                    <a:pt x="101" y="266"/>
                  </a:lnTo>
                  <a:lnTo>
                    <a:pt x="97" y="265"/>
                  </a:lnTo>
                  <a:lnTo>
                    <a:pt x="88" y="266"/>
                  </a:lnTo>
                  <a:lnTo>
                    <a:pt x="80" y="265"/>
                  </a:lnTo>
                  <a:lnTo>
                    <a:pt x="79" y="262"/>
                  </a:lnTo>
                  <a:lnTo>
                    <a:pt x="80" y="257"/>
                  </a:lnTo>
                  <a:lnTo>
                    <a:pt x="77" y="254"/>
                  </a:lnTo>
                  <a:lnTo>
                    <a:pt x="69" y="257"/>
                  </a:lnTo>
                  <a:lnTo>
                    <a:pt x="67" y="255"/>
                  </a:lnTo>
                  <a:lnTo>
                    <a:pt x="70" y="251"/>
                  </a:lnTo>
                  <a:lnTo>
                    <a:pt x="59" y="230"/>
                  </a:lnTo>
                  <a:lnTo>
                    <a:pt x="52" y="221"/>
                  </a:lnTo>
                  <a:lnTo>
                    <a:pt x="37" y="192"/>
                  </a:lnTo>
                  <a:lnTo>
                    <a:pt x="27" y="186"/>
                  </a:lnTo>
                  <a:lnTo>
                    <a:pt x="11" y="167"/>
                  </a:lnTo>
                  <a:lnTo>
                    <a:pt x="20" y="164"/>
                  </a:lnTo>
                  <a:lnTo>
                    <a:pt x="12" y="156"/>
                  </a:lnTo>
                  <a:lnTo>
                    <a:pt x="16" y="138"/>
                  </a:lnTo>
                  <a:lnTo>
                    <a:pt x="0" y="106"/>
                  </a:lnTo>
                  <a:lnTo>
                    <a:pt x="0" y="105"/>
                  </a:lnTo>
                  <a:lnTo>
                    <a:pt x="4" y="81"/>
                  </a:lnTo>
                  <a:lnTo>
                    <a:pt x="8" y="55"/>
                  </a:lnTo>
                  <a:lnTo>
                    <a:pt x="9" y="52"/>
                  </a:lnTo>
                  <a:lnTo>
                    <a:pt x="9" y="51"/>
                  </a:lnTo>
                  <a:lnTo>
                    <a:pt x="16" y="13"/>
                  </a:lnTo>
                  <a:lnTo>
                    <a:pt x="18" y="2"/>
                  </a:lnTo>
                  <a:lnTo>
                    <a:pt x="19" y="0"/>
                  </a:lnTo>
                  <a:lnTo>
                    <a:pt x="113" y="16"/>
                  </a:lnTo>
                  <a:lnTo>
                    <a:pt x="159" y="24"/>
                  </a:lnTo>
                  <a:lnTo>
                    <a:pt x="295" y="44"/>
                  </a:lnTo>
                  <a:lnTo>
                    <a:pt x="360" y="53"/>
                  </a:lnTo>
                  <a:lnTo>
                    <a:pt x="399" y="58"/>
                  </a:lnTo>
                  <a:lnTo>
                    <a:pt x="453" y="64"/>
                  </a:lnTo>
                  <a:lnTo>
                    <a:pt x="489" y="69"/>
                  </a:lnTo>
                  <a:lnTo>
                    <a:pt x="579" y="78"/>
                  </a:lnTo>
                  <a:lnTo>
                    <a:pt x="655" y="85"/>
                  </a:lnTo>
                  <a:lnTo>
                    <a:pt x="733" y="92"/>
                  </a:lnTo>
                  <a:lnTo>
                    <a:pt x="809" y="98"/>
                  </a:lnTo>
                  <a:lnTo>
                    <a:pt x="882" y="102"/>
                  </a:lnTo>
                  <a:lnTo>
                    <a:pt x="880" y="128"/>
                  </a:lnTo>
                  <a:lnTo>
                    <a:pt x="880" y="138"/>
                  </a:lnTo>
                  <a:lnTo>
                    <a:pt x="880" y="141"/>
                  </a:lnTo>
                  <a:lnTo>
                    <a:pt x="880" y="142"/>
                  </a:lnTo>
                  <a:lnTo>
                    <a:pt x="879" y="154"/>
                  </a:lnTo>
                  <a:lnTo>
                    <a:pt x="879" y="167"/>
                  </a:lnTo>
                  <a:lnTo>
                    <a:pt x="877" y="194"/>
                  </a:lnTo>
                  <a:lnTo>
                    <a:pt x="876" y="208"/>
                  </a:lnTo>
                  <a:lnTo>
                    <a:pt x="875" y="221"/>
                  </a:lnTo>
                  <a:lnTo>
                    <a:pt x="875" y="235"/>
                  </a:lnTo>
                  <a:lnTo>
                    <a:pt x="872" y="272"/>
                  </a:lnTo>
                  <a:lnTo>
                    <a:pt x="872" y="275"/>
                  </a:lnTo>
                  <a:lnTo>
                    <a:pt x="872" y="279"/>
                  </a:lnTo>
                  <a:lnTo>
                    <a:pt x="870" y="301"/>
                  </a:lnTo>
                  <a:lnTo>
                    <a:pt x="868" y="341"/>
                  </a:lnTo>
                  <a:lnTo>
                    <a:pt x="868" y="352"/>
                  </a:lnTo>
                  <a:lnTo>
                    <a:pt x="866" y="363"/>
                  </a:lnTo>
                  <a:lnTo>
                    <a:pt x="866" y="367"/>
                  </a:lnTo>
                  <a:lnTo>
                    <a:pt x="865" y="391"/>
                  </a:lnTo>
                  <a:lnTo>
                    <a:pt x="865" y="395"/>
                  </a:lnTo>
                  <a:lnTo>
                    <a:pt x="863" y="411"/>
                  </a:lnTo>
                  <a:lnTo>
                    <a:pt x="862" y="427"/>
                  </a:lnTo>
                  <a:lnTo>
                    <a:pt x="862" y="434"/>
                  </a:lnTo>
                  <a:lnTo>
                    <a:pt x="862" y="447"/>
                  </a:lnTo>
                  <a:lnTo>
                    <a:pt x="858" y="501"/>
                  </a:lnTo>
                  <a:lnTo>
                    <a:pt x="858" y="505"/>
                  </a:lnTo>
                  <a:lnTo>
                    <a:pt x="857" y="528"/>
                  </a:lnTo>
                  <a:lnTo>
                    <a:pt x="858" y="529"/>
                  </a:lnTo>
                  <a:lnTo>
                    <a:pt x="855" y="529"/>
                  </a:lnTo>
                  <a:lnTo>
                    <a:pt x="804" y="525"/>
                  </a:lnTo>
                  <a:lnTo>
                    <a:pt x="796" y="525"/>
                  </a:lnTo>
                  <a:lnTo>
                    <a:pt x="780" y="523"/>
                  </a:lnTo>
                  <a:lnTo>
                    <a:pt x="777" y="523"/>
                  </a:lnTo>
                  <a:lnTo>
                    <a:pt x="714" y="518"/>
                  </a:lnTo>
                  <a:lnTo>
                    <a:pt x="707" y="518"/>
                  </a:lnTo>
                  <a:lnTo>
                    <a:pt x="705" y="518"/>
                  </a:lnTo>
                  <a:lnTo>
                    <a:pt x="697" y="518"/>
                  </a:lnTo>
                  <a:lnTo>
                    <a:pt x="687" y="518"/>
                  </a:lnTo>
                  <a:lnTo>
                    <a:pt x="686" y="518"/>
                  </a:lnTo>
                  <a:lnTo>
                    <a:pt x="630" y="512"/>
                  </a:lnTo>
                  <a:lnTo>
                    <a:pt x="621" y="511"/>
                  </a:lnTo>
                  <a:lnTo>
                    <a:pt x="561" y="505"/>
                  </a:lnTo>
                  <a:lnTo>
                    <a:pt x="535" y="503"/>
                  </a:lnTo>
                  <a:lnTo>
                    <a:pt x="525" y="501"/>
                  </a:lnTo>
                  <a:lnTo>
                    <a:pt x="515" y="501"/>
                  </a:lnTo>
                  <a:lnTo>
                    <a:pt x="507" y="500"/>
                  </a:lnTo>
                  <a:lnTo>
                    <a:pt x="478" y="497"/>
                  </a:lnTo>
                  <a:lnTo>
                    <a:pt x="468" y="494"/>
                  </a:lnTo>
                  <a:lnTo>
                    <a:pt x="417" y="489"/>
                  </a:lnTo>
                  <a:lnTo>
                    <a:pt x="411" y="489"/>
                  </a:lnTo>
                  <a:lnTo>
                    <a:pt x="402" y="487"/>
                  </a:lnTo>
                  <a:lnTo>
                    <a:pt x="371" y="485"/>
                  </a:lnTo>
                  <a:lnTo>
                    <a:pt x="321" y="478"/>
                  </a:lnTo>
                  <a:lnTo>
                    <a:pt x="317" y="514"/>
                  </a:lnTo>
                  <a:lnTo>
                    <a:pt x="314" y="532"/>
                  </a:lnTo>
                  <a:lnTo>
                    <a:pt x="314" y="535"/>
                  </a:lnTo>
                  <a:lnTo>
                    <a:pt x="312" y="532"/>
                  </a:lnTo>
                  <a:lnTo>
                    <a:pt x="310" y="532"/>
                  </a:lnTo>
                  <a:lnTo>
                    <a:pt x="309" y="530"/>
                  </a:lnTo>
                  <a:lnTo>
                    <a:pt x="300" y="514"/>
                  </a:lnTo>
                  <a:lnTo>
                    <a:pt x="292" y="501"/>
                  </a:lnTo>
                  <a:lnTo>
                    <a:pt x="285" y="505"/>
                  </a:lnTo>
                  <a:lnTo>
                    <a:pt x="281" y="511"/>
                  </a:lnTo>
                  <a:lnTo>
                    <a:pt x="281" y="522"/>
                  </a:lnTo>
                  <a:lnTo>
                    <a:pt x="271" y="521"/>
                  </a:lnTo>
                  <a:lnTo>
                    <a:pt x="232" y="518"/>
                  </a:lnTo>
                  <a:lnTo>
                    <a:pt x="224" y="512"/>
                  </a:lnTo>
                  <a:lnTo>
                    <a:pt x="214" y="518"/>
                  </a:lnTo>
                  <a:lnTo>
                    <a:pt x="202" y="521"/>
                  </a:lnTo>
                  <a:lnTo>
                    <a:pt x="185" y="514"/>
                  </a:lnTo>
                  <a:lnTo>
                    <a:pt x="176" y="521"/>
                  </a:lnTo>
                  <a:lnTo>
                    <a:pt x="177" y="526"/>
                  </a:lnTo>
                  <a:lnTo>
                    <a:pt x="174" y="528"/>
                  </a:lnTo>
                  <a:lnTo>
                    <a:pt x="165" y="517"/>
                  </a:lnTo>
                  <a:lnTo>
                    <a:pt x="159" y="482"/>
                  </a:lnTo>
                  <a:lnTo>
                    <a:pt x="137" y="465"/>
                  </a:lnTo>
                  <a:lnTo>
                    <a:pt x="140" y="452"/>
                  </a:lnTo>
                  <a:lnTo>
                    <a:pt x="113" y="37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49;p20">
              <a:extLst>
                <a:ext uri="{FF2B5EF4-FFF2-40B4-BE49-F238E27FC236}">
                  <a16:creationId xmlns:a16="http://schemas.microsoft.com/office/drawing/2014/main" id="{4FF31B8D-CE58-ECF2-02B1-207C1C7CBFFE}"/>
                </a:ext>
              </a:extLst>
            </p:cNvPr>
            <p:cNvSpPr/>
            <p:nvPr/>
          </p:nvSpPr>
          <p:spPr>
            <a:xfrm>
              <a:off x="2961678" y="3541538"/>
              <a:ext cx="917575" cy="915987"/>
            </a:xfrm>
            <a:custGeom>
              <a:avLst/>
              <a:gdLst/>
              <a:ahLst/>
              <a:cxnLst/>
              <a:rect l="l" t="t" r="r" b="b"/>
              <a:pathLst>
                <a:path w="582" h="622" extrusionOk="0">
                  <a:moveTo>
                    <a:pt x="16" y="615"/>
                  </a:moveTo>
                  <a:lnTo>
                    <a:pt x="76" y="621"/>
                  </a:lnTo>
                  <a:lnTo>
                    <a:pt x="81" y="572"/>
                  </a:lnTo>
                  <a:lnTo>
                    <a:pt x="163" y="580"/>
                  </a:lnTo>
                  <a:lnTo>
                    <a:pt x="233" y="586"/>
                  </a:lnTo>
                  <a:lnTo>
                    <a:pt x="224" y="573"/>
                  </a:lnTo>
                  <a:lnTo>
                    <a:pt x="226" y="571"/>
                  </a:lnTo>
                  <a:lnTo>
                    <a:pt x="224" y="564"/>
                  </a:lnTo>
                  <a:lnTo>
                    <a:pt x="226" y="562"/>
                  </a:lnTo>
                  <a:lnTo>
                    <a:pt x="249" y="564"/>
                  </a:lnTo>
                  <a:lnTo>
                    <a:pt x="260" y="564"/>
                  </a:lnTo>
                  <a:lnTo>
                    <a:pt x="271" y="565"/>
                  </a:lnTo>
                  <a:lnTo>
                    <a:pt x="283" y="567"/>
                  </a:lnTo>
                  <a:lnTo>
                    <a:pt x="338" y="572"/>
                  </a:lnTo>
                  <a:lnTo>
                    <a:pt x="363" y="573"/>
                  </a:lnTo>
                  <a:lnTo>
                    <a:pt x="380" y="573"/>
                  </a:lnTo>
                  <a:lnTo>
                    <a:pt x="387" y="573"/>
                  </a:lnTo>
                  <a:lnTo>
                    <a:pt x="430" y="578"/>
                  </a:lnTo>
                  <a:lnTo>
                    <a:pt x="439" y="578"/>
                  </a:lnTo>
                  <a:lnTo>
                    <a:pt x="462" y="579"/>
                  </a:lnTo>
                  <a:lnTo>
                    <a:pt x="464" y="579"/>
                  </a:lnTo>
                  <a:lnTo>
                    <a:pt x="485" y="580"/>
                  </a:lnTo>
                  <a:lnTo>
                    <a:pt x="486" y="580"/>
                  </a:lnTo>
                  <a:lnTo>
                    <a:pt x="488" y="580"/>
                  </a:lnTo>
                  <a:lnTo>
                    <a:pt x="498" y="580"/>
                  </a:lnTo>
                  <a:lnTo>
                    <a:pt x="521" y="583"/>
                  </a:lnTo>
                  <a:lnTo>
                    <a:pt x="524" y="583"/>
                  </a:lnTo>
                  <a:lnTo>
                    <a:pt x="542" y="583"/>
                  </a:lnTo>
                  <a:lnTo>
                    <a:pt x="547" y="583"/>
                  </a:lnTo>
                  <a:lnTo>
                    <a:pt x="547" y="573"/>
                  </a:lnTo>
                  <a:lnTo>
                    <a:pt x="549" y="557"/>
                  </a:lnTo>
                  <a:lnTo>
                    <a:pt x="550" y="532"/>
                  </a:lnTo>
                  <a:lnTo>
                    <a:pt x="550" y="526"/>
                  </a:lnTo>
                  <a:lnTo>
                    <a:pt x="551" y="515"/>
                  </a:lnTo>
                  <a:lnTo>
                    <a:pt x="551" y="495"/>
                  </a:lnTo>
                  <a:lnTo>
                    <a:pt x="553" y="479"/>
                  </a:lnTo>
                  <a:lnTo>
                    <a:pt x="554" y="461"/>
                  </a:lnTo>
                  <a:lnTo>
                    <a:pt x="556" y="434"/>
                  </a:lnTo>
                  <a:lnTo>
                    <a:pt x="556" y="432"/>
                  </a:lnTo>
                  <a:lnTo>
                    <a:pt x="557" y="420"/>
                  </a:lnTo>
                  <a:lnTo>
                    <a:pt x="557" y="417"/>
                  </a:lnTo>
                  <a:lnTo>
                    <a:pt x="557" y="413"/>
                  </a:lnTo>
                  <a:lnTo>
                    <a:pt x="558" y="402"/>
                  </a:lnTo>
                  <a:lnTo>
                    <a:pt x="558" y="398"/>
                  </a:lnTo>
                  <a:lnTo>
                    <a:pt x="558" y="385"/>
                  </a:lnTo>
                  <a:lnTo>
                    <a:pt x="560" y="366"/>
                  </a:lnTo>
                  <a:lnTo>
                    <a:pt x="561" y="340"/>
                  </a:lnTo>
                  <a:lnTo>
                    <a:pt x="561" y="333"/>
                  </a:lnTo>
                  <a:lnTo>
                    <a:pt x="563" y="320"/>
                  </a:lnTo>
                  <a:lnTo>
                    <a:pt x="564" y="312"/>
                  </a:lnTo>
                  <a:lnTo>
                    <a:pt x="564" y="286"/>
                  </a:lnTo>
                  <a:lnTo>
                    <a:pt x="565" y="272"/>
                  </a:lnTo>
                  <a:lnTo>
                    <a:pt x="565" y="262"/>
                  </a:lnTo>
                  <a:lnTo>
                    <a:pt x="567" y="257"/>
                  </a:lnTo>
                  <a:lnTo>
                    <a:pt x="567" y="243"/>
                  </a:lnTo>
                  <a:lnTo>
                    <a:pt x="567" y="237"/>
                  </a:lnTo>
                  <a:lnTo>
                    <a:pt x="568" y="228"/>
                  </a:lnTo>
                  <a:lnTo>
                    <a:pt x="568" y="222"/>
                  </a:lnTo>
                  <a:lnTo>
                    <a:pt x="569" y="189"/>
                  </a:lnTo>
                  <a:lnTo>
                    <a:pt x="569" y="177"/>
                  </a:lnTo>
                  <a:lnTo>
                    <a:pt x="571" y="175"/>
                  </a:lnTo>
                  <a:lnTo>
                    <a:pt x="571" y="172"/>
                  </a:lnTo>
                  <a:lnTo>
                    <a:pt x="572" y="142"/>
                  </a:lnTo>
                  <a:lnTo>
                    <a:pt x="574" y="95"/>
                  </a:lnTo>
                  <a:lnTo>
                    <a:pt x="578" y="95"/>
                  </a:lnTo>
                  <a:lnTo>
                    <a:pt x="578" y="70"/>
                  </a:lnTo>
                  <a:lnTo>
                    <a:pt x="579" y="53"/>
                  </a:lnTo>
                  <a:lnTo>
                    <a:pt x="581" y="40"/>
                  </a:lnTo>
                  <a:lnTo>
                    <a:pt x="574" y="40"/>
                  </a:lnTo>
                  <a:lnTo>
                    <a:pt x="554" y="38"/>
                  </a:lnTo>
                  <a:lnTo>
                    <a:pt x="549" y="38"/>
                  </a:lnTo>
                  <a:lnTo>
                    <a:pt x="495" y="35"/>
                  </a:lnTo>
                  <a:lnTo>
                    <a:pt x="464" y="34"/>
                  </a:lnTo>
                  <a:lnTo>
                    <a:pt x="416" y="31"/>
                  </a:lnTo>
                  <a:lnTo>
                    <a:pt x="397" y="29"/>
                  </a:lnTo>
                  <a:lnTo>
                    <a:pt x="391" y="29"/>
                  </a:lnTo>
                  <a:lnTo>
                    <a:pt x="349" y="26"/>
                  </a:lnTo>
                  <a:lnTo>
                    <a:pt x="347" y="26"/>
                  </a:lnTo>
                  <a:lnTo>
                    <a:pt x="336" y="24"/>
                  </a:lnTo>
                  <a:lnTo>
                    <a:pt x="325" y="23"/>
                  </a:lnTo>
                  <a:lnTo>
                    <a:pt x="286" y="22"/>
                  </a:lnTo>
                  <a:lnTo>
                    <a:pt x="204" y="13"/>
                  </a:lnTo>
                  <a:lnTo>
                    <a:pt x="201" y="12"/>
                  </a:lnTo>
                  <a:lnTo>
                    <a:pt x="200" y="12"/>
                  </a:lnTo>
                  <a:lnTo>
                    <a:pt x="199" y="12"/>
                  </a:lnTo>
                  <a:lnTo>
                    <a:pt x="145" y="6"/>
                  </a:lnTo>
                  <a:lnTo>
                    <a:pt x="124" y="5"/>
                  </a:lnTo>
                  <a:lnTo>
                    <a:pt x="99" y="2"/>
                  </a:lnTo>
                  <a:lnTo>
                    <a:pt x="92" y="2"/>
                  </a:lnTo>
                  <a:lnTo>
                    <a:pt x="67" y="0"/>
                  </a:lnTo>
                  <a:lnTo>
                    <a:pt x="65" y="26"/>
                  </a:lnTo>
                  <a:lnTo>
                    <a:pt x="62" y="53"/>
                  </a:lnTo>
                  <a:lnTo>
                    <a:pt x="55" y="107"/>
                  </a:lnTo>
                  <a:lnTo>
                    <a:pt x="49" y="159"/>
                  </a:lnTo>
                  <a:lnTo>
                    <a:pt x="49" y="161"/>
                  </a:lnTo>
                  <a:lnTo>
                    <a:pt x="42" y="219"/>
                  </a:lnTo>
                  <a:lnTo>
                    <a:pt x="40" y="239"/>
                  </a:lnTo>
                  <a:lnTo>
                    <a:pt x="40" y="240"/>
                  </a:lnTo>
                  <a:lnTo>
                    <a:pt x="38" y="262"/>
                  </a:lnTo>
                  <a:lnTo>
                    <a:pt x="35" y="283"/>
                  </a:lnTo>
                  <a:lnTo>
                    <a:pt x="31" y="325"/>
                  </a:lnTo>
                  <a:lnTo>
                    <a:pt x="29" y="348"/>
                  </a:lnTo>
                  <a:lnTo>
                    <a:pt x="29" y="351"/>
                  </a:lnTo>
                  <a:lnTo>
                    <a:pt x="29" y="352"/>
                  </a:lnTo>
                  <a:lnTo>
                    <a:pt x="22" y="410"/>
                  </a:lnTo>
                  <a:lnTo>
                    <a:pt x="22" y="416"/>
                  </a:lnTo>
                  <a:lnTo>
                    <a:pt x="19" y="432"/>
                  </a:lnTo>
                  <a:lnTo>
                    <a:pt x="16" y="457"/>
                  </a:lnTo>
                  <a:lnTo>
                    <a:pt x="16" y="460"/>
                  </a:lnTo>
                  <a:lnTo>
                    <a:pt x="13" y="486"/>
                  </a:lnTo>
                  <a:lnTo>
                    <a:pt x="12" y="495"/>
                  </a:lnTo>
                  <a:lnTo>
                    <a:pt x="2" y="590"/>
                  </a:lnTo>
                  <a:lnTo>
                    <a:pt x="2" y="593"/>
                  </a:lnTo>
                  <a:lnTo>
                    <a:pt x="0" y="614"/>
                  </a:lnTo>
                  <a:lnTo>
                    <a:pt x="16" y="615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50;p20">
              <a:extLst>
                <a:ext uri="{FF2B5EF4-FFF2-40B4-BE49-F238E27FC236}">
                  <a16:creationId xmlns:a16="http://schemas.microsoft.com/office/drawing/2014/main" id="{3BE11E1D-6054-B847-96ED-8B94CF2998EC}"/>
                </a:ext>
              </a:extLst>
            </p:cNvPr>
            <p:cNvSpPr/>
            <p:nvPr/>
          </p:nvSpPr>
          <p:spPr>
            <a:xfrm>
              <a:off x="1685328" y="2531888"/>
              <a:ext cx="852487" cy="1228726"/>
            </a:xfrm>
            <a:custGeom>
              <a:avLst/>
              <a:gdLst/>
              <a:ahLst/>
              <a:cxnLst/>
              <a:rect l="l" t="t" r="r" b="b"/>
              <a:pathLst>
                <a:path w="540" h="834" extrusionOk="0">
                  <a:moveTo>
                    <a:pt x="2" y="306"/>
                  </a:moveTo>
                  <a:lnTo>
                    <a:pt x="2" y="310"/>
                  </a:lnTo>
                  <a:lnTo>
                    <a:pt x="0" y="318"/>
                  </a:lnTo>
                  <a:lnTo>
                    <a:pt x="5" y="324"/>
                  </a:lnTo>
                  <a:lnTo>
                    <a:pt x="6" y="327"/>
                  </a:lnTo>
                  <a:lnTo>
                    <a:pt x="11" y="332"/>
                  </a:lnTo>
                  <a:lnTo>
                    <a:pt x="23" y="350"/>
                  </a:lnTo>
                  <a:lnTo>
                    <a:pt x="27" y="356"/>
                  </a:lnTo>
                  <a:lnTo>
                    <a:pt x="33" y="364"/>
                  </a:lnTo>
                  <a:lnTo>
                    <a:pt x="44" y="379"/>
                  </a:lnTo>
                  <a:lnTo>
                    <a:pt x="48" y="383"/>
                  </a:lnTo>
                  <a:lnTo>
                    <a:pt x="49" y="386"/>
                  </a:lnTo>
                  <a:lnTo>
                    <a:pt x="55" y="395"/>
                  </a:lnTo>
                  <a:lnTo>
                    <a:pt x="72" y="417"/>
                  </a:lnTo>
                  <a:lnTo>
                    <a:pt x="83" y="432"/>
                  </a:lnTo>
                  <a:lnTo>
                    <a:pt x="105" y="464"/>
                  </a:lnTo>
                  <a:lnTo>
                    <a:pt x="130" y="498"/>
                  </a:lnTo>
                  <a:lnTo>
                    <a:pt x="141" y="515"/>
                  </a:lnTo>
                  <a:lnTo>
                    <a:pt x="144" y="519"/>
                  </a:lnTo>
                  <a:lnTo>
                    <a:pt x="159" y="540"/>
                  </a:lnTo>
                  <a:lnTo>
                    <a:pt x="164" y="547"/>
                  </a:lnTo>
                  <a:lnTo>
                    <a:pt x="189" y="583"/>
                  </a:lnTo>
                  <a:lnTo>
                    <a:pt x="232" y="643"/>
                  </a:lnTo>
                  <a:lnTo>
                    <a:pt x="252" y="672"/>
                  </a:lnTo>
                  <a:lnTo>
                    <a:pt x="277" y="706"/>
                  </a:lnTo>
                  <a:lnTo>
                    <a:pt x="278" y="706"/>
                  </a:lnTo>
                  <a:lnTo>
                    <a:pt x="288" y="722"/>
                  </a:lnTo>
                  <a:lnTo>
                    <a:pt x="296" y="733"/>
                  </a:lnTo>
                  <a:lnTo>
                    <a:pt x="322" y="772"/>
                  </a:lnTo>
                  <a:lnTo>
                    <a:pt x="346" y="803"/>
                  </a:lnTo>
                  <a:lnTo>
                    <a:pt x="367" y="833"/>
                  </a:lnTo>
                  <a:lnTo>
                    <a:pt x="375" y="808"/>
                  </a:lnTo>
                  <a:lnTo>
                    <a:pt x="375" y="752"/>
                  </a:lnTo>
                  <a:lnTo>
                    <a:pt x="379" y="738"/>
                  </a:lnTo>
                  <a:lnTo>
                    <a:pt x="376" y="715"/>
                  </a:lnTo>
                  <a:lnTo>
                    <a:pt x="399" y="712"/>
                  </a:lnTo>
                  <a:lnTo>
                    <a:pt x="418" y="729"/>
                  </a:lnTo>
                  <a:lnTo>
                    <a:pt x="437" y="713"/>
                  </a:lnTo>
                  <a:lnTo>
                    <a:pt x="448" y="643"/>
                  </a:lnTo>
                  <a:lnTo>
                    <a:pt x="453" y="626"/>
                  </a:lnTo>
                  <a:lnTo>
                    <a:pt x="453" y="615"/>
                  </a:lnTo>
                  <a:lnTo>
                    <a:pt x="460" y="579"/>
                  </a:lnTo>
                  <a:lnTo>
                    <a:pt x="462" y="561"/>
                  </a:lnTo>
                  <a:lnTo>
                    <a:pt x="465" y="544"/>
                  </a:lnTo>
                  <a:lnTo>
                    <a:pt x="465" y="543"/>
                  </a:lnTo>
                  <a:lnTo>
                    <a:pt x="472" y="501"/>
                  </a:lnTo>
                  <a:lnTo>
                    <a:pt x="473" y="486"/>
                  </a:lnTo>
                  <a:lnTo>
                    <a:pt x="478" y="464"/>
                  </a:lnTo>
                  <a:lnTo>
                    <a:pt x="479" y="456"/>
                  </a:lnTo>
                  <a:lnTo>
                    <a:pt x="480" y="450"/>
                  </a:lnTo>
                  <a:lnTo>
                    <a:pt x="482" y="444"/>
                  </a:lnTo>
                  <a:lnTo>
                    <a:pt x="483" y="425"/>
                  </a:lnTo>
                  <a:lnTo>
                    <a:pt x="496" y="356"/>
                  </a:lnTo>
                  <a:lnTo>
                    <a:pt x="496" y="352"/>
                  </a:lnTo>
                  <a:lnTo>
                    <a:pt x="500" y="328"/>
                  </a:lnTo>
                  <a:lnTo>
                    <a:pt x="502" y="311"/>
                  </a:lnTo>
                  <a:lnTo>
                    <a:pt x="504" y="302"/>
                  </a:lnTo>
                  <a:lnTo>
                    <a:pt x="505" y="289"/>
                  </a:lnTo>
                  <a:lnTo>
                    <a:pt x="509" y="264"/>
                  </a:lnTo>
                  <a:lnTo>
                    <a:pt x="515" y="235"/>
                  </a:lnTo>
                  <a:lnTo>
                    <a:pt x="522" y="195"/>
                  </a:lnTo>
                  <a:lnTo>
                    <a:pt x="527" y="159"/>
                  </a:lnTo>
                  <a:lnTo>
                    <a:pt x="537" y="99"/>
                  </a:lnTo>
                  <a:lnTo>
                    <a:pt x="539" y="87"/>
                  </a:lnTo>
                  <a:lnTo>
                    <a:pt x="523" y="85"/>
                  </a:lnTo>
                  <a:lnTo>
                    <a:pt x="522" y="84"/>
                  </a:lnTo>
                  <a:lnTo>
                    <a:pt x="519" y="84"/>
                  </a:lnTo>
                  <a:lnTo>
                    <a:pt x="496" y="80"/>
                  </a:lnTo>
                  <a:lnTo>
                    <a:pt x="483" y="77"/>
                  </a:lnTo>
                  <a:lnTo>
                    <a:pt x="461" y="74"/>
                  </a:lnTo>
                  <a:lnTo>
                    <a:pt x="381" y="60"/>
                  </a:lnTo>
                  <a:lnTo>
                    <a:pt x="308" y="47"/>
                  </a:lnTo>
                  <a:lnTo>
                    <a:pt x="304" y="45"/>
                  </a:lnTo>
                  <a:lnTo>
                    <a:pt x="286" y="42"/>
                  </a:lnTo>
                  <a:lnTo>
                    <a:pt x="282" y="42"/>
                  </a:lnTo>
                  <a:lnTo>
                    <a:pt x="211" y="29"/>
                  </a:lnTo>
                  <a:lnTo>
                    <a:pt x="188" y="23"/>
                  </a:lnTo>
                  <a:lnTo>
                    <a:pt x="173" y="20"/>
                  </a:lnTo>
                  <a:lnTo>
                    <a:pt x="124" y="11"/>
                  </a:lnTo>
                  <a:lnTo>
                    <a:pt x="121" y="9"/>
                  </a:lnTo>
                  <a:lnTo>
                    <a:pt x="109" y="6"/>
                  </a:lnTo>
                  <a:lnTo>
                    <a:pt x="81" y="1"/>
                  </a:lnTo>
                  <a:lnTo>
                    <a:pt x="72" y="0"/>
                  </a:lnTo>
                  <a:lnTo>
                    <a:pt x="66" y="23"/>
                  </a:lnTo>
                  <a:lnTo>
                    <a:pt x="55" y="67"/>
                  </a:lnTo>
                  <a:lnTo>
                    <a:pt x="52" y="84"/>
                  </a:lnTo>
                  <a:lnTo>
                    <a:pt x="36" y="158"/>
                  </a:lnTo>
                  <a:lnTo>
                    <a:pt x="23" y="216"/>
                  </a:lnTo>
                  <a:lnTo>
                    <a:pt x="18" y="241"/>
                  </a:lnTo>
                  <a:lnTo>
                    <a:pt x="15" y="250"/>
                  </a:lnTo>
                  <a:lnTo>
                    <a:pt x="12" y="264"/>
                  </a:lnTo>
                  <a:lnTo>
                    <a:pt x="11" y="270"/>
                  </a:lnTo>
                  <a:lnTo>
                    <a:pt x="9" y="278"/>
                  </a:lnTo>
                  <a:lnTo>
                    <a:pt x="6" y="284"/>
                  </a:lnTo>
                  <a:lnTo>
                    <a:pt x="6" y="291"/>
                  </a:lnTo>
                  <a:lnTo>
                    <a:pt x="4" y="300"/>
                  </a:lnTo>
                  <a:lnTo>
                    <a:pt x="2" y="304"/>
                  </a:lnTo>
                  <a:lnTo>
                    <a:pt x="2" y="306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51;p20">
              <a:extLst>
                <a:ext uri="{FF2B5EF4-FFF2-40B4-BE49-F238E27FC236}">
                  <a16:creationId xmlns:a16="http://schemas.microsoft.com/office/drawing/2014/main" id="{7DE76B67-D350-DF08-3085-5C1FDA2AD656}"/>
                </a:ext>
              </a:extLst>
            </p:cNvPr>
            <p:cNvSpPr/>
            <p:nvPr/>
          </p:nvSpPr>
          <p:spPr>
            <a:xfrm>
              <a:off x="1269403" y="1771475"/>
              <a:ext cx="1077912" cy="828675"/>
            </a:xfrm>
            <a:custGeom>
              <a:avLst/>
              <a:gdLst/>
              <a:ahLst/>
              <a:cxnLst/>
              <a:rect l="l" t="t" r="r" b="b"/>
              <a:pathLst>
                <a:path w="683" h="564" extrusionOk="0">
                  <a:moveTo>
                    <a:pt x="600" y="316"/>
                  </a:moveTo>
                  <a:lnTo>
                    <a:pt x="610" y="323"/>
                  </a:lnTo>
                  <a:lnTo>
                    <a:pt x="615" y="325"/>
                  </a:lnTo>
                  <a:lnTo>
                    <a:pt x="621" y="336"/>
                  </a:lnTo>
                  <a:lnTo>
                    <a:pt x="618" y="340"/>
                  </a:lnTo>
                  <a:lnTo>
                    <a:pt x="610" y="363"/>
                  </a:lnTo>
                  <a:lnTo>
                    <a:pt x="607" y="366"/>
                  </a:lnTo>
                  <a:lnTo>
                    <a:pt x="604" y="370"/>
                  </a:lnTo>
                  <a:lnTo>
                    <a:pt x="601" y="384"/>
                  </a:lnTo>
                  <a:lnTo>
                    <a:pt x="600" y="395"/>
                  </a:lnTo>
                  <a:lnTo>
                    <a:pt x="590" y="439"/>
                  </a:lnTo>
                  <a:lnTo>
                    <a:pt x="568" y="563"/>
                  </a:lnTo>
                  <a:lnTo>
                    <a:pt x="550" y="560"/>
                  </a:lnTo>
                  <a:lnTo>
                    <a:pt x="546" y="560"/>
                  </a:lnTo>
                  <a:lnTo>
                    <a:pt x="475" y="546"/>
                  </a:lnTo>
                  <a:lnTo>
                    <a:pt x="452" y="540"/>
                  </a:lnTo>
                  <a:lnTo>
                    <a:pt x="437" y="538"/>
                  </a:lnTo>
                  <a:lnTo>
                    <a:pt x="388" y="528"/>
                  </a:lnTo>
                  <a:lnTo>
                    <a:pt x="385" y="527"/>
                  </a:lnTo>
                  <a:lnTo>
                    <a:pt x="373" y="524"/>
                  </a:lnTo>
                  <a:lnTo>
                    <a:pt x="345" y="518"/>
                  </a:lnTo>
                  <a:lnTo>
                    <a:pt x="336" y="517"/>
                  </a:lnTo>
                  <a:lnTo>
                    <a:pt x="319" y="513"/>
                  </a:lnTo>
                  <a:lnTo>
                    <a:pt x="315" y="513"/>
                  </a:lnTo>
                  <a:lnTo>
                    <a:pt x="266" y="500"/>
                  </a:lnTo>
                  <a:lnTo>
                    <a:pt x="251" y="497"/>
                  </a:lnTo>
                  <a:lnTo>
                    <a:pt x="233" y="493"/>
                  </a:lnTo>
                  <a:lnTo>
                    <a:pt x="222" y="491"/>
                  </a:lnTo>
                  <a:lnTo>
                    <a:pt x="179" y="480"/>
                  </a:lnTo>
                  <a:lnTo>
                    <a:pt x="167" y="477"/>
                  </a:lnTo>
                  <a:lnTo>
                    <a:pt x="157" y="474"/>
                  </a:lnTo>
                  <a:lnTo>
                    <a:pt x="99" y="460"/>
                  </a:lnTo>
                  <a:lnTo>
                    <a:pt x="91" y="457"/>
                  </a:lnTo>
                  <a:lnTo>
                    <a:pt x="84" y="456"/>
                  </a:lnTo>
                  <a:lnTo>
                    <a:pt x="76" y="455"/>
                  </a:lnTo>
                  <a:lnTo>
                    <a:pt x="69" y="452"/>
                  </a:lnTo>
                  <a:lnTo>
                    <a:pt x="62" y="450"/>
                  </a:lnTo>
                  <a:lnTo>
                    <a:pt x="53" y="448"/>
                  </a:lnTo>
                  <a:lnTo>
                    <a:pt x="51" y="448"/>
                  </a:lnTo>
                  <a:lnTo>
                    <a:pt x="38" y="445"/>
                  </a:lnTo>
                  <a:lnTo>
                    <a:pt x="24" y="441"/>
                  </a:lnTo>
                  <a:lnTo>
                    <a:pt x="15" y="439"/>
                  </a:lnTo>
                  <a:lnTo>
                    <a:pt x="8" y="437"/>
                  </a:lnTo>
                  <a:lnTo>
                    <a:pt x="0" y="423"/>
                  </a:lnTo>
                  <a:lnTo>
                    <a:pt x="11" y="366"/>
                  </a:lnTo>
                  <a:lnTo>
                    <a:pt x="2" y="343"/>
                  </a:lnTo>
                  <a:lnTo>
                    <a:pt x="15" y="331"/>
                  </a:lnTo>
                  <a:lnTo>
                    <a:pt x="33" y="293"/>
                  </a:lnTo>
                  <a:lnTo>
                    <a:pt x="38" y="290"/>
                  </a:lnTo>
                  <a:lnTo>
                    <a:pt x="52" y="268"/>
                  </a:lnTo>
                  <a:lnTo>
                    <a:pt x="65" y="243"/>
                  </a:lnTo>
                  <a:lnTo>
                    <a:pt x="78" y="200"/>
                  </a:lnTo>
                  <a:lnTo>
                    <a:pt x="107" y="125"/>
                  </a:lnTo>
                  <a:lnTo>
                    <a:pt x="107" y="124"/>
                  </a:lnTo>
                  <a:lnTo>
                    <a:pt x="107" y="123"/>
                  </a:lnTo>
                  <a:lnTo>
                    <a:pt x="117" y="102"/>
                  </a:lnTo>
                  <a:lnTo>
                    <a:pt x="131" y="51"/>
                  </a:lnTo>
                  <a:lnTo>
                    <a:pt x="131" y="47"/>
                  </a:lnTo>
                  <a:lnTo>
                    <a:pt x="142" y="12"/>
                  </a:lnTo>
                  <a:lnTo>
                    <a:pt x="139" y="0"/>
                  </a:lnTo>
                  <a:lnTo>
                    <a:pt x="141" y="0"/>
                  </a:lnTo>
                  <a:lnTo>
                    <a:pt x="148" y="8"/>
                  </a:lnTo>
                  <a:lnTo>
                    <a:pt x="159" y="6"/>
                  </a:lnTo>
                  <a:lnTo>
                    <a:pt x="167" y="2"/>
                  </a:lnTo>
                  <a:lnTo>
                    <a:pt x="179" y="5"/>
                  </a:lnTo>
                  <a:lnTo>
                    <a:pt x="181" y="8"/>
                  </a:lnTo>
                  <a:lnTo>
                    <a:pt x="185" y="20"/>
                  </a:lnTo>
                  <a:lnTo>
                    <a:pt x="193" y="22"/>
                  </a:lnTo>
                  <a:lnTo>
                    <a:pt x="197" y="20"/>
                  </a:lnTo>
                  <a:lnTo>
                    <a:pt x="211" y="29"/>
                  </a:lnTo>
                  <a:lnTo>
                    <a:pt x="221" y="49"/>
                  </a:lnTo>
                  <a:lnTo>
                    <a:pt x="219" y="62"/>
                  </a:lnTo>
                  <a:lnTo>
                    <a:pt x="219" y="73"/>
                  </a:lnTo>
                  <a:lnTo>
                    <a:pt x="218" y="74"/>
                  </a:lnTo>
                  <a:lnTo>
                    <a:pt x="218" y="76"/>
                  </a:lnTo>
                  <a:lnTo>
                    <a:pt x="217" y="82"/>
                  </a:lnTo>
                  <a:lnTo>
                    <a:pt x="237" y="98"/>
                  </a:lnTo>
                  <a:lnTo>
                    <a:pt x="251" y="103"/>
                  </a:lnTo>
                  <a:lnTo>
                    <a:pt x="257" y="100"/>
                  </a:lnTo>
                  <a:lnTo>
                    <a:pt x="262" y="102"/>
                  </a:lnTo>
                  <a:lnTo>
                    <a:pt x="279" y="99"/>
                  </a:lnTo>
                  <a:lnTo>
                    <a:pt x="287" y="94"/>
                  </a:lnTo>
                  <a:lnTo>
                    <a:pt x="293" y="96"/>
                  </a:lnTo>
                  <a:lnTo>
                    <a:pt x="309" y="96"/>
                  </a:lnTo>
                  <a:lnTo>
                    <a:pt x="311" y="98"/>
                  </a:lnTo>
                  <a:lnTo>
                    <a:pt x="314" y="100"/>
                  </a:lnTo>
                  <a:lnTo>
                    <a:pt x="330" y="109"/>
                  </a:lnTo>
                  <a:lnTo>
                    <a:pt x="332" y="116"/>
                  </a:lnTo>
                  <a:lnTo>
                    <a:pt x="352" y="116"/>
                  </a:lnTo>
                  <a:lnTo>
                    <a:pt x="356" y="114"/>
                  </a:lnTo>
                  <a:lnTo>
                    <a:pt x="372" y="113"/>
                  </a:lnTo>
                  <a:lnTo>
                    <a:pt x="373" y="110"/>
                  </a:lnTo>
                  <a:lnTo>
                    <a:pt x="385" y="117"/>
                  </a:lnTo>
                  <a:lnTo>
                    <a:pt x="406" y="120"/>
                  </a:lnTo>
                  <a:lnTo>
                    <a:pt x="423" y="113"/>
                  </a:lnTo>
                  <a:lnTo>
                    <a:pt x="427" y="113"/>
                  </a:lnTo>
                  <a:lnTo>
                    <a:pt x="431" y="113"/>
                  </a:lnTo>
                  <a:lnTo>
                    <a:pt x="434" y="113"/>
                  </a:lnTo>
                  <a:lnTo>
                    <a:pt x="449" y="114"/>
                  </a:lnTo>
                  <a:lnTo>
                    <a:pt x="459" y="109"/>
                  </a:lnTo>
                  <a:lnTo>
                    <a:pt x="468" y="112"/>
                  </a:lnTo>
                  <a:lnTo>
                    <a:pt x="482" y="113"/>
                  </a:lnTo>
                  <a:lnTo>
                    <a:pt x="491" y="116"/>
                  </a:lnTo>
                  <a:lnTo>
                    <a:pt x="503" y="110"/>
                  </a:lnTo>
                  <a:lnTo>
                    <a:pt x="518" y="113"/>
                  </a:lnTo>
                  <a:lnTo>
                    <a:pt x="557" y="121"/>
                  </a:lnTo>
                  <a:lnTo>
                    <a:pt x="576" y="125"/>
                  </a:lnTo>
                  <a:lnTo>
                    <a:pt x="578" y="125"/>
                  </a:lnTo>
                  <a:lnTo>
                    <a:pt x="597" y="130"/>
                  </a:lnTo>
                  <a:lnTo>
                    <a:pt x="604" y="131"/>
                  </a:lnTo>
                  <a:lnTo>
                    <a:pt x="605" y="131"/>
                  </a:lnTo>
                  <a:lnTo>
                    <a:pt x="614" y="132"/>
                  </a:lnTo>
                  <a:lnTo>
                    <a:pt x="623" y="134"/>
                  </a:lnTo>
                  <a:lnTo>
                    <a:pt x="625" y="134"/>
                  </a:lnTo>
                  <a:lnTo>
                    <a:pt x="657" y="142"/>
                  </a:lnTo>
                  <a:lnTo>
                    <a:pt x="659" y="146"/>
                  </a:lnTo>
                  <a:lnTo>
                    <a:pt x="661" y="156"/>
                  </a:lnTo>
                  <a:lnTo>
                    <a:pt x="662" y="157"/>
                  </a:lnTo>
                  <a:lnTo>
                    <a:pt x="679" y="172"/>
                  </a:lnTo>
                  <a:lnTo>
                    <a:pt x="682" y="186"/>
                  </a:lnTo>
                  <a:lnTo>
                    <a:pt x="659" y="221"/>
                  </a:lnTo>
                  <a:lnTo>
                    <a:pt x="658" y="222"/>
                  </a:lnTo>
                  <a:lnTo>
                    <a:pt x="651" y="236"/>
                  </a:lnTo>
                  <a:lnTo>
                    <a:pt x="648" y="240"/>
                  </a:lnTo>
                  <a:lnTo>
                    <a:pt x="641" y="247"/>
                  </a:lnTo>
                  <a:lnTo>
                    <a:pt x="634" y="264"/>
                  </a:lnTo>
                  <a:lnTo>
                    <a:pt x="623" y="271"/>
                  </a:lnTo>
                  <a:lnTo>
                    <a:pt x="600" y="308"/>
                  </a:lnTo>
                  <a:lnTo>
                    <a:pt x="600" y="316"/>
                  </a:lnTo>
                </a:path>
              </a:pathLst>
            </a:custGeom>
            <a:solidFill>
              <a:srgbClr val="8ACE00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highlight>
                  <a:srgbClr val="33CC33"/>
                </a:highlight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52;p20">
              <a:extLst>
                <a:ext uri="{FF2B5EF4-FFF2-40B4-BE49-F238E27FC236}">
                  <a16:creationId xmlns:a16="http://schemas.microsoft.com/office/drawing/2014/main" id="{5731F1B7-D221-D57F-CE26-B8455EEA6F31}"/>
                </a:ext>
              </a:extLst>
            </p:cNvPr>
            <p:cNvSpPr/>
            <p:nvPr/>
          </p:nvSpPr>
          <p:spPr>
            <a:xfrm>
              <a:off x="5873153" y="2751425"/>
              <a:ext cx="419100" cy="676275"/>
            </a:xfrm>
            <a:custGeom>
              <a:avLst/>
              <a:gdLst/>
              <a:ahLst/>
              <a:cxnLst/>
              <a:rect l="l" t="t" r="r" b="b"/>
              <a:pathLst>
                <a:path w="264" h="461" extrusionOk="0">
                  <a:moveTo>
                    <a:pt x="238" y="128"/>
                  </a:moveTo>
                  <a:lnTo>
                    <a:pt x="238" y="135"/>
                  </a:lnTo>
                  <a:lnTo>
                    <a:pt x="239" y="145"/>
                  </a:lnTo>
                  <a:lnTo>
                    <a:pt x="239" y="152"/>
                  </a:lnTo>
                  <a:lnTo>
                    <a:pt x="240" y="156"/>
                  </a:lnTo>
                  <a:lnTo>
                    <a:pt x="242" y="163"/>
                  </a:lnTo>
                  <a:lnTo>
                    <a:pt x="242" y="177"/>
                  </a:lnTo>
                  <a:lnTo>
                    <a:pt x="245" y="189"/>
                  </a:lnTo>
                  <a:lnTo>
                    <a:pt x="245" y="199"/>
                  </a:lnTo>
                  <a:lnTo>
                    <a:pt x="246" y="205"/>
                  </a:lnTo>
                  <a:lnTo>
                    <a:pt x="246" y="209"/>
                  </a:lnTo>
                  <a:lnTo>
                    <a:pt x="247" y="220"/>
                  </a:lnTo>
                  <a:lnTo>
                    <a:pt x="249" y="232"/>
                  </a:lnTo>
                  <a:lnTo>
                    <a:pt x="249" y="234"/>
                  </a:lnTo>
                  <a:lnTo>
                    <a:pt x="250" y="238"/>
                  </a:lnTo>
                  <a:lnTo>
                    <a:pt x="250" y="242"/>
                  </a:lnTo>
                  <a:lnTo>
                    <a:pt x="251" y="245"/>
                  </a:lnTo>
                  <a:lnTo>
                    <a:pt x="251" y="249"/>
                  </a:lnTo>
                  <a:lnTo>
                    <a:pt x="254" y="266"/>
                  </a:lnTo>
                  <a:lnTo>
                    <a:pt x="256" y="279"/>
                  </a:lnTo>
                  <a:lnTo>
                    <a:pt x="256" y="285"/>
                  </a:lnTo>
                  <a:lnTo>
                    <a:pt x="256" y="286"/>
                  </a:lnTo>
                  <a:lnTo>
                    <a:pt x="251" y="292"/>
                  </a:lnTo>
                  <a:lnTo>
                    <a:pt x="253" y="296"/>
                  </a:lnTo>
                  <a:lnTo>
                    <a:pt x="256" y="299"/>
                  </a:lnTo>
                  <a:lnTo>
                    <a:pt x="254" y="307"/>
                  </a:lnTo>
                  <a:lnTo>
                    <a:pt x="254" y="310"/>
                  </a:lnTo>
                  <a:lnTo>
                    <a:pt x="263" y="311"/>
                  </a:lnTo>
                  <a:lnTo>
                    <a:pt x="261" y="313"/>
                  </a:lnTo>
                  <a:lnTo>
                    <a:pt x="256" y="321"/>
                  </a:lnTo>
                  <a:lnTo>
                    <a:pt x="246" y="325"/>
                  </a:lnTo>
                  <a:lnTo>
                    <a:pt x="245" y="326"/>
                  </a:lnTo>
                  <a:lnTo>
                    <a:pt x="242" y="328"/>
                  </a:lnTo>
                  <a:lnTo>
                    <a:pt x="236" y="333"/>
                  </a:lnTo>
                  <a:lnTo>
                    <a:pt x="229" y="336"/>
                  </a:lnTo>
                  <a:lnTo>
                    <a:pt x="225" y="332"/>
                  </a:lnTo>
                  <a:lnTo>
                    <a:pt x="218" y="332"/>
                  </a:lnTo>
                  <a:lnTo>
                    <a:pt x="215" y="333"/>
                  </a:lnTo>
                  <a:lnTo>
                    <a:pt x="211" y="346"/>
                  </a:lnTo>
                  <a:lnTo>
                    <a:pt x="213" y="350"/>
                  </a:lnTo>
                  <a:lnTo>
                    <a:pt x="213" y="356"/>
                  </a:lnTo>
                  <a:lnTo>
                    <a:pt x="209" y="363"/>
                  </a:lnTo>
                  <a:lnTo>
                    <a:pt x="199" y="371"/>
                  </a:lnTo>
                  <a:lnTo>
                    <a:pt x="199" y="375"/>
                  </a:lnTo>
                  <a:lnTo>
                    <a:pt x="191" y="387"/>
                  </a:lnTo>
                  <a:lnTo>
                    <a:pt x="189" y="386"/>
                  </a:lnTo>
                  <a:lnTo>
                    <a:pt x="186" y="386"/>
                  </a:lnTo>
                  <a:lnTo>
                    <a:pt x="184" y="390"/>
                  </a:lnTo>
                  <a:lnTo>
                    <a:pt x="179" y="399"/>
                  </a:lnTo>
                  <a:lnTo>
                    <a:pt x="179" y="404"/>
                  </a:lnTo>
                  <a:lnTo>
                    <a:pt x="178" y="418"/>
                  </a:lnTo>
                  <a:lnTo>
                    <a:pt x="173" y="419"/>
                  </a:lnTo>
                  <a:lnTo>
                    <a:pt x="152" y="417"/>
                  </a:lnTo>
                  <a:lnTo>
                    <a:pt x="149" y="408"/>
                  </a:lnTo>
                  <a:lnTo>
                    <a:pt x="143" y="403"/>
                  </a:lnTo>
                  <a:lnTo>
                    <a:pt x="139" y="401"/>
                  </a:lnTo>
                  <a:lnTo>
                    <a:pt x="139" y="408"/>
                  </a:lnTo>
                  <a:lnTo>
                    <a:pt x="132" y="410"/>
                  </a:lnTo>
                  <a:lnTo>
                    <a:pt x="132" y="411"/>
                  </a:lnTo>
                  <a:lnTo>
                    <a:pt x="134" y="412"/>
                  </a:lnTo>
                  <a:lnTo>
                    <a:pt x="132" y="419"/>
                  </a:lnTo>
                  <a:lnTo>
                    <a:pt x="130" y="419"/>
                  </a:lnTo>
                  <a:lnTo>
                    <a:pt x="125" y="439"/>
                  </a:lnTo>
                  <a:lnTo>
                    <a:pt x="120" y="443"/>
                  </a:lnTo>
                  <a:lnTo>
                    <a:pt x="120" y="439"/>
                  </a:lnTo>
                  <a:lnTo>
                    <a:pt x="112" y="436"/>
                  </a:lnTo>
                  <a:lnTo>
                    <a:pt x="105" y="426"/>
                  </a:lnTo>
                  <a:lnTo>
                    <a:pt x="101" y="430"/>
                  </a:lnTo>
                  <a:lnTo>
                    <a:pt x="92" y="436"/>
                  </a:lnTo>
                  <a:lnTo>
                    <a:pt x="91" y="436"/>
                  </a:lnTo>
                  <a:lnTo>
                    <a:pt x="83" y="453"/>
                  </a:lnTo>
                  <a:lnTo>
                    <a:pt x="69" y="444"/>
                  </a:lnTo>
                  <a:lnTo>
                    <a:pt x="66" y="443"/>
                  </a:lnTo>
                  <a:lnTo>
                    <a:pt x="59" y="439"/>
                  </a:lnTo>
                  <a:lnTo>
                    <a:pt x="56" y="439"/>
                  </a:lnTo>
                  <a:lnTo>
                    <a:pt x="52" y="439"/>
                  </a:lnTo>
                  <a:lnTo>
                    <a:pt x="38" y="441"/>
                  </a:lnTo>
                  <a:lnTo>
                    <a:pt x="40" y="453"/>
                  </a:lnTo>
                  <a:lnTo>
                    <a:pt x="33" y="446"/>
                  </a:lnTo>
                  <a:lnTo>
                    <a:pt x="27" y="447"/>
                  </a:lnTo>
                  <a:lnTo>
                    <a:pt x="17" y="444"/>
                  </a:lnTo>
                  <a:lnTo>
                    <a:pt x="13" y="447"/>
                  </a:lnTo>
                  <a:lnTo>
                    <a:pt x="12" y="450"/>
                  </a:lnTo>
                  <a:lnTo>
                    <a:pt x="8" y="460"/>
                  </a:lnTo>
                  <a:lnTo>
                    <a:pt x="6" y="460"/>
                  </a:lnTo>
                  <a:lnTo>
                    <a:pt x="1" y="451"/>
                  </a:lnTo>
                  <a:lnTo>
                    <a:pt x="0" y="450"/>
                  </a:lnTo>
                  <a:lnTo>
                    <a:pt x="5" y="432"/>
                  </a:lnTo>
                  <a:lnTo>
                    <a:pt x="6" y="423"/>
                  </a:lnTo>
                  <a:lnTo>
                    <a:pt x="5" y="412"/>
                  </a:lnTo>
                  <a:lnTo>
                    <a:pt x="5" y="410"/>
                  </a:lnTo>
                  <a:lnTo>
                    <a:pt x="4" y="410"/>
                  </a:lnTo>
                  <a:lnTo>
                    <a:pt x="6" y="410"/>
                  </a:lnTo>
                  <a:lnTo>
                    <a:pt x="20" y="396"/>
                  </a:lnTo>
                  <a:lnTo>
                    <a:pt x="23" y="390"/>
                  </a:lnTo>
                  <a:lnTo>
                    <a:pt x="22" y="383"/>
                  </a:lnTo>
                  <a:lnTo>
                    <a:pt x="27" y="381"/>
                  </a:lnTo>
                  <a:lnTo>
                    <a:pt x="29" y="372"/>
                  </a:lnTo>
                  <a:lnTo>
                    <a:pt x="30" y="369"/>
                  </a:lnTo>
                  <a:lnTo>
                    <a:pt x="40" y="353"/>
                  </a:lnTo>
                  <a:lnTo>
                    <a:pt x="35" y="340"/>
                  </a:lnTo>
                  <a:lnTo>
                    <a:pt x="34" y="339"/>
                  </a:lnTo>
                  <a:lnTo>
                    <a:pt x="34" y="336"/>
                  </a:lnTo>
                  <a:lnTo>
                    <a:pt x="35" y="335"/>
                  </a:lnTo>
                  <a:lnTo>
                    <a:pt x="30" y="325"/>
                  </a:lnTo>
                  <a:lnTo>
                    <a:pt x="26" y="314"/>
                  </a:lnTo>
                  <a:lnTo>
                    <a:pt x="24" y="308"/>
                  </a:lnTo>
                  <a:lnTo>
                    <a:pt x="27" y="297"/>
                  </a:lnTo>
                  <a:lnTo>
                    <a:pt x="26" y="299"/>
                  </a:lnTo>
                  <a:lnTo>
                    <a:pt x="26" y="296"/>
                  </a:lnTo>
                  <a:lnTo>
                    <a:pt x="30" y="286"/>
                  </a:lnTo>
                  <a:lnTo>
                    <a:pt x="29" y="272"/>
                  </a:lnTo>
                  <a:lnTo>
                    <a:pt x="27" y="270"/>
                  </a:lnTo>
                  <a:lnTo>
                    <a:pt x="27" y="259"/>
                  </a:lnTo>
                  <a:lnTo>
                    <a:pt x="26" y="249"/>
                  </a:lnTo>
                  <a:lnTo>
                    <a:pt x="24" y="236"/>
                  </a:lnTo>
                  <a:lnTo>
                    <a:pt x="23" y="228"/>
                  </a:lnTo>
                  <a:lnTo>
                    <a:pt x="22" y="209"/>
                  </a:lnTo>
                  <a:lnTo>
                    <a:pt x="20" y="202"/>
                  </a:lnTo>
                  <a:lnTo>
                    <a:pt x="20" y="199"/>
                  </a:lnTo>
                  <a:lnTo>
                    <a:pt x="19" y="182"/>
                  </a:lnTo>
                  <a:lnTo>
                    <a:pt x="17" y="173"/>
                  </a:lnTo>
                  <a:lnTo>
                    <a:pt x="17" y="164"/>
                  </a:lnTo>
                  <a:lnTo>
                    <a:pt x="17" y="163"/>
                  </a:lnTo>
                  <a:lnTo>
                    <a:pt x="16" y="155"/>
                  </a:lnTo>
                  <a:lnTo>
                    <a:pt x="16" y="148"/>
                  </a:lnTo>
                  <a:lnTo>
                    <a:pt x="15" y="135"/>
                  </a:lnTo>
                  <a:lnTo>
                    <a:pt x="12" y="113"/>
                  </a:lnTo>
                  <a:lnTo>
                    <a:pt x="12" y="108"/>
                  </a:lnTo>
                  <a:lnTo>
                    <a:pt x="12" y="106"/>
                  </a:lnTo>
                  <a:lnTo>
                    <a:pt x="11" y="98"/>
                  </a:lnTo>
                  <a:lnTo>
                    <a:pt x="11" y="94"/>
                  </a:lnTo>
                  <a:lnTo>
                    <a:pt x="11" y="90"/>
                  </a:lnTo>
                  <a:lnTo>
                    <a:pt x="8" y="81"/>
                  </a:lnTo>
                  <a:lnTo>
                    <a:pt x="8" y="77"/>
                  </a:lnTo>
                  <a:lnTo>
                    <a:pt x="8" y="76"/>
                  </a:lnTo>
                  <a:lnTo>
                    <a:pt x="8" y="72"/>
                  </a:lnTo>
                  <a:lnTo>
                    <a:pt x="8" y="67"/>
                  </a:lnTo>
                  <a:lnTo>
                    <a:pt x="6" y="56"/>
                  </a:lnTo>
                  <a:lnTo>
                    <a:pt x="6" y="51"/>
                  </a:lnTo>
                  <a:lnTo>
                    <a:pt x="6" y="48"/>
                  </a:lnTo>
                  <a:lnTo>
                    <a:pt x="4" y="30"/>
                  </a:lnTo>
                  <a:lnTo>
                    <a:pt x="5" y="31"/>
                  </a:lnTo>
                  <a:lnTo>
                    <a:pt x="16" y="38"/>
                  </a:lnTo>
                  <a:lnTo>
                    <a:pt x="29" y="37"/>
                  </a:lnTo>
                  <a:lnTo>
                    <a:pt x="33" y="36"/>
                  </a:lnTo>
                  <a:lnTo>
                    <a:pt x="34" y="36"/>
                  </a:lnTo>
                  <a:lnTo>
                    <a:pt x="51" y="26"/>
                  </a:lnTo>
                  <a:lnTo>
                    <a:pt x="53" y="23"/>
                  </a:lnTo>
                  <a:lnTo>
                    <a:pt x="55" y="22"/>
                  </a:lnTo>
                  <a:lnTo>
                    <a:pt x="59" y="19"/>
                  </a:lnTo>
                  <a:lnTo>
                    <a:pt x="66" y="19"/>
                  </a:lnTo>
                  <a:lnTo>
                    <a:pt x="76" y="18"/>
                  </a:lnTo>
                  <a:lnTo>
                    <a:pt x="83" y="18"/>
                  </a:lnTo>
                  <a:lnTo>
                    <a:pt x="95" y="15"/>
                  </a:lnTo>
                  <a:lnTo>
                    <a:pt x="105" y="15"/>
                  </a:lnTo>
                  <a:lnTo>
                    <a:pt x="106" y="13"/>
                  </a:lnTo>
                  <a:lnTo>
                    <a:pt x="120" y="12"/>
                  </a:lnTo>
                  <a:lnTo>
                    <a:pt x="125" y="12"/>
                  </a:lnTo>
                  <a:lnTo>
                    <a:pt x="145" y="9"/>
                  </a:lnTo>
                  <a:lnTo>
                    <a:pt x="152" y="8"/>
                  </a:lnTo>
                  <a:lnTo>
                    <a:pt x="164" y="8"/>
                  </a:lnTo>
                  <a:lnTo>
                    <a:pt x="175" y="5"/>
                  </a:lnTo>
                  <a:lnTo>
                    <a:pt x="181" y="5"/>
                  </a:lnTo>
                  <a:lnTo>
                    <a:pt x="185" y="5"/>
                  </a:lnTo>
                  <a:lnTo>
                    <a:pt x="186" y="4"/>
                  </a:lnTo>
                  <a:lnTo>
                    <a:pt x="189" y="4"/>
                  </a:lnTo>
                  <a:lnTo>
                    <a:pt x="195" y="4"/>
                  </a:lnTo>
                  <a:lnTo>
                    <a:pt x="204" y="2"/>
                  </a:lnTo>
                  <a:lnTo>
                    <a:pt x="218" y="1"/>
                  </a:lnTo>
                  <a:lnTo>
                    <a:pt x="220" y="0"/>
                  </a:lnTo>
                  <a:lnTo>
                    <a:pt x="221" y="6"/>
                  </a:lnTo>
                  <a:lnTo>
                    <a:pt x="222" y="24"/>
                  </a:lnTo>
                  <a:lnTo>
                    <a:pt x="225" y="36"/>
                  </a:lnTo>
                  <a:lnTo>
                    <a:pt x="225" y="41"/>
                  </a:lnTo>
                  <a:lnTo>
                    <a:pt x="225" y="44"/>
                  </a:lnTo>
                  <a:lnTo>
                    <a:pt x="227" y="52"/>
                  </a:lnTo>
                  <a:lnTo>
                    <a:pt x="228" y="55"/>
                  </a:lnTo>
                  <a:lnTo>
                    <a:pt x="229" y="69"/>
                  </a:lnTo>
                  <a:lnTo>
                    <a:pt x="231" y="81"/>
                  </a:lnTo>
                  <a:lnTo>
                    <a:pt x="231" y="84"/>
                  </a:lnTo>
                  <a:lnTo>
                    <a:pt x="232" y="91"/>
                  </a:lnTo>
                  <a:lnTo>
                    <a:pt x="232" y="95"/>
                  </a:lnTo>
                  <a:lnTo>
                    <a:pt x="235" y="109"/>
                  </a:lnTo>
                  <a:lnTo>
                    <a:pt x="235" y="112"/>
                  </a:lnTo>
                  <a:lnTo>
                    <a:pt x="236" y="123"/>
                  </a:lnTo>
                  <a:lnTo>
                    <a:pt x="238" y="128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53;p20">
              <a:extLst>
                <a:ext uri="{FF2B5EF4-FFF2-40B4-BE49-F238E27FC236}">
                  <a16:creationId xmlns:a16="http://schemas.microsoft.com/office/drawing/2014/main" id="{81660F10-A219-926C-95CD-4E92BF34FFC8}"/>
                </a:ext>
              </a:extLst>
            </p:cNvPr>
            <p:cNvSpPr/>
            <p:nvPr/>
          </p:nvSpPr>
          <p:spPr>
            <a:xfrm>
              <a:off x="6150965" y="2093738"/>
              <a:ext cx="38100" cy="34925"/>
            </a:xfrm>
            <a:custGeom>
              <a:avLst/>
              <a:gdLst/>
              <a:ahLst/>
              <a:cxnLst/>
              <a:rect l="l" t="t" r="r" b="b"/>
              <a:pathLst>
                <a:path w="24" h="23" extrusionOk="0">
                  <a:moveTo>
                    <a:pt x="0" y="6"/>
                  </a:moveTo>
                  <a:lnTo>
                    <a:pt x="0" y="0"/>
                  </a:lnTo>
                  <a:lnTo>
                    <a:pt x="23" y="17"/>
                  </a:lnTo>
                  <a:lnTo>
                    <a:pt x="13" y="22"/>
                  </a:lnTo>
                  <a:lnTo>
                    <a:pt x="0" y="6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64" name="Google Shape;154;p20">
              <a:extLst>
                <a:ext uri="{FF2B5EF4-FFF2-40B4-BE49-F238E27FC236}">
                  <a16:creationId xmlns:a16="http://schemas.microsoft.com/office/drawing/2014/main" id="{7382968B-243E-E71E-E974-AD47A5E0CB1A}"/>
                </a:ext>
              </a:extLst>
            </p:cNvPr>
            <p:cNvGrpSpPr/>
            <p:nvPr/>
          </p:nvGrpSpPr>
          <p:grpSpPr>
            <a:xfrm>
              <a:off x="5457228" y="1812750"/>
              <a:ext cx="1035050" cy="965200"/>
              <a:chOff x="4576763" y="1812925"/>
              <a:chExt cx="1035050" cy="965200"/>
            </a:xfrm>
          </p:grpSpPr>
          <p:grpSp>
            <p:nvGrpSpPr>
              <p:cNvPr id="193" name="Google Shape;155;p20">
                <a:extLst>
                  <a:ext uri="{FF2B5EF4-FFF2-40B4-BE49-F238E27FC236}">
                    <a16:creationId xmlns:a16="http://schemas.microsoft.com/office/drawing/2014/main" id="{1A7B2F5E-F9F1-3E6F-9A68-080B5E18607E}"/>
                  </a:ext>
                </a:extLst>
              </p:cNvPr>
              <p:cNvGrpSpPr/>
              <p:nvPr/>
            </p:nvGrpSpPr>
            <p:grpSpPr>
              <a:xfrm>
                <a:off x="4576763" y="1882775"/>
                <a:ext cx="1035050" cy="895350"/>
                <a:chOff x="4576763" y="1882775"/>
                <a:chExt cx="1035050" cy="895350"/>
              </a:xfrm>
            </p:grpSpPr>
            <p:sp>
              <p:nvSpPr>
                <p:cNvPr id="195" name="Google Shape;156;p20">
                  <a:extLst>
                    <a:ext uri="{FF2B5EF4-FFF2-40B4-BE49-F238E27FC236}">
                      <a16:creationId xmlns:a16="http://schemas.microsoft.com/office/drawing/2014/main" id="{E4427555-4376-2140-2784-73529F176B30}"/>
                    </a:ext>
                  </a:extLst>
                </p:cNvPr>
                <p:cNvSpPr/>
                <p:nvPr/>
              </p:nvSpPr>
              <p:spPr>
                <a:xfrm>
                  <a:off x="5083175" y="2108200"/>
                  <a:ext cx="528638" cy="669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5" h="455" extrusionOk="0">
                      <a:moveTo>
                        <a:pt x="238" y="121"/>
                      </a:moveTo>
                      <a:lnTo>
                        <a:pt x="228" y="149"/>
                      </a:lnTo>
                      <a:lnTo>
                        <a:pt x="225" y="153"/>
                      </a:lnTo>
                      <a:lnTo>
                        <a:pt x="224" y="161"/>
                      </a:lnTo>
                      <a:lnTo>
                        <a:pt x="225" y="167"/>
                      </a:lnTo>
                      <a:lnTo>
                        <a:pt x="221" y="174"/>
                      </a:lnTo>
                      <a:lnTo>
                        <a:pt x="212" y="183"/>
                      </a:lnTo>
                      <a:lnTo>
                        <a:pt x="203" y="188"/>
                      </a:lnTo>
                      <a:lnTo>
                        <a:pt x="202" y="193"/>
                      </a:lnTo>
                      <a:lnTo>
                        <a:pt x="202" y="211"/>
                      </a:lnTo>
                      <a:lnTo>
                        <a:pt x="209" y="220"/>
                      </a:lnTo>
                      <a:lnTo>
                        <a:pt x="223" y="224"/>
                      </a:lnTo>
                      <a:lnTo>
                        <a:pt x="228" y="221"/>
                      </a:lnTo>
                      <a:lnTo>
                        <a:pt x="236" y="210"/>
                      </a:lnTo>
                      <a:lnTo>
                        <a:pt x="238" y="207"/>
                      </a:lnTo>
                      <a:lnTo>
                        <a:pt x="243" y="193"/>
                      </a:lnTo>
                      <a:lnTo>
                        <a:pt x="248" y="190"/>
                      </a:lnTo>
                      <a:lnTo>
                        <a:pt x="242" y="186"/>
                      </a:lnTo>
                      <a:lnTo>
                        <a:pt x="249" y="183"/>
                      </a:lnTo>
                      <a:lnTo>
                        <a:pt x="252" y="178"/>
                      </a:lnTo>
                      <a:lnTo>
                        <a:pt x="261" y="174"/>
                      </a:lnTo>
                      <a:lnTo>
                        <a:pt x="271" y="164"/>
                      </a:lnTo>
                      <a:lnTo>
                        <a:pt x="275" y="164"/>
                      </a:lnTo>
                      <a:lnTo>
                        <a:pt x="289" y="169"/>
                      </a:lnTo>
                      <a:lnTo>
                        <a:pt x="297" y="182"/>
                      </a:lnTo>
                      <a:lnTo>
                        <a:pt x="306" y="201"/>
                      </a:lnTo>
                      <a:lnTo>
                        <a:pt x="317" y="235"/>
                      </a:lnTo>
                      <a:lnTo>
                        <a:pt x="320" y="247"/>
                      </a:lnTo>
                      <a:lnTo>
                        <a:pt x="322" y="257"/>
                      </a:lnTo>
                      <a:lnTo>
                        <a:pt x="334" y="275"/>
                      </a:lnTo>
                      <a:lnTo>
                        <a:pt x="331" y="314"/>
                      </a:lnTo>
                      <a:lnTo>
                        <a:pt x="318" y="328"/>
                      </a:lnTo>
                      <a:lnTo>
                        <a:pt x="317" y="317"/>
                      </a:lnTo>
                      <a:lnTo>
                        <a:pt x="321" y="311"/>
                      </a:lnTo>
                      <a:lnTo>
                        <a:pt x="313" y="311"/>
                      </a:lnTo>
                      <a:lnTo>
                        <a:pt x="307" y="318"/>
                      </a:lnTo>
                      <a:lnTo>
                        <a:pt x="304" y="332"/>
                      </a:lnTo>
                      <a:lnTo>
                        <a:pt x="306" y="338"/>
                      </a:lnTo>
                      <a:lnTo>
                        <a:pt x="303" y="349"/>
                      </a:lnTo>
                      <a:lnTo>
                        <a:pt x="297" y="352"/>
                      </a:lnTo>
                      <a:lnTo>
                        <a:pt x="289" y="364"/>
                      </a:lnTo>
                      <a:lnTo>
                        <a:pt x="288" y="388"/>
                      </a:lnTo>
                      <a:lnTo>
                        <a:pt x="275" y="406"/>
                      </a:lnTo>
                      <a:lnTo>
                        <a:pt x="274" y="421"/>
                      </a:lnTo>
                      <a:lnTo>
                        <a:pt x="271" y="423"/>
                      </a:lnTo>
                      <a:lnTo>
                        <a:pt x="263" y="424"/>
                      </a:lnTo>
                      <a:lnTo>
                        <a:pt x="259" y="424"/>
                      </a:lnTo>
                      <a:lnTo>
                        <a:pt x="246" y="427"/>
                      </a:lnTo>
                      <a:lnTo>
                        <a:pt x="238" y="428"/>
                      </a:lnTo>
                      <a:lnTo>
                        <a:pt x="213" y="433"/>
                      </a:lnTo>
                      <a:lnTo>
                        <a:pt x="199" y="435"/>
                      </a:lnTo>
                      <a:lnTo>
                        <a:pt x="196" y="435"/>
                      </a:lnTo>
                      <a:lnTo>
                        <a:pt x="189" y="437"/>
                      </a:lnTo>
                      <a:lnTo>
                        <a:pt x="169" y="440"/>
                      </a:lnTo>
                      <a:lnTo>
                        <a:pt x="164" y="441"/>
                      </a:lnTo>
                      <a:lnTo>
                        <a:pt x="163" y="434"/>
                      </a:lnTo>
                      <a:lnTo>
                        <a:pt x="162" y="435"/>
                      </a:lnTo>
                      <a:lnTo>
                        <a:pt x="148" y="437"/>
                      </a:lnTo>
                      <a:lnTo>
                        <a:pt x="138" y="438"/>
                      </a:lnTo>
                      <a:lnTo>
                        <a:pt x="133" y="438"/>
                      </a:lnTo>
                      <a:lnTo>
                        <a:pt x="130" y="438"/>
                      </a:lnTo>
                      <a:lnTo>
                        <a:pt x="128" y="440"/>
                      </a:lnTo>
                      <a:lnTo>
                        <a:pt x="124" y="440"/>
                      </a:lnTo>
                      <a:lnTo>
                        <a:pt x="119" y="440"/>
                      </a:lnTo>
                      <a:lnTo>
                        <a:pt x="108" y="442"/>
                      </a:lnTo>
                      <a:lnTo>
                        <a:pt x="95" y="442"/>
                      </a:lnTo>
                      <a:lnTo>
                        <a:pt x="88" y="444"/>
                      </a:lnTo>
                      <a:lnTo>
                        <a:pt x="69" y="447"/>
                      </a:lnTo>
                      <a:lnTo>
                        <a:pt x="63" y="447"/>
                      </a:lnTo>
                      <a:lnTo>
                        <a:pt x="49" y="448"/>
                      </a:lnTo>
                      <a:lnTo>
                        <a:pt x="48" y="449"/>
                      </a:lnTo>
                      <a:lnTo>
                        <a:pt x="38" y="449"/>
                      </a:lnTo>
                      <a:lnTo>
                        <a:pt x="26" y="452"/>
                      </a:lnTo>
                      <a:lnTo>
                        <a:pt x="19" y="452"/>
                      </a:lnTo>
                      <a:lnTo>
                        <a:pt x="9" y="454"/>
                      </a:lnTo>
                      <a:lnTo>
                        <a:pt x="2" y="454"/>
                      </a:lnTo>
                      <a:lnTo>
                        <a:pt x="13" y="442"/>
                      </a:lnTo>
                      <a:lnTo>
                        <a:pt x="24" y="416"/>
                      </a:lnTo>
                      <a:lnTo>
                        <a:pt x="33" y="396"/>
                      </a:lnTo>
                      <a:lnTo>
                        <a:pt x="37" y="377"/>
                      </a:lnTo>
                      <a:lnTo>
                        <a:pt x="40" y="341"/>
                      </a:lnTo>
                      <a:lnTo>
                        <a:pt x="38" y="339"/>
                      </a:lnTo>
                      <a:lnTo>
                        <a:pt x="34" y="314"/>
                      </a:lnTo>
                      <a:lnTo>
                        <a:pt x="29" y="302"/>
                      </a:lnTo>
                      <a:lnTo>
                        <a:pt x="11" y="267"/>
                      </a:lnTo>
                      <a:lnTo>
                        <a:pt x="11" y="265"/>
                      </a:lnTo>
                      <a:lnTo>
                        <a:pt x="4" y="239"/>
                      </a:lnTo>
                      <a:lnTo>
                        <a:pt x="6" y="238"/>
                      </a:lnTo>
                      <a:lnTo>
                        <a:pt x="8" y="228"/>
                      </a:lnTo>
                      <a:lnTo>
                        <a:pt x="2" y="208"/>
                      </a:lnTo>
                      <a:lnTo>
                        <a:pt x="0" y="204"/>
                      </a:lnTo>
                      <a:lnTo>
                        <a:pt x="6" y="188"/>
                      </a:lnTo>
                      <a:lnTo>
                        <a:pt x="15" y="167"/>
                      </a:lnTo>
                      <a:lnTo>
                        <a:pt x="15" y="158"/>
                      </a:lnTo>
                      <a:lnTo>
                        <a:pt x="15" y="150"/>
                      </a:lnTo>
                      <a:lnTo>
                        <a:pt x="15" y="146"/>
                      </a:lnTo>
                      <a:lnTo>
                        <a:pt x="11" y="133"/>
                      </a:lnTo>
                      <a:lnTo>
                        <a:pt x="23" y="123"/>
                      </a:lnTo>
                      <a:lnTo>
                        <a:pt x="23" y="121"/>
                      </a:lnTo>
                      <a:lnTo>
                        <a:pt x="23" y="107"/>
                      </a:lnTo>
                      <a:lnTo>
                        <a:pt x="29" y="107"/>
                      </a:lnTo>
                      <a:lnTo>
                        <a:pt x="44" y="94"/>
                      </a:lnTo>
                      <a:lnTo>
                        <a:pt x="59" y="76"/>
                      </a:lnTo>
                      <a:lnTo>
                        <a:pt x="54" y="93"/>
                      </a:lnTo>
                      <a:lnTo>
                        <a:pt x="56" y="116"/>
                      </a:lnTo>
                      <a:lnTo>
                        <a:pt x="63" y="94"/>
                      </a:lnTo>
                      <a:lnTo>
                        <a:pt x="66" y="107"/>
                      </a:lnTo>
                      <a:lnTo>
                        <a:pt x="63" y="119"/>
                      </a:lnTo>
                      <a:lnTo>
                        <a:pt x="66" y="119"/>
                      </a:lnTo>
                      <a:lnTo>
                        <a:pt x="70" y="105"/>
                      </a:lnTo>
                      <a:lnTo>
                        <a:pt x="73" y="90"/>
                      </a:lnTo>
                      <a:lnTo>
                        <a:pt x="70" y="68"/>
                      </a:lnTo>
                      <a:lnTo>
                        <a:pt x="70" y="64"/>
                      </a:lnTo>
                      <a:lnTo>
                        <a:pt x="78" y="52"/>
                      </a:lnTo>
                      <a:lnTo>
                        <a:pt x="90" y="48"/>
                      </a:lnTo>
                      <a:lnTo>
                        <a:pt x="97" y="47"/>
                      </a:lnTo>
                      <a:lnTo>
                        <a:pt x="97" y="40"/>
                      </a:lnTo>
                      <a:lnTo>
                        <a:pt x="88" y="33"/>
                      </a:lnTo>
                      <a:lnTo>
                        <a:pt x="88" y="19"/>
                      </a:lnTo>
                      <a:lnTo>
                        <a:pt x="92" y="16"/>
                      </a:lnTo>
                      <a:lnTo>
                        <a:pt x="92" y="5"/>
                      </a:lnTo>
                      <a:lnTo>
                        <a:pt x="108" y="4"/>
                      </a:lnTo>
                      <a:lnTo>
                        <a:pt x="112" y="0"/>
                      </a:lnTo>
                      <a:lnTo>
                        <a:pt x="116" y="2"/>
                      </a:lnTo>
                      <a:lnTo>
                        <a:pt x="131" y="9"/>
                      </a:lnTo>
                      <a:lnTo>
                        <a:pt x="155" y="12"/>
                      </a:lnTo>
                      <a:lnTo>
                        <a:pt x="163" y="23"/>
                      </a:lnTo>
                      <a:lnTo>
                        <a:pt x="181" y="26"/>
                      </a:lnTo>
                      <a:lnTo>
                        <a:pt x="199" y="33"/>
                      </a:lnTo>
                      <a:lnTo>
                        <a:pt x="212" y="33"/>
                      </a:lnTo>
                      <a:lnTo>
                        <a:pt x="221" y="48"/>
                      </a:lnTo>
                      <a:lnTo>
                        <a:pt x="232" y="64"/>
                      </a:lnTo>
                      <a:lnTo>
                        <a:pt x="224" y="62"/>
                      </a:lnTo>
                      <a:lnTo>
                        <a:pt x="221" y="71"/>
                      </a:lnTo>
                      <a:lnTo>
                        <a:pt x="228" y="80"/>
                      </a:lnTo>
                      <a:lnTo>
                        <a:pt x="232" y="82"/>
                      </a:lnTo>
                      <a:lnTo>
                        <a:pt x="232" y="84"/>
                      </a:lnTo>
                      <a:lnTo>
                        <a:pt x="235" y="96"/>
                      </a:lnTo>
                      <a:lnTo>
                        <a:pt x="238" y="121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 cap="rnd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 dirty="0">
                    <a:solidFill>
                      <a:srgbClr val="FFFFFF"/>
                    </a:solidFill>
                    <a:highlight>
                      <a:srgbClr val="007434"/>
                    </a:highlight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6" name="Google Shape;157;p20">
                  <a:extLst>
                    <a:ext uri="{FF2B5EF4-FFF2-40B4-BE49-F238E27FC236}">
                      <a16:creationId xmlns:a16="http://schemas.microsoft.com/office/drawing/2014/main" id="{7B1D3459-38EC-E411-77A7-7BD109CE78C5}"/>
                    </a:ext>
                  </a:extLst>
                </p:cNvPr>
                <p:cNvSpPr/>
                <p:nvPr/>
              </p:nvSpPr>
              <p:spPr>
                <a:xfrm>
                  <a:off x="4576763" y="1882775"/>
                  <a:ext cx="830263" cy="374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5" h="254" extrusionOk="0">
                      <a:moveTo>
                        <a:pt x="305" y="172"/>
                      </a:moveTo>
                      <a:lnTo>
                        <a:pt x="291" y="175"/>
                      </a:lnTo>
                      <a:lnTo>
                        <a:pt x="282" y="162"/>
                      </a:lnTo>
                      <a:lnTo>
                        <a:pt x="276" y="176"/>
                      </a:lnTo>
                      <a:lnTo>
                        <a:pt x="265" y="176"/>
                      </a:lnTo>
                      <a:lnTo>
                        <a:pt x="262" y="169"/>
                      </a:lnTo>
                      <a:lnTo>
                        <a:pt x="246" y="201"/>
                      </a:lnTo>
                      <a:lnTo>
                        <a:pt x="232" y="236"/>
                      </a:lnTo>
                      <a:lnTo>
                        <a:pt x="225" y="250"/>
                      </a:lnTo>
                      <a:lnTo>
                        <a:pt x="226" y="253"/>
                      </a:lnTo>
                      <a:lnTo>
                        <a:pt x="219" y="250"/>
                      </a:lnTo>
                      <a:lnTo>
                        <a:pt x="200" y="186"/>
                      </a:lnTo>
                      <a:lnTo>
                        <a:pt x="197" y="184"/>
                      </a:lnTo>
                      <a:lnTo>
                        <a:pt x="189" y="182"/>
                      </a:lnTo>
                      <a:lnTo>
                        <a:pt x="189" y="180"/>
                      </a:lnTo>
                      <a:lnTo>
                        <a:pt x="183" y="182"/>
                      </a:lnTo>
                      <a:lnTo>
                        <a:pt x="179" y="179"/>
                      </a:lnTo>
                      <a:lnTo>
                        <a:pt x="181" y="172"/>
                      </a:lnTo>
                      <a:lnTo>
                        <a:pt x="178" y="168"/>
                      </a:lnTo>
                      <a:lnTo>
                        <a:pt x="167" y="164"/>
                      </a:lnTo>
                      <a:lnTo>
                        <a:pt x="147" y="162"/>
                      </a:lnTo>
                      <a:lnTo>
                        <a:pt x="139" y="164"/>
                      </a:lnTo>
                      <a:lnTo>
                        <a:pt x="134" y="161"/>
                      </a:lnTo>
                      <a:lnTo>
                        <a:pt x="129" y="161"/>
                      </a:lnTo>
                      <a:lnTo>
                        <a:pt x="121" y="161"/>
                      </a:lnTo>
                      <a:lnTo>
                        <a:pt x="114" y="157"/>
                      </a:lnTo>
                      <a:lnTo>
                        <a:pt x="110" y="155"/>
                      </a:lnTo>
                      <a:lnTo>
                        <a:pt x="103" y="151"/>
                      </a:lnTo>
                      <a:lnTo>
                        <a:pt x="44" y="140"/>
                      </a:lnTo>
                      <a:lnTo>
                        <a:pt x="38" y="139"/>
                      </a:lnTo>
                      <a:lnTo>
                        <a:pt x="23" y="133"/>
                      </a:lnTo>
                      <a:lnTo>
                        <a:pt x="15" y="119"/>
                      </a:lnTo>
                      <a:lnTo>
                        <a:pt x="0" y="112"/>
                      </a:lnTo>
                      <a:lnTo>
                        <a:pt x="12" y="105"/>
                      </a:lnTo>
                      <a:lnTo>
                        <a:pt x="29" y="97"/>
                      </a:lnTo>
                      <a:lnTo>
                        <a:pt x="37" y="88"/>
                      </a:lnTo>
                      <a:lnTo>
                        <a:pt x="47" y="82"/>
                      </a:lnTo>
                      <a:lnTo>
                        <a:pt x="55" y="82"/>
                      </a:lnTo>
                      <a:lnTo>
                        <a:pt x="84" y="70"/>
                      </a:lnTo>
                      <a:lnTo>
                        <a:pt x="106" y="54"/>
                      </a:lnTo>
                      <a:lnTo>
                        <a:pt x="110" y="45"/>
                      </a:lnTo>
                      <a:lnTo>
                        <a:pt x="127" y="30"/>
                      </a:lnTo>
                      <a:lnTo>
                        <a:pt x="134" y="25"/>
                      </a:lnTo>
                      <a:lnTo>
                        <a:pt x="141" y="13"/>
                      </a:lnTo>
                      <a:lnTo>
                        <a:pt x="161" y="2"/>
                      </a:lnTo>
                      <a:lnTo>
                        <a:pt x="170" y="0"/>
                      </a:lnTo>
                      <a:lnTo>
                        <a:pt x="189" y="1"/>
                      </a:lnTo>
                      <a:lnTo>
                        <a:pt x="190" y="4"/>
                      </a:lnTo>
                      <a:lnTo>
                        <a:pt x="172" y="18"/>
                      </a:lnTo>
                      <a:lnTo>
                        <a:pt x="156" y="31"/>
                      </a:lnTo>
                      <a:lnTo>
                        <a:pt x="154" y="37"/>
                      </a:lnTo>
                      <a:lnTo>
                        <a:pt x="147" y="45"/>
                      </a:lnTo>
                      <a:lnTo>
                        <a:pt x="147" y="52"/>
                      </a:lnTo>
                      <a:lnTo>
                        <a:pt x="142" y="61"/>
                      </a:lnTo>
                      <a:lnTo>
                        <a:pt x="157" y="61"/>
                      </a:lnTo>
                      <a:lnTo>
                        <a:pt x="172" y="61"/>
                      </a:lnTo>
                      <a:lnTo>
                        <a:pt x="196" y="63"/>
                      </a:lnTo>
                      <a:lnTo>
                        <a:pt x="208" y="75"/>
                      </a:lnTo>
                      <a:lnTo>
                        <a:pt x="229" y="100"/>
                      </a:lnTo>
                      <a:lnTo>
                        <a:pt x="246" y="98"/>
                      </a:lnTo>
                      <a:lnTo>
                        <a:pt x="273" y="97"/>
                      </a:lnTo>
                      <a:lnTo>
                        <a:pt x="279" y="94"/>
                      </a:lnTo>
                      <a:lnTo>
                        <a:pt x="276" y="90"/>
                      </a:lnTo>
                      <a:lnTo>
                        <a:pt x="282" y="94"/>
                      </a:lnTo>
                      <a:lnTo>
                        <a:pt x="290" y="93"/>
                      </a:lnTo>
                      <a:lnTo>
                        <a:pt x="319" y="72"/>
                      </a:lnTo>
                      <a:lnTo>
                        <a:pt x="337" y="66"/>
                      </a:lnTo>
                      <a:lnTo>
                        <a:pt x="345" y="68"/>
                      </a:lnTo>
                      <a:lnTo>
                        <a:pt x="365" y="65"/>
                      </a:lnTo>
                      <a:lnTo>
                        <a:pt x="382" y="54"/>
                      </a:lnTo>
                      <a:lnTo>
                        <a:pt x="400" y="50"/>
                      </a:lnTo>
                      <a:lnTo>
                        <a:pt x="400" y="79"/>
                      </a:lnTo>
                      <a:lnTo>
                        <a:pt x="405" y="82"/>
                      </a:lnTo>
                      <a:lnTo>
                        <a:pt x="424" y="80"/>
                      </a:lnTo>
                      <a:lnTo>
                        <a:pt x="432" y="77"/>
                      </a:lnTo>
                      <a:lnTo>
                        <a:pt x="438" y="84"/>
                      </a:lnTo>
                      <a:lnTo>
                        <a:pt x="447" y="73"/>
                      </a:lnTo>
                      <a:lnTo>
                        <a:pt x="459" y="72"/>
                      </a:lnTo>
                      <a:lnTo>
                        <a:pt x="463" y="66"/>
                      </a:lnTo>
                      <a:lnTo>
                        <a:pt x="468" y="68"/>
                      </a:lnTo>
                      <a:lnTo>
                        <a:pt x="470" y="70"/>
                      </a:lnTo>
                      <a:lnTo>
                        <a:pt x="470" y="84"/>
                      </a:lnTo>
                      <a:lnTo>
                        <a:pt x="476" y="104"/>
                      </a:lnTo>
                      <a:lnTo>
                        <a:pt x="483" y="107"/>
                      </a:lnTo>
                      <a:lnTo>
                        <a:pt x="488" y="115"/>
                      </a:lnTo>
                      <a:lnTo>
                        <a:pt x="492" y="115"/>
                      </a:lnTo>
                      <a:lnTo>
                        <a:pt x="497" y="108"/>
                      </a:lnTo>
                      <a:lnTo>
                        <a:pt x="503" y="111"/>
                      </a:lnTo>
                      <a:lnTo>
                        <a:pt x="511" y="108"/>
                      </a:lnTo>
                      <a:lnTo>
                        <a:pt x="524" y="118"/>
                      </a:lnTo>
                      <a:lnTo>
                        <a:pt x="514" y="126"/>
                      </a:lnTo>
                      <a:lnTo>
                        <a:pt x="504" y="127"/>
                      </a:lnTo>
                      <a:lnTo>
                        <a:pt x="494" y="125"/>
                      </a:lnTo>
                      <a:lnTo>
                        <a:pt x="486" y="127"/>
                      </a:lnTo>
                      <a:lnTo>
                        <a:pt x="478" y="125"/>
                      </a:lnTo>
                      <a:lnTo>
                        <a:pt x="459" y="133"/>
                      </a:lnTo>
                      <a:lnTo>
                        <a:pt x="438" y="125"/>
                      </a:lnTo>
                      <a:lnTo>
                        <a:pt x="434" y="129"/>
                      </a:lnTo>
                      <a:lnTo>
                        <a:pt x="432" y="148"/>
                      </a:lnTo>
                      <a:lnTo>
                        <a:pt x="410" y="132"/>
                      </a:lnTo>
                      <a:lnTo>
                        <a:pt x="400" y="129"/>
                      </a:lnTo>
                      <a:lnTo>
                        <a:pt x="371" y="127"/>
                      </a:lnTo>
                      <a:lnTo>
                        <a:pt x="365" y="139"/>
                      </a:lnTo>
                      <a:lnTo>
                        <a:pt x="355" y="143"/>
                      </a:lnTo>
                      <a:lnTo>
                        <a:pt x="347" y="144"/>
                      </a:lnTo>
                      <a:lnTo>
                        <a:pt x="341" y="148"/>
                      </a:lnTo>
                      <a:lnTo>
                        <a:pt x="327" y="145"/>
                      </a:lnTo>
                      <a:lnTo>
                        <a:pt x="317" y="150"/>
                      </a:lnTo>
                      <a:lnTo>
                        <a:pt x="305" y="172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 cap="rnd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 dirty="0">
                    <a:solidFill>
                      <a:srgbClr val="FFFFFF"/>
                    </a:solidFill>
                    <a:highlight>
                      <a:srgbClr val="007434"/>
                    </a:highlight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94" name="Google Shape;158;p20">
                <a:extLst>
                  <a:ext uri="{FF2B5EF4-FFF2-40B4-BE49-F238E27FC236}">
                    <a16:creationId xmlns:a16="http://schemas.microsoft.com/office/drawing/2014/main" id="{23CD3199-E0DD-4591-B2D5-C304D4A4D5B8}"/>
                  </a:ext>
                </a:extLst>
              </p:cNvPr>
              <p:cNvSpPr/>
              <p:nvPr/>
            </p:nvSpPr>
            <p:spPr>
              <a:xfrm>
                <a:off x="4718050" y="1812925"/>
                <a:ext cx="36513" cy="33338"/>
              </a:xfrm>
              <a:custGeom>
                <a:avLst/>
                <a:gdLst/>
                <a:ahLst/>
                <a:cxnLst/>
                <a:rect l="l" t="t" r="r" b="b"/>
                <a:pathLst>
                  <a:path w="23" h="23" extrusionOk="0">
                    <a:moveTo>
                      <a:pt x="0" y="7"/>
                    </a:moveTo>
                    <a:lnTo>
                      <a:pt x="22" y="0"/>
                    </a:lnTo>
                    <a:lnTo>
                      <a:pt x="19" y="7"/>
                    </a:lnTo>
                    <a:lnTo>
                      <a:pt x="13" y="22"/>
                    </a:lnTo>
                    <a:lnTo>
                      <a:pt x="0" y="7"/>
                    </a:lnTo>
                  </a:path>
                </a:pathLst>
              </a:custGeom>
              <a:solidFill>
                <a:srgbClr val="D8D8D8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65" name="Google Shape;159;p20">
              <a:extLst>
                <a:ext uri="{FF2B5EF4-FFF2-40B4-BE49-F238E27FC236}">
                  <a16:creationId xmlns:a16="http://schemas.microsoft.com/office/drawing/2014/main" id="{23E13E92-25DE-4642-6E9C-E91CD4BF1A11}"/>
                </a:ext>
              </a:extLst>
            </p:cNvPr>
            <p:cNvSpPr/>
            <p:nvPr/>
          </p:nvSpPr>
          <p:spPr>
            <a:xfrm>
              <a:off x="6223990" y="2633488"/>
              <a:ext cx="569913" cy="609600"/>
            </a:xfrm>
            <a:custGeom>
              <a:avLst/>
              <a:gdLst/>
              <a:ahLst/>
              <a:cxnLst/>
              <a:rect l="l" t="t" r="r" b="b"/>
              <a:pathLst>
                <a:path w="361" h="413" extrusionOk="0">
                  <a:moveTo>
                    <a:pt x="134" y="402"/>
                  </a:moveTo>
                  <a:lnTo>
                    <a:pt x="130" y="402"/>
                  </a:lnTo>
                  <a:lnTo>
                    <a:pt x="120" y="392"/>
                  </a:lnTo>
                  <a:lnTo>
                    <a:pt x="116" y="389"/>
                  </a:lnTo>
                  <a:lnTo>
                    <a:pt x="108" y="389"/>
                  </a:lnTo>
                  <a:lnTo>
                    <a:pt x="107" y="389"/>
                  </a:lnTo>
                  <a:lnTo>
                    <a:pt x="104" y="392"/>
                  </a:lnTo>
                  <a:lnTo>
                    <a:pt x="97" y="391"/>
                  </a:lnTo>
                  <a:lnTo>
                    <a:pt x="87" y="386"/>
                  </a:lnTo>
                  <a:lnTo>
                    <a:pt x="87" y="382"/>
                  </a:lnTo>
                  <a:lnTo>
                    <a:pt x="84" y="378"/>
                  </a:lnTo>
                  <a:lnTo>
                    <a:pt x="82" y="375"/>
                  </a:lnTo>
                  <a:lnTo>
                    <a:pt x="77" y="367"/>
                  </a:lnTo>
                  <a:lnTo>
                    <a:pt x="73" y="366"/>
                  </a:lnTo>
                  <a:lnTo>
                    <a:pt x="62" y="359"/>
                  </a:lnTo>
                  <a:lnTo>
                    <a:pt x="61" y="361"/>
                  </a:lnTo>
                  <a:lnTo>
                    <a:pt x="51" y="364"/>
                  </a:lnTo>
                  <a:lnTo>
                    <a:pt x="40" y="359"/>
                  </a:lnTo>
                  <a:lnTo>
                    <a:pt x="37" y="361"/>
                  </a:lnTo>
                  <a:lnTo>
                    <a:pt x="34" y="363"/>
                  </a:lnTo>
                  <a:lnTo>
                    <a:pt x="34" y="361"/>
                  </a:lnTo>
                  <a:lnTo>
                    <a:pt x="34" y="356"/>
                  </a:lnTo>
                  <a:lnTo>
                    <a:pt x="33" y="342"/>
                  </a:lnTo>
                  <a:lnTo>
                    <a:pt x="30" y="325"/>
                  </a:lnTo>
                  <a:lnTo>
                    <a:pt x="30" y="321"/>
                  </a:lnTo>
                  <a:lnTo>
                    <a:pt x="29" y="318"/>
                  </a:lnTo>
                  <a:lnTo>
                    <a:pt x="29" y="314"/>
                  </a:lnTo>
                  <a:lnTo>
                    <a:pt x="27" y="310"/>
                  </a:lnTo>
                  <a:lnTo>
                    <a:pt x="27" y="309"/>
                  </a:lnTo>
                  <a:lnTo>
                    <a:pt x="26" y="296"/>
                  </a:lnTo>
                  <a:lnTo>
                    <a:pt x="25" y="285"/>
                  </a:lnTo>
                  <a:lnTo>
                    <a:pt x="25" y="281"/>
                  </a:lnTo>
                  <a:lnTo>
                    <a:pt x="23" y="275"/>
                  </a:lnTo>
                  <a:lnTo>
                    <a:pt x="23" y="265"/>
                  </a:lnTo>
                  <a:lnTo>
                    <a:pt x="20" y="253"/>
                  </a:lnTo>
                  <a:lnTo>
                    <a:pt x="20" y="239"/>
                  </a:lnTo>
                  <a:lnTo>
                    <a:pt x="19" y="232"/>
                  </a:lnTo>
                  <a:lnTo>
                    <a:pt x="18" y="228"/>
                  </a:lnTo>
                  <a:lnTo>
                    <a:pt x="18" y="221"/>
                  </a:lnTo>
                  <a:lnTo>
                    <a:pt x="16" y="211"/>
                  </a:lnTo>
                  <a:lnTo>
                    <a:pt x="16" y="204"/>
                  </a:lnTo>
                  <a:lnTo>
                    <a:pt x="15" y="199"/>
                  </a:lnTo>
                  <a:lnTo>
                    <a:pt x="13" y="187"/>
                  </a:lnTo>
                  <a:lnTo>
                    <a:pt x="13" y="185"/>
                  </a:lnTo>
                  <a:lnTo>
                    <a:pt x="11" y="171"/>
                  </a:lnTo>
                  <a:lnTo>
                    <a:pt x="11" y="167"/>
                  </a:lnTo>
                  <a:lnTo>
                    <a:pt x="9" y="160"/>
                  </a:lnTo>
                  <a:lnTo>
                    <a:pt x="9" y="157"/>
                  </a:lnTo>
                  <a:lnTo>
                    <a:pt x="8" y="144"/>
                  </a:lnTo>
                  <a:lnTo>
                    <a:pt x="6" y="130"/>
                  </a:lnTo>
                  <a:lnTo>
                    <a:pt x="5" y="128"/>
                  </a:lnTo>
                  <a:lnTo>
                    <a:pt x="4" y="119"/>
                  </a:lnTo>
                  <a:lnTo>
                    <a:pt x="4" y="116"/>
                  </a:lnTo>
                  <a:lnTo>
                    <a:pt x="4" y="111"/>
                  </a:lnTo>
                  <a:lnTo>
                    <a:pt x="1" y="100"/>
                  </a:lnTo>
                  <a:lnTo>
                    <a:pt x="0" y="82"/>
                  </a:lnTo>
                  <a:lnTo>
                    <a:pt x="4" y="80"/>
                  </a:lnTo>
                  <a:lnTo>
                    <a:pt x="25" y="77"/>
                  </a:lnTo>
                  <a:lnTo>
                    <a:pt x="31" y="76"/>
                  </a:lnTo>
                  <a:lnTo>
                    <a:pt x="34" y="76"/>
                  </a:lnTo>
                  <a:lnTo>
                    <a:pt x="48" y="73"/>
                  </a:lnTo>
                  <a:lnTo>
                    <a:pt x="73" y="69"/>
                  </a:lnTo>
                  <a:lnTo>
                    <a:pt x="82" y="68"/>
                  </a:lnTo>
                  <a:lnTo>
                    <a:pt x="94" y="65"/>
                  </a:lnTo>
                  <a:lnTo>
                    <a:pt x="98" y="65"/>
                  </a:lnTo>
                  <a:lnTo>
                    <a:pt x="107" y="64"/>
                  </a:lnTo>
                  <a:lnTo>
                    <a:pt x="113" y="68"/>
                  </a:lnTo>
                  <a:lnTo>
                    <a:pt x="123" y="69"/>
                  </a:lnTo>
                  <a:lnTo>
                    <a:pt x="130" y="72"/>
                  </a:lnTo>
                  <a:lnTo>
                    <a:pt x="145" y="79"/>
                  </a:lnTo>
                  <a:lnTo>
                    <a:pt x="165" y="76"/>
                  </a:lnTo>
                  <a:lnTo>
                    <a:pt x="170" y="80"/>
                  </a:lnTo>
                  <a:lnTo>
                    <a:pt x="177" y="86"/>
                  </a:lnTo>
                  <a:lnTo>
                    <a:pt x="187" y="90"/>
                  </a:lnTo>
                  <a:lnTo>
                    <a:pt x="200" y="83"/>
                  </a:lnTo>
                  <a:lnTo>
                    <a:pt x="207" y="80"/>
                  </a:lnTo>
                  <a:lnTo>
                    <a:pt x="215" y="75"/>
                  </a:lnTo>
                  <a:lnTo>
                    <a:pt x="229" y="70"/>
                  </a:lnTo>
                  <a:lnTo>
                    <a:pt x="236" y="70"/>
                  </a:lnTo>
                  <a:lnTo>
                    <a:pt x="246" y="69"/>
                  </a:lnTo>
                  <a:lnTo>
                    <a:pt x="264" y="50"/>
                  </a:lnTo>
                  <a:lnTo>
                    <a:pt x="271" y="41"/>
                  </a:lnTo>
                  <a:lnTo>
                    <a:pt x="272" y="40"/>
                  </a:lnTo>
                  <a:lnTo>
                    <a:pt x="298" y="19"/>
                  </a:lnTo>
                  <a:lnTo>
                    <a:pt x="300" y="19"/>
                  </a:lnTo>
                  <a:lnTo>
                    <a:pt x="334" y="0"/>
                  </a:lnTo>
                  <a:lnTo>
                    <a:pt x="337" y="11"/>
                  </a:lnTo>
                  <a:lnTo>
                    <a:pt x="337" y="13"/>
                  </a:lnTo>
                  <a:lnTo>
                    <a:pt x="340" y="29"/>
                  </a:lnTo>
                  <a:lnTo>
                    <a:pt x="341" y="37"/>
                  </a:lnTo>
                  <a:lnTo>
                    <a:pt x="344" y="51"/>
                  </a:lnTo>
                  <a:lnTo>
                    <a:pt x="344" y="52"/>
                  </a:lnTo>
                  <a:lnTo>
                    <a:pt x="346" y="65"/>
                  </a:lnTo>
                  <a:lnTo>
                    <a:pt x="348" y="73"/>
                  </a:lnTo>
                  <a:lnTo>
                    <a:pt x="350" y="90"/>
                  </a:lnTo>
                  <a:lnTo>
                    <a:pt x="351" y="91"/>
                  </a:lnTo>
                  <a:lnTo>
                    <a:pt x="353" y="105"/>
                  </a:lnTo>
                  <a:lnTo>
                    <a:pt x="354" y="108"/>
                  </a:lnTo>
                  <a:lnTo>
                    <a:pt x="355" y="116"/>
                  </a:lnTo>
                  <a:lnTo>
                    <a:pt x="355" y="119"/>
                  </a:lnTo>
                  <a:lnTo>
                    <a:pt x="355" y="121"/>
                  </a:lnTo>
                  <a:lnTo>
                    <a:pt x="358" y="128"/>
                  </a:lnTo>
                  <a:lnTo>
                    <a:pt x="358" y="135"/>
                  </a:lnTo>
                  <a:lnTo>
                    <a:pt x="360" y="144"/>
                  </a:lnTo>
                  <a:lnTo>
                    <a:pt x="358" y="146"/>
                  </a:lnTo>
                  <a:lnTo>
                    <a:pt x="353" y="147"/>
                  </a:lnTo>
                  <a:lnTo>
                    <a:pt x="350" y="151"/>
                  </a:lnTo>
                  <a:lnTo>
                    <a:pt x="355" y="161"/>
                  </a:lnTo>
                  <a:lnTo>
                    <a:pt x="355" y="171"/>
                  </a:lnTo>
                  <a:lnTo>
                    <a:pt x="355" y="172"/>
                  </a:lnTo>
                  <a:lnTo>
                    <a:pt x="358" y="173"/>
                  </a:lnTo>
                  <a:lnTo>
                    <a:pt x="358" y="186"/>
                  </a:lnTo>
                  <a:lnTo>
                    <a:pt x="355" y="194"/>
                  </a:lnTo>
                  <a:lnTo>
                    <a:pt x="354" y="199"/>
                  </a:lnTo>
                  <a:lnTo>
                    <a:pt x="354" y="201"/>
                  </a:lnTo>
                  <a:lnTo>
                    <a:pt x="354" y="212"/>
                  </a:lnTo>
                  <a:lnTo>
                    <a:pt x="355" y="219"/>
                  </a:lnTo>
                  <a:lnTo>
                    <a:pt x="351" y="225"/>
                  </a:lnTo>
                  <a:lnTo>
                    <a:pt x="350" y="233"/>
                  </a:lnTo>
                  <a:lnTo>
                    <a:pt x="348" y="244"/>
                  </a:lnTo>
                  <a:lnTo>
                    <a:pt x="351" y="247"/>
                  </a:lnTo>
                  <a:lnTo>
                    <a:pt x="350" y="258"/>
                  </a:lnTo>
                  <a:lnTo>
                    <a:pt x="346" y="261"/>
                  </a:lnTo>
                  <a:lnTo>
                    <a:pt x="340" y="265"/>
                  </a:lnTo>
                  <a:lnTo>
                    <a:pt x="339" y="270"/>
                  </a:lnTo>
                  <a:lnTo>
                    <a:pt x="336" y="275"/>
                  </a:lnTo>
                  <a:lnTo>
                    <a:pt x="334" y="275"/>
                  </a:lnTo>
                  <a:lnTo>
                    <a:pt x="333" y="281"/>
                  </a:lnTo>
                  <a:lnTo>
                    <a:pt x="323" y="289"/>
                  </a:lnTo>
                  <a:lnTo>
                    <a:pt x="321" y="292"/>
                  </a:lnTo>
                  <a:lnTo>
                    <a:pt x="315" y="296"/>
                  </a:lnTo>
                  <a:lnTo>
                    <a:pt x="304" y="295"/>
                  </a:lnTo>
                  <a:lnTo>
                    <a:pt x="300" y="306"/>
                  </a:lnTo>
                  <a:lnTo>
                    <a:pt x="290" y="310"/>
                  </a:lnTo>
                  <a:lnTo>
                    <a:pt x="289" y="314"/>
                  </a:lnTo>
                  <a:lnTo>
                    <a:pt x="286" y="318"/>
                  </a:lnTo>
                  <a:lnTo>
                    <a:pt x="287" y="321"/>
                  </a:lnTo>
                  <a:lnTo>
                    <a:pt x="289" y="324"/>
                  </a:lnTo>
                  <a:lnTo>
                    <a:pt x="289" y="328"/>
                  </a:lnTo>
                  <a:lnTo>
                    <a:pt x="286" y="345"/>
                  </a:lnTo>
                  <a:lnTo>
                    <a:pt x="280" y="352"/>
                  </a:lnTo>
                  <a:lnTo>
                    <a:pt x="279" y="353"/>
                  </a:lnTo>
                  <a:lnTo>
                    <a:pt x="269" y="338"/>
                  </a:lnTo>
                  <a:lnTo>
                    <a:pt x="265" y="342"/>
                  </a:lnTo>
                  <a:lnTo>
                    <a:pt x="262" y="346"/>
                  </a:lnTo>
                  <a:lnTo>
                    <a:pt x="257" y="371"/>
                  </a:lnTo>
                  <a:lnTo>
                    <a:pt x="262" y="384"/>
                  </a:lnTo>
                  <a:lnTo>
                    <a:pt x="258" y="388"/>
                  </a:lnTo>
                  <a:lnTo>
                    <a:pt x="255" y="388"/>
                  </a:lnTo>
                  <a:lnTo>
                    <a:pt x="252" y="389"/>
                  </a:lnTo>
                  <a:lnTo>
                    <a:pt x="252" y="399"/>
                  </a:lnTo>
                  <a:lnTo>
                    <a:pt x="247" y="407"/>
                  </a:lnTo>
                  <a:lnTo>
                    <a:pt x="239" y="412"/>
                  </a:lnTo>
                  <a:lnTo>
                    <a:pt x="230" y="412"/>
                  </a:lnTo>
                  <a:lnTo>
                    <a:pt x="226" y="406"/>
                  </a:lnTo>
                  <a:lnTo>
                    <a:pt x="222" y="403"/>
                  </a:lnTo>
                  <a:lnTo>
                    <a:pt x="214" y="399"/>
                  </a:lnTo>
                  <a:lnTo>
                    <a:pt x="209" y="399"/>
                  </a:lnTo>
                  <a:lnTo>
                    <a:pt x="204" y="392"/>
                  </a:lnTo>
                  <a:lnTo>
                    <a:pt x="201" y="379"/>
                  </a:lnTo>
                  <a:lnTo>
                    <a:pt x="189" y="384"/>
                  </a:lnTo>
                  <a:lnTo>
                    <a:pt x="180" y="396"/>
                  </a:lnTo>
                  <a:lnTo>
                    <a:pt x="173" y="396"/>
                  </a:lnTo>
                  <a:lnTo>
                    <a:pt x="170" y="399"/>
                  </a:lnTo>
                  <a:lnTo>
                    <a:pt x="169" y="402"/>
                  </a:lnTo>
                  <a:lnTo>
                    <a:pt x="161" y="395"/>
                  </a:lnTo>
                  <a:lnTo>
                    <a:pt x="147" y="392"/>
                  </a:lnTo>
                  <a:lnTo>
                    <a:pt x="140" y="396"/>
                  </a:lnTo>
                  <a:lnTo>
                    <a:pt x="138" y="402"/>
                  </a:lnTo>
                  <a:lnTo>
                    <a:pt x="136" y="402"/>
                  </a:lnTo>
                  <a:lnTo>
                    <a:pt x="134" y="40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0;p20">
              <a:extLst>
                <a:ext uri="{FF2B5EF4-FFF2-40B4-BE49-F238E27FC236}">
                  <a16:creationId xmlns:a16="http://schemas.microsoft.com/office/drawing/2014/main" id="{60DA1E00-07DE-686E-C1DE-5E49712D2C87}"/>
                </a:ext>
              </a:extLst>
            </p:cNvPr>
            <p:cNvSpPr/>
            <p:nvPr/>
          </p:nvSpPr>
          <p:spPr>
            <a:xfrm>
              <a:off x="5477865" y="3876500"/>
              <a:ext cx="479425" cy="785813"/>
            </a:xfrm>
            <a:custGeom>
              <a:avLst/>
              <a:gdLst/>
              <a:ahLst/>
              <a:cxnLst/>
              <a:rect l="l" t="t" r="r" b="b"/>
              <a:pathLst>
                <a:path w="304" h="534" extrusionOk="0">
                  <a:moveTo>
                    <a:pt x="23" y="375"/>
                  </a:moveTo>
                  <a:lnTo>
                    <a:pt x="29" y="375"/>
                  </a:lnTo>
                  <a:lnTo>
                    <a:pt x="29" y="361"/>
                  </a:lnTo>
                  <a:lnTo>
                    <a:pt x="30" y="361"/>
                  </a:lnTo>
                  <a:lnTo>
                    <a:pt x="42" y="346"/>
                  </a:lnTo>
                  <a:lnTo>
                    <a:pt x="38" y="339"/>
                  </a:lnTo>
                  <a:lnTo>
                    <a:pt x="47" y="333"/>
                  </a:lnTo>
                  <a:lnTo>
                    <a:pt x="47" y="332"/>
                  </a:lnTo>
                  <a:lnTo>
                    <a:pt x="45" y="332"/>
                  </a:lnTo>
                  <a:lnTo>
                    <a:pt x="44" y="332"/>
                  </a:lnTo>
                  <a:lnTo>
                    <a:pt x="38" y="333"/>
                  </a:lnTo>
                  <a:lnTo>
                    <a:pt x="38" y="323"/>
                  </a:lnTo>
                  <a:lnTo>
                    <a:pt x="49" y="325"/>
                  </a:lnTo>
                  <a:lnTo>
                    <a:pt x="47" y="296"/>
                  </a:lnTo>
                  <a:lnTo>
                    <a:pt x="35" y="292"/>
                  </a:lnTo>
                  <a:lnTo>
                    <a:pt x="47" y="293"/>
                  </a:lnTo>
                  <a:lnTo>
                    <a:pt x="40" y="285"/>
                  </a:lnTo>
                  <a:lnTo>
                    <a:pt x="42" y="283"/>
                  </a:lnTo>
                  <a:lnTo>
                    <a:pt x="45" y="278"/>
                  </a:lnTo>
                  <a:lnTo>
                    <a:pt x="34" y="282"/>
                  </a:lnTo>
                  <a:lnTo>
                    <a:pt x="29" y="238"/>
                  </a:lnTo>
                  <a:lnTo>
                    <a:pt x="29" y="195"/>
                  </a:lnTo>
                  <a:lnTo>
                    <a:pt x="24" y="196"/>
                  </a:lnTo>
                  <a:lnTo>
                    <a:pt x="29" y="186"/>
                  </a:lnTo>
                  <a:lnTo>
                    <a:pt x="19" y="191"/>
                  </a:lnTo>
                  <a:lnTo>
                    <a:pt x="22" y="182"/>
                  </a:lnTo>
                  <a:lnTo>
                    <a:pt x="19" y="181"/>
                  </a:lnTo>
                  <a:lnTo>
                    <a:pt x="17" y="177"/>
                  </a:lnTo>
                  <a:lnTo>
                    <a:pt x="26" y="160"/>
                  </a:lnTo>
                  <a:lnTo>
                    <a:pt x="26" y="152"/>
                  </a:lnTo>
                  <a:lnTo>
                    <a:pt x="37" y="153"/>
                  </a:lnTo>
                  <a:lnTo>
                    <a:pt x="29" y="131"/>
                  </a:lnTo>
                  <a:lnTo>
                    <a:pt x="35" y="125"/>
                  </a:lnTo>
                  <a:lnTo>
                    <a:pt x="38" y="114"/>
                  </a:lnTo>
                  <a:lnTo>
                    <a:pt x="47" y="101"/>
                  </a:lnTo>
                  <a:lnTo>
                    <a:pt x="55" y="95"/>
                  </a:lnTo>
                  <a:lnTo>
                    <a:pt x="52" y="88"/>
                  </a:lnTo>
                  <a:lnTo>
                    <a:pt x="60" y="85"/>
                  </a:lnTo>
                  <a:lnTo>
                    <a:pt x="59" y="91"/>
                  </a:lnTo>
                  <a:lnTo>
                    <a:pt x="62" y="92"/>
                  </a:lnTo>
                  <a:lnTo>
                    <a:pt x="69" y="69"/>
                  </a:lnTo>
                  <a:lnTo>
                    <a:pt x="66" y="55"/>
                  </a:lnTo>
                  <a:lnTo>
                    <a:pt x="70" y="53"/>
                  </a:lnTo>
                  <a:lnTo>
                    <a:pt x="71" y="58"/>
                  </a:lnTo>
                  <a:lnTo>
                    <a:pt x="77" y="51"/>
                  </a:lnTo>
                  <a:lnTo>
                    <a:pt x="67" y="45"/>
                  </a:lnTo>
                  <a:lnTo>
                    <a:pt x="70" y="44"/>
                  </a:lnTo>
                  <a:lnTo>
                    <a:pt x="73" y="45"/>
                  </a:lnTo>
                  <a:lnTo>
                    <a:pt x="77" y="44"/>
                  </a:lnTo>
                  <a:lnTo>
                    <a:pt x="76" y="41"/>
                  </a:lnTo>
                  <a:lnTo>
                    <a:pt x="80" y="34"/>
                  </a:lnTo>
                  <a:lnTo>
                    <a:pt x="81" y="34"/>
                  </a:lnTo>
                  <a:lnTo>
                    <a:pt x="83" y="31"/>
                  </a:lnTo>
                  <a:lnTo>
                    <a:pt x="89" y="30"/>
                  </a:lnTo>
                  <a:lnTo>
                    <a:pt x="94" y="24"/>
                  </a:lnTo>
                  <a:lnTo>
                    <a:pt x="94" y="20"/>
                  </a:lnTo>
                  <a:lnTo>
                    <a:pt x="88" y="15"/>
                  </a:lnTo>
                  <a:lnTo>
                    <a:pt x="114" y="13"/>
                  </a:lnTo>
                  <a:lnTo>
                    <a:pt x="128" y="12"/>
                  </a:lnTo>
                  <a:lnTo>
                    <a:pt x="138" y="11"/>
                  </a:lnTo>
                  <a:lnTo>
                    <a:pt x="145" y="11"/>
                  </a:lnTo>
                  <a:lnTo>
                    <a:pt x="154" y="11"/>
                  </a:lnTo>
                  <a:lnTo>
                    <a:pt x="161" y="9"/>
                  </a:lnTo>
                  <a:lnTo>
                    <a:pt x="171" y="8"/>
                  </a:lnTo>
                  <a:lnTo>
                    <a:pt x="175" y="8"/>
                  </a:lnTo>
                  <a:lnTo>
                    <a:pt x="181" y="8"/>
                  </a:lnTo>
                  <a:lnTo>
                    <a:pt x="185" y="8"/>
                  </a:lnTo>
                  <a:lnTo>
                    <a:pt x="192" y="6"/>
                  </a:lnTo>
                  <a:lnTo>
                    <a:pt x="197" y="6"/>
                  </a:lnTo>
                  <a:lnTo>
                    <a:pt x="200" y="6"/>
                  </a:lnTo>
                  <a:lnTo>
                    <a:pt x="202" y="5"/>
                  </a:lnTo>
                  <a:lnTo>
                    <a:pt x="208" y="5"/>
                  </a:lnTo>
                  <a:lnTo>
                    <a:pt x="217" y="5"/>
                  </a:lnTo>
                  <a:lnTo>
                    <a:pt x="221" y="4"/>
                  </a:lnTo>
                  <a:lnTo>
                    <a:pt x="228" y="4"/>
                  </a:lnTo>
                  <a:lnTo>
                    <a:pt x="236" y="4"/>
                  </a:lnTo>
                  <a:lnTo>
                    <a:pt x="255" y="1"/>
                  </a:lnTo>
                  <a:lnTo>
                    <a:pt x="257" y="1"/>
                  </a:lnTo>
                  <a:lnTo>
                    <a:pt x="267" y="0"/>
                  </a:lnTo>
                  <a:lnTo>
                    <a:pt x="271" y="0"/>
                  </a:lnTo>
                  <a:lnTo>
                    <a:pt x="279" y="9"/>
                  </a:lnTo>
                  <a:lnTo>
                    <a:pt x="282" y="11"/>
                  </a:lnTo>
                  <a:lnTo>
                    <a:pt x="282" y="16"/>
                  </a:lnTo>
                  <a:lnTo>
                    <a:pt x="280" y="34"/>
                  </a:lnTo>
                  <a:lnTo>
                    <a:pt x="280" y="44"/>
                  </a:lnTo>
                  <a:lnTo>
                    <a:pt x="280" y="53"/>
                  </a:lnTo>
                  <a:lnTo>
                    <a:pt x="280" y="58"/>
                  </a:lnTo>
                  <a:lnTo>
                    <a:pt x="280" y="59"/>
                  </a:lnTo>
                  <a:lnTo>
                    <a:pt x="280" y="67"/>
                  </a:lnTo>
                  <a:lnTo>
                    <a:pt x="280" y="73"/>
                  </a:lnTo>
                  <a:lnTo>
                    <a:pt x="280" y="87"/>
                  </a:lnTo>
                  <a:lnTo>
                    <a:pt x="280" y="89"/>
                  </a:lnTo>
                  <a:lnTo>
                    <a:pt x="280" y="98"/>
                  </a:lnTo>
                  <a:lnTo>
                    <a:pt x="280" y="102"/>
                  </a:lnTo>
                  <a:lnTo>
                    <a:pt x="280" y="107"/>
                  </a:lnTo>
                  <a:lnTo>
                    <a:pt x="280" y="125"/>
                  </a:lnTo>
                  <a:lnTo>
                    <a:pt x="280" y="135"/>
                  </a:lnTo>
                  <a:lnTo>
                    <a:pt x="280" y="137"/>
                  </a:lnTo>
                  <a:lnTo>
                    <a:pt x="280" y="159"/>
                  </a:lnTo>
                  <a:lnTo>
                    <a:pt x="280" y="163"/>
                  </a:lnTo>
                  <a:lnTo>
                    <a:pt x="280" y="173"/>
                  </a:lnTo>
                  <a:lnTo>
                    <a:pt x="280" y="185"/>
                  </a:lnTo>
                  <a:lnTo>
                    <a:pt x="280" y="193"/>
                  </a:lnTo>
                  <a:lnTo>
                    <a:pt x="280" y="195"/>
                  </a:lnTo>
                  <a:lnTo>
                    <a:pt x="280" y="218"/>
                  </a:lnTo>
                  <a:lnTo>
                    <a:pt x="280" y="222"/>
                  </a:lnTo>
                  <a:lnTo>
                    <a:pt x="280" y="225"/>
                  </a:lnTo>
                  <a:lnTo>
                    <a:pt x="280" y="250"/>
                  </a:lnTo>
                  <a:lnTo>
                    <a:pt x="280" y="254"/>
                  </a:lnTo>
                  <a:lnTo>
                    <a:pt x="280" y="263"/>
                  </a:lnTo>
                  <a:lnTo>
                    <a:pt x="280" y="283"/>
                  </a:lnTo>
                  <a:lnTo>
                    <a:pt x="280" y="286"/>
                  </a:lnTo>
                  <a:lnTo>
                    <a:pt x="280" y="293"/>
                  </a:lnTo>
                  <a:lnTo>
                    <a:pt x="280" y="300"/>
                  </a:lnTo>
                  <a:lnTo>
                    <a:pt x="280" y="301"/>
                  </a:lnTo>
                  <a:lnTo>
                    <a:pt x="280" y="305"/>
                  </a:lnTo>
                  <a:lnTo>
                    <a:pt x="280" y="312"/>
                  </a:lnTo>
                  <a:lnTo>
                    <a:pt x="279" y="339"/>
                  </a:lnTo>
                  <a:lnTo>
                    <a:pt x="280" y="341"/>
                  </a:lnTo>
                  <a:lnTo>
                    <a:pt x="280" y="343"/>
                  </a:lnTo>
                  <a:lnTo>
                    <a:pt x="283" y="359"/>
                  </a:lnTo>
                  <a:lnTo>
                    <a:pt x="285" y="382"/>
                  </a:lnTo>
                  <a:lnTo>
                    <a:pt x="285" y="383"/>
                  </a:lnTo>
                  <a:lnTo>
                    <a:pt x="286" y="389"/>
                  </a:lnTo>
                  <a:lnTo>
                    <a:pt x="287" y="394"/>
                  </a:lnTo>
                  <a:lnTo>
                    <a:pt x="289" y="408"/>
                  </a:lnTo>
                  <a:lnTo>
                    <a:pt x="291" y="423"/>
                  </a:lnTo>
                  <a:lnTo>
                    <a:pt x="291" y="426"/>
                  </a:lnTo>
                  <a:lnTo>
                    <a:pt x="293" y="430"/>
                  </a:lnTo>
                  <a:lnTo>
                    <a:pt x="293" y="436"/>
                  </a:lnTo>
                  <a:lnTo>
                    <a:pt x="297" y="462"/>
                  </a:lnTo>
                  <a:lnTo>
                    <a:pt x="297" y="463"/>
                  </a:lnTo>
                  <a:lnTo>
                    <a:pt x="298" y="479"/>
                  </a:lnTo>
                  <a:lnTo>
                    <a:pt x="301" y="492"/>
                  </a:lnTo>
                  <a:lnTo>
                    <a:pt x="303" y="505"/>
                  </a:lnTo>
                  <a:lnTo>
                    <a:pt x="293" y="509"/>
                  </a:lnTo>
                  <a:lnTo>
                    <a:pt x="269" y="509"/>
                  </a:lnTo>
                  <a:lnTo>
                    <a:pt x="260" y="502"/>
                  </a:lnTo>
                  <a:lnTo>
                    <a:pt x="260" y="506"/>
                  </a:lnTo>
                  <a:lnTo>
                    <a:pt x="247" y="506"/>
                  </a:lnTo>
                  <a:lnTo>
                    <a:pt x="221" y="516"/>
                  </a:lnTo>
                  <a:lnTo>
                    <a:pt x="215" y="510"/>
                  </a:lnTo>
                  <a:lnTo>
                    <a:pt x="217" y="516"/>
                  </a:lnTo>
                  <a:lnTo>
                    <a:pt x="202" y="533"/>
                  </a:lnTo>
                  <a:lnTo>
                    <a:pt x="200" y="533"/>
                  </a:lnTo>
                  <a:lnTo>
                    <a:pt x="190" y="526"/>
                  </a:lnTo>
                  <a:lnTo>
                    <a:pt x="182" y="505"/>
                  </a:lnTo>
                  <a:lnTo>
                    <a:pt x="177" y="499"/>
                  </a:lnTo>
                  <a:lnTo>
                    <a:pt x="175" y="499"/>
                  </a:lnTo>
                  <a:lnTo>
                    <a:pt x="166" y="483"/>
                  </a:lnTo>
                  <a:lnTo>
                    <a:pt x="167" y="473"/>
                  </a:lnTo>
                  <a:lnTo>
                    <a:pt x="172" y="454"/>
                  </a:lnTo>
                  <a:lnTo>
                    <a:pt x="174" y="445"/>
                  </a:lnTo>
                  <a:lnTo>
                    <a:pt x="171" y="445"/>
                  </a:lnTo>
                  <a:lnTo>
                    <a:pt x="164" y="445"/>
                  </a:lnTo>
                  <a:lnTo>
                    <a:pt x="138" y="448"/>
                  </a:lnTo>
                  <a:lnTo>
                    <a:pt x="125" y="449"/>
                  </a:lnTo>
                  <a:lnTo>
                    <a:pt x="117" y="449"/>
                  </a:lnTo>
                  <a:lnTo>
                    <a:pt x="114" y="449"/>
                  </a:lnTo>
                  <a:lnTo>
                    <a:pt x="103" y="451"/>
                  </a:lnTo>
                  <a:lnTo>
                    <a:pt x="99" y="451"/>
                  </a:lnTo>
                  <a:lnTo>
                    <a:pt x="98" y="452"/>
                  </a:lnTo>
                  <a:lnTo>
                    <a:pt x="85" y="452"/>
                  </a:lnTo>
                  <a:lnTo>
                    <a:pt x="80" y="452"/>
                  </a:lnTo>
                  <a:lnTo>
                    <a:pt x="73" y="454"/>
                  </a:lnTo>
                  <a:lnTo>
                    <a:pt x="58" y="455"/>
                  </a:lnTo>
                  <a:lnTo>
                    <a:pt x="52" y="455"/>
                  </a:lnTo>
                  <a:lnTo>
                    <a:pt x="42" y="455"/>
                  </a:lnTo>
                  <a:lnTo>
                    <a:pt x="35" y="456"/>
                  </a:lnTo>
                  <a:lnTo>
                    <a:pt x="23" y="456"/>
                  </a:lnTo>
                  <a:lnTo>
                    <a:pt x="0" y="458"/>
                  </a:lnTo>
                  <a:lnTo>
                    <a:pt x="2" y="456"/>
                  </a:lnTo>
                  <a:lnTo>
                    <a:pt x="0" y="444"/>
                  </a:lnTo>
                  <a:lnTo>
                    <a:pt x="2" y="437"/>
                  </a:lnTo>
                  <a:lnTo>
                    <a:pt x="9" y="418"/>
                  </a:lnTo>
                  <a:lnTo>
                    <a:pt x="6" y="387"/>
                  </a:lnTo>
                  <a:lnTo>
                    <a:pt x="17" y="376"/>
                  </a:lnTo>
                  <a:lnTo>
                    <a:pt x="19" y="376"/>
                  </a:lnTo>
                  <a:lnTo>
                    <a:pt x="20" y="375"/>
                  </a:lnTo>
                  <a:lnTo>
                    <a:pt x="23" y="375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1;p20">
              <a:extLst>
                <a:ext uri="{FF2B5EF4-FFF2-40B4-BE49-F238E27FC236}">
                  <a16:creationId xmlns:a16="http://schemas.microsoft.com/office/drawing/2014/main" id="{48EE45B7-375F-F244-CB42-2C9BDC9E7347}"/>
                </a:ext>
              </a:extLst>
            </p:cNvPr>
            <p:cNvSpPr/>
            <p:nvPr/>
          </p:nvSpPr>
          <p:spPr>
            <a:xfrm>
              <a:off x="5904903" y="3838400"/>
              <a:ext cx="528637" cy="796926"/>
            </a:xfrm>
            <a:custGeom>
              <a:avLst/>
              <a:gdLst/>
              <a:ahLst/>
              <a:cxnLst/>
              <a:rect l="l" t="t" r="r" b="b"/>
              <a:pathLst>
                <a:path w="335" h="542" extrusionOk="0">
                  <a:moveTo>
                    <a:pt x="20" y="448"/>
                  </a:moveTo>
                  <a:lnTo>
                    <a:pt x="20" y="450"/>
                  </a:lnTo>
                  <a:lnTo>
                    <a:pt x="22" y="454"/>
                  </a:lnTo>
                  <a:lnTo>
                    <a:pt x="22" y="460"/>
                  </a:lnTo>
                  <a:lnTo>
                    <a:pt x="26" y="486"/>
                  </a:lnTo>
                  <a:lnTo>
                    <a:pt x="26" y="488"/>
                  </a:lnTo>
                  <a:lnTo>
                    <a:pt x="27" y="503"/>
                  </a:lnTo>
                  <a:lnTo>
                    <a:pt x="30" y="517"/>
                  </a:lnTo>
                  <a:lnTo>
                    <a:pt x="31" y="529"/>
                  </a:lnTo>
                  <a:lnTo>
                    <a:pt x="33" y="525"/>
                  </a:lnTo>
                  <a:lnTo>
                    <a:pt x="44" y="525"/>
                  </a:lnTo>
                  <a:lnTo>
                    <a:pt x="49" y="531"/>
                  </a:lnTo>
                  <a:lnTo>
                    <a:pt x="56" y="528"/>
                  </a:lnTo>
                  <a:lnTo>
                    <a:pt x="56" y="511"/>
                  </a:lnTo>
                  <a:lnTo>
                    <a:pt x="63" y="491"/>
                  </a:lnTo>
                  <a:lnTo>
                    <a:pt x="72" y="496"/>
                  </a:lnTo>
                  <a:lnTo>
                    <a:pt x="73" y="510"/>
                  </a:lnTo>
                  <a:lnTo>
                    <a:pt x="66" y="541"/>
                  </a:lnTo>
                  <a:lnTo>
                    <a:pt x="109" y="529"/>
                  </a:lnTo>
                  <a:lnTo>
                    <a:pt x="124" y="510"/>
                  </a:lnTo>
                  <a:lnTo>
                    <a:pt x="119" y="504"/>
                  </a:lnTo>
                  <a:lnTo>
                    <a:pt x="120" y="491"/>
                  </a:lnTo>
                  <a:lnTo>
                    <a:pt x="97" y="470"/>
                  </a:lnTo>
                  <a:lnTo>
                    <a:pt x="98" y="453"/>
                  </a:lnTo>
                  <a:lnTo>
                    <a:pt x="128" y="449"/>
                  </a:lnTo>
                  <a:lnTo>
                    <a:pt x="131" y="449"/>
                  </a:lnTo>
                  <a:lnTo>
                    <a:pt x="137" y="449"/>
                  </a:lnTo>
                  <a:lnTo>
                    <a:pt x="139" y="448"/>
                  </a:lnTo>
                  <a:lnTo>
                    <a:pt x="152" y="446"/>
                  </a:lnTo>
                  <a:lnTo>
                    <a:pt x="171" y="445"/>
                  </a:lnTo>
                  <a:lnTo>
                    <a:pt x="177" y="443"/>
                  </a:lnTo>
                  <a:lnTo>
                    <a:pt x="178" y="443"/>
                  </a:lnTo>
                  <a:lnTo>
                    <a:pt x="181" y="443"/>
                  </a:lnTo>
                  <a:lnTo>
                    <a:pt x="192" y="442"/>
                  </a:lnTo>
                  <a:lnTo>
                    <a:pt x="195" y="442"/>
                  </a:lnTo>
                  <a:lnTo>
                    <a:pt x="207" y="441"/>
                  </a:lnTo>
                  <a:lnTo>
                    <a:pt x="209" y="441"/>
                  </a:lnTo>
                  <a:lnTo>
                    <a:pt x="220" y="439"/>
                  </a:lnTo>
                  <a:lnTo>
                    <a:pt x="225" y="439"/>
                  </a:lnTo>
                  <a:lnTo>
                    <a:pt x="228" y="439"/>
                  </a:lnTo>
                  <a:lnTo>
                    <a:pt x="231" y="438"/>
                  </a:lnTo>
                  <a:lnTo>
                    <a:pt x="241" y="436"/>
                  </a:lnTo>
                  <a:lnTo>
                    <a:pt x="248" y="436"/>
                  </a:lnTo>
                  <a:lnTo>
                    <a:pt x="264" y="434"/>
                  </a:lnTo>
                  <a:lnTo>
                    <a:pt x="289" y="431"/>
                  </a:lnTo>
                  <a:lnTo>
                    <a:pt x="291" y="431"/>
                  </a:lnTo>
                  <a:lnTo>
                    <a:pt x="311" y="427"/>
                  </a:lnTo>
                  <a:lnTo>
                    <a:pt x="320" y="427"/>
                  </a:lnTo>
                  <a:lnTo>
                    <a:pt x="334" y="424"/>
                  </a:lnTo>
                  <a:lnTo>
                    <a:pt x="334" y="423"/>
                  </a:lnTo>
                  <a:lnTo>
                    <a:pt x="331" y="417"/>
                  </a:lnTo>
                  <a:lnTo>
                    <a:pt x="328" y="411"/>
                  </a:lnTo>
                  <a:lnTo>
                    <a:pt x="321" y="399"/>
                  </a:lnTo>
                  <a:lnTo>
                    <a:pt x="321" y="392"/>
                  </a:lnTo>
                  <a:lnTo>
                    <a:pt x="321" y="385"/>
                  </a:lnTo>
                  <a:lnTo>
                    <a:pt x="322" y="371"/>
                  </a:lnTo>
                  <a:lnTo>
                    <a:pt x="322" y="370"/>
                  </a:lnTo>
                  <a:lnTo>
                    <a:pt x="320" y="357"/>
                  </a:lnTo>
                  <a:lnTo>
                    <a:pt x="313" y="352"/>
                  </a:lnTo>
                  <a:lnTo>
                    <a:pt x="311" y="344"/>
                  </a:lnTo>
                  <a:lnTo>
                    <a:pt x="311" y="342"/>
                  </a:lnTo>
                  <a:lnTo>
                    <a:pt x="310" y="342"/>
                  </a:lnTo>
                  <a:lnTo>
                    <a:pt x="310" y="332"/>
                  </a:lnTo>
                  <a:lnTo>
                    <a:pt x="310" y="330"/>
                  </a:lnTo>
                  <a:lnTo>
                    <a:pt x="314" y="319"/>
                  </a:lnTo>
                  <a:lnTo>
                    <a:pt x="314" y="317"/>
                  </a:lnTo>
                  <a:lnTo>
                    <a:pt x="314" y="310"/>
                  </a:lnTo>
                  <a:lnTo>
                    <a:pt x="313" y="303"/>
                  </a:lnTo>
                  <a:lnTo>
                    <a:pt x="318" y="296"/>
                  </a:lnTo>
                  <a:lnTo>
                    <a:pt x="324" y="291"/>
                  </a:lnTo>
                  <a:lnTo>
                    <a:pt x="325" y="288"/>
                  </a:lnTo>
                  <a:lnTo>
                    <a:pt x="315" y="281"/>
                  </a:lnTo>
                  <a:lnTo>
                    <a:pt x="317" y="276"/>
                  </a:lnTo>
                  <a:lnTo>
                    <a:pt x="314" y="262"/>
                  </a:lnTo>
                  <a:lnTo>
                    <a:pt x="313" y="262"/>
                  </a:lnTo>
                  <a:lnTo>
                    <a:pt x="304" y="252"/>
                  </a:lnTo>
                  <a:lnTo>
                    <a:pt x="302" y="249"/>
                  </a:lnTo>
                  <a:lnTo>
                    <a:pt x="299" y="238"/>
                  </a:lnTo>
                  <a:lnTo>
                    <a:pt x="297" y="238"/>
                  </a:lnTo>
                  <a:lnTo>
                    <a:pt x="297" y="237"/>
                  </a:lnTo>
                  <a:lnTo>
                    <a:pt x="297" y="234"/>
                  </a:lnTo>
                  <a:lnTo>
                    <a:pt x="292" y="224"/>
                  </a:lnTo>
                  <a:lnTo>
                    <a:pt x="289" y="215"/>
                  </a:lnTo>
                  <a:lnTo>
                    <a:pt x="288" y="212"/>
                  </a:lnTo>
                  <a:lnTo>
                    <a:pt x="284" y="199"/>
                  </a:lnTo>
                  <a:lnTo>
                    <a:pt x="284" y="198"/>
                  </a:lnTo>
                  <a:lnTo>
                    <a:pt x="284" y="196"/>
                  </a:lnTo>
                  <a:lnTo>
                    <a:pt x="281" y="188"/>
                  </a:lnTo>
                  <a:lnTo>
                    <a:pt x="277" y="172"/>
                  </a:lnTo>
                  <a:lnTo>
                    <a:pt x="274" y="165"/>
                  </a:lnTo>
                  <a:lnTo>
                    <a:pt x="273" y="159"/>
                  </a:lnTo>
                  <a:lnTo>
                    <a:pt x="271" y="158"/>
                  </a:lnTo>
                  <a:lnTo>
                    <a:pt x="268" y="144"/>
                  </a:lnTo>
                  <a:lnTo>
                    <a:pt x="267" y="141"/>
                  </a:lnTo>
                  <a:lnTo>
                    <a:pt x="261" y="122"/>
                  </a:lnTo>
                  <a:lnTo>
                    <a:pt x="261" y="119"/>
                  </a:lnTo>
                  <a:lnTo>
                    <a:pt x="260" y="115"/>
                  </a:lnTo>
                  <a:lnTo>
                    <a:pt x="257" y="108"/>
                  </a:lnTo>
                  <a:lnTo>
                    <a:pt x="257" y="105"/>
                  </a:lnTo>
                  <a:lnTo>
                    <a:pt x="256" y="101"/>
                  </a:lnTo>
                  <a:lnTo>
                    <a:pt x="255" y="95"/>
                  </a:lnTo>
                  <a:lnTo>
                    <a:pt x="252" y="87"/>
                  </a:lnTo>
                  <a:lnTo>
                    <a:pt x="250" y="80"/>
                  </a:lnTo>
                  <a:lnTo>
                    <a:pt x="248" y="74"/>
                  </a:lnTo>
                  <a:lnTo>
                    <a:pt x="245" y="62"/>
                  </a:lnTo>
                  <a:lnTo>
                    <a:pt x="242" y="55"/>
                  </a:lnTo>
                  <a:lnTo>
                    <a:pt x="241" y="48"/>
                  </a:lnTo>
                  <a:lnTo>
                    <a:pt x="238" y="41"/>
                  </a:lnTo>
                  <a:lnTo>
                    <a:pt x="236" y="38"/>
                  </a:lnTo>
                  <a:lnTo>
                    <a:pt x="234" y="24"/>
                  </a:lnTo>
                  <a:lnTo>
                    <a:pt x="231" y="16"/>
                  </a:lnTo>
                  <a:lnTo>
                    <a:pt x="230" y="12"/>
                  </a:lnTo>
                  <a:lnTo>
                    <a:pt x="228" y="11"/>
                  </a:lnTo>
                  <a:lnTo>
                    <a:pt x="225" y="0"/>
                  </a:lnTo>
                  <a:lnTo>
                    <a:pt x="224" y="0"/>
                  </a:lnTo>
                  <a:lnTo>
                    <a:pt x="205" y="1"/>
                  </a:lnTo>
                  <a:lnTo>
                    <a:pt x="202" y="2"/>
                  </a:lnTo>
                  <a:lnTo>
                    <a:pt x="185" y="4"/>
                  </a:lnTo>
                  <a:lnTo>
                    <a:pt x="169" y="5"/>
                  </a:lnTo>
                  <a:lnTo>
                    <a:pt x="164" y="5"/>
                  </a:lnTo>
                  <a:lnTo>
                    <a:pt x="159" y="6"/>
                  </a:lnTo>
                  <a:lnTo>
                    <a:pt x="148" y="8"/>
                  </a:lnTo>
                  <a:lnTo>
                    <a:pt x="124" y="11"/>
                  </a:lnTo>
                  <a:lnTo>
                    <a:pt x="119" y="11"/>
                  </a:lnTo>
                  <a:lnTo>
                    <a:pt x="116" y="11"/>
                  </a:lnTo>
                  <a:lnTo>
                    <a:pt x="112" y="12"/>
                  </a:lnTo>
                  <a:lnTo>
                    <a:pt x="85" y="13"/>
                  </a:lnTo>
                  <a:lnTo>
                    <a:pt x="83" y="15"/>
                  </a:lnTo>
                  <a:lnTo>
                    <a:pt x="72" y="15"/>
                  </a:lnTo>
                  <a:lnTo>
                    <a:pt x="52" y="18"/>
                  </a:lnTo>
                  <a:lnTo>
                    <a:pt x="45" y="18"/>
                  </a:lnTo>
                  <a:lnTo>
                    <a:pt x="26" y="20"/>
                  </a:lnTo>
                  <a:lnTo>
                    <a:pt x="19" y="20"/>
                  </a:lnTo>
                  <a:lnTo>
                    <a:pt x="0" y="22"/>
                  </a:lnTo>
                  <a:lnTo>
                    <a:pt x="0" y="23"/>
                  </a:lnTo>
                  <a:lnTo>
                    <a:pt x="8" y="33"/>
                  </a:lnTo>
                  <a:lnTo>
                    <a:pt x="11" y="34"/>
                  </a:lnTo>
                  <a:lnTo>
                    <a:pt x="11" y="40"/>
                  </a:lnTo>
                  <a:lnTo>
                    <a:pt x="9" y="58"/>
                  </a:lnTo>
                  <a:lnTo>
                    <a:pt x="9" y="67"/>
                  </a:lnTo>
                  <a:lnTo>
                    <a:pt x="9" y="77"/>
                  </a:lnTo>
                  <a:lnTo>
                    <a:pt x="9" y="81"/>
                  </a:lnTo>
                  <a:lnTo>
                    <a:pt x="9" y="83"/>
                  </a:lnTo>
                  <a:lnTo>
                    <a:pt x="9" y="91"/>
                  </a:lnTo>
                  <a:lnTo>
                    <a:pt x="9" y="97"/>
                  </a:lnTo>
                  <a:lnTo>
                    <a:pt x="9" y="110"/>
                  </a:lnTo>
                  <a:lnTo>
                    <a:pt x="9" y="113"/>
                  </a:lnTo>
                  <a:lnTo>
                    <a:pt x="9" y="122"/>
                  </a:lnTo>
                  <a:lnTo>
                    <a:pt x="9" y="126"/>
                  </a:lnTo>
                  <a:lnTo>
                    <a:pt x="9" y="131"/>
                  </a:lnTo>
                  <a:lnTo>
                    <a:pt x="9" y="149"/>
                  </a:lnTo>
                  <a:lnTo>
                    <a:pt x="9" y="159"/>
                  </a:lnTo>
                  <a:lnTo>
                    <a:pt x="9" y="160"/>
                  </a:lnTo>
                  <a:lnTo>
                    <a:pt x="9" y="183"/>
                  </a:lnTo>
                  <a:lnTo>
                    <a:pt x="9" y="187"/>
                  </a:lnTo>
                  <a:lnTo>
                    <a:pt x="9" y="196"/>
                  </a:lnTo>
                  <a:lnTo>
                    <a:pt x="9" y="209"/>
                  </a:lnTo>
                  <a:lnTo>
                    <a:pt x="9" y="217"/>
                  </a:lnTo>
                  <a:lnTo>
                    <a:pt x="9" y="219"/>
                  </a:lnTo>
                  <a:lnTo>
                    <a:pt x="9" y="242"/>
                  </a:lnTo>
                  <a:lnTo>
                    <a:pt x="9" y="246"/>
                  </a:lnTo>
                  <a:lnTo>
                    <a:pt x="9" y="249"/>
                  </a:lnTo>
                  <a:lnTo>
                    <a:pt x="9" y="274"/>
                  </a:lnTo>
                  <a:lnTo>
                    <a:pt x="9" y="278"/>
                  </a:lnTo>
                  <a:lnTo>
                    <a:pt x="9" y="287"/>
                  </a:lnTo>
                  <a:lnTo>
                    <a:pt x="9" y="307"/>
                  </a:lnTo>
                  <a:lnTo>
                    <a:pt x="9" y="310"/>
                  </a:lnTo>
                  <a:lnTo>
                    <a:pt x="9" y="317"/>
                  </a:lnTo>
                  <a:lnTo>
                    <a:pt x="9" y="324"/>
                  </a:lnTo>
                  <a:lnTo>
                    <a:pt x="9" y="325"/>
                  </a:lnTo>
                  <a:lnTo>
                    <a:pt x="9" y="330"/>
                  </a:lnTo>
                  <a:lnTo>
                    <a:pt x="9" y="337"/>
                  </a:lnTo>
                  <a:lnTo>
                    <a:pt x="8" y="363"/>
                  </a:lnTo>
                  <a:lnTo>
                    <a:pt x="9" y="366"/>
                  </a:lnTo>
                  <a:lnTo>
                    <a:pt x="9" y="367"/>
                  </a:lnTo>
                  <a:lnTo>
                    <a:pt x="12" y="384"/>
                  </a:lnTo>
                  <a:lnTo>
                    <a:pt x="13" y="406"/>
                  </a:lnTo>
                  <a:lnTo>
                    <a:pt x="13" y="407"/>
                  </a:lnTo>
                  <a:lnTo>
                    <a:pt x="15" y="413"/>
                  </a:lnTo>
                  <a:lnTo>
                    <a:pt x="16" y="418"/>
                  </a:lnTo>
                  <a:lnTo>
                    <a:pt x="18" y="432"/>
                  </a:lnTo>
                  <a:lnTo>
                    <a:pt x="20" y="448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68" name="Google Shape;162;p20">
              <a:extLst>
                <a:ext uri="{FF2B5EF4-FFF2-40B4-BE49-F238E27FC236}">
                  <a16:creationId xmlns:a16="http://schemas.microsoft.com/office/drawing/2014/main" id="{672A61E8-6458-9984-4DF8-F811234729DF}"/>
                </a:ext>
              </a:extLst>
            </p:cNvPr>
            <p:cNvGrpSpPr/>
            <p:nvPr/>
          </p:nvGrpSpPr>
          <p:grpSpPr>
            <a:xfrm>
              <a:off x="6062065" y="4435300"/>
              <a:ext cx="1235075" cy="987425"/>
              <a:chOff x="5181600" y="4435475"/>
              <a:chExt cx="1235075" cy="987425"/>
            </a:xfrm>
          </p:grpSpPr>
          <p:sp>
            <p:nvSpPr>
              <p:cNvPr id="187" name="Google Shape;163;p20">
                <a:extLst>
                  <a:ext uri="{FF2B5EF4-FFF2-40B4-BE49-F238E27FC236}">
                    <a16:creationId xmlns:a16="http://schemas.microsoft.com/office/drawing/2014/main" id="{E3F10418-1C63-6AE2-E61B-01D9A1BC0297}"/>
                  </a:ext>
                </a:extLst>
              </p:cNvPr>
              <p:cNvSpPr/>
              <p:nvPr/>
            </p:nvSpPr>
            <p:spPr>
              <a:xfrm>
                <a:off x="5181600" y="4435475"/>
                <a:ext cx="1235075" cy="903288"/>
              </a:xfrm>
              <a:custGeom>
                <a:avLst/>
                <a:gdLst/>
                <a:ahLst/>
                <a:cxnLst/>
                <a:rect l="l" t="t" r="r" b="b"/>
                <a:pathLst>
                  <a:path w="783" h="614" extrusionOk="0">
                    <a:moveTo>
                      <a:pt x="156" y="110"/>
                    </a:moveTo>
                    <a:lnTo>
                      <a:pt x="193" y="127"/>
                    </a:lnTo>
                    <a:lnTo>
                      <a:pt x="205" y="138"/>
                    </a:lnTo>
                    <a:lnTo>
                      <a:pt x="218" y="142"/>
                    </a:lnTo>
                    <a:lnTo>
                      <a:pt x="220" y="166"/>
                    </a:lnTo>
                    <a:lnTo>
                      <a:pt x="218" y="147"/>
                    </a:lnTo>
                    <a:lnTo>
                      <a:pt x="222" y="167"/>
                    </a:lnTo>
                    <a:lnTo>
                      <a:pt x="236" y="166"/>
                    </a:lnTo>
                    <a:lnTo>
                      <a:pt x="245" y="170"/>
                    </a:lnTo>
                    <a:lnTo>
                      <a:pt x="244" y="160"/>
                    </a:lnTo>
                    <a:lnTo>
                      <a:pt x="256" y="160"/>
                    </a:lnTo>
                    <a:lnTo>
                      <a:pt x="265" y="152"/>
                    </a:lnTo>
                    <a:lnTo>
                      <a:pt x="263" y="156"/>
                    </a:lnTo>
                    <a:lnTo>
                      <a:pt x="300" y="133"/>
                    </a:lnTo>
                    <a:lnTo>
                      <a:pt x="311" y="133"/>
                    </a:lnTo>
                    <a:lnTo>
                      <a:pt x="312" y="124"/>
                    </a:lnTo>
                    <a:lnTo>
                      <a:pt x="311" y="122"/>
                    </a:lnTo>
                    <a:lnTo>
                      <a:pt x="320" y="110"/>
                    </a:lnTo>
                    <a:lnTo>
                      <a:pt x="336" y="108"/>
                    </a:lnTo>
                    <a:lnTo>
                      <a:pt x="343" y="108"/>
                    </a:lnTo>
                    <a:lnTo>
                      <a:pt x="344" y="108"/>
                    </a:lnTo>
                    <a:lnTo>
                      <a:pt x="380" y="126"/>
                    </a:lnTo>
                    <a:lnTo>
                      <a:pt x="386" y="137"/>
                    </a:lnTo>
                    <a:lnTo>
                      <a:pt x="402" y="145"/>
                    </a:lnTo>
                    <a:lnTo>
                      <a:pt x="409" y="163"/>
                    </a:lnTo>
                    <a:lnTo>
                      <a:pt x="422" y="167"/>
                    </a:lnTo>
                    <a:lnTo>
                      <a:pt x="433" y="183"/>
                    </a:lnTo>
                    <a:lnTo>
                      <a:pt x="441" y="185"/>
                    </a:lnTo>
                    <a:lnTo>
                      <a:pt x="443" y="199"/>
                    </a:lnTo>
                    <a:lnTo>
                      <a:pt x="448" y="199"/>
                    </a:lnTo>
                    <a:lnTo>
                      <a:pt x="450" y="194"/>
                    </a:lnTo>
                    <a:lnTo>
                      <a:pt x="462" y="192"/>
                    </a:lnTo>
                    <a:lnTo>
                      <a:pt x="469" y="195"/>
                    </a:lnTo>
                    <a:lnTo>
                      <a:pt x="475" y="209"/>
                    </a:lnTo>
                    <a:lnTo>
                      <a:pt x="483" y="217"/>
                    </a:lnTo>
                    <a:lnTo>
                      <a:pt x="479" y="230"/>
                    </a:lnTo>
                    <a:lnTo>
                      <a:pt x="484" y="234"/>
                    </a:lnTo>
                    <a:lnTo>
                      <a:pt x="483" y="237"/>
                    </a:lnTo>
                    <a:lnTo>
                      <a:pt x="487" y="239"/>
                    </a:lnTo>
                    <a:lnTo>
                      <a:pt x="488" y="241"/>
                    </a:lnTo>
                    <a:lnTo>
                      <a:pt x="491" y="267"/>
                    </a:lnTo>
                    <a:lnTo>
                      <a:pt x="487" y="288"/>
                    </a:lnTo>
                    <a:lnTo>
                      <a:pt x="483" y="298"/>
                    </a:lnTo>
                    <a:lnTo>
                      <a:pt x="487" y="302"/>
                    </a:lnTo>
                    <a:lnTo>
                      <a:pt x="483" y="306"/>
                    </a:lnTo>
                    <a:lnTo>
                      <a:pt x="484" y="330"/>
                    </a:lnTo>
                    <a:lnTo>
                      <a:pt x="495" y="342"/>
                    </a:lnTo>
                    <a:lnTo>
                      <a:pt x="498" y="353"/>
                    </a:lnTo>
                    <a:lnTo>
                      <a:pt x="501" y="355"/>
                    </a:lnTo>
                    <a:lnTo>
                      <a:pt x="508" y="341"/>
                    </a:lnTo>
                    <a:lnTo>
                      <a:pt x="508" y="327"/>
                    </a:lnTo>
                    <a:lnTo>
                      <a:pt x="505" y="323"/>
                    </a:lnTo>
                    <a:lnTo>
                      <a:pt x="495" y="320"/>
                    </a:lnTo>
                    <a:lnTo>
                      <a:pt x="502" y="317"/>
                    </a:lnTo>
                    <a:lnTo>
                      <a:pt x="519" y="330"/>
                    </a:lnTo>
                    <a:lnTo>
                      <a:pt x="519" y="324"/>
                    </a:lnTo>
                    <a:lnTo>
                      <a:pt x="526" y="323"/>
                    </a:lnTo>
                    <a:lnTo>
                      <a:pt x="516" y="350"/>
                    </a:lnTo>
                    <a:lnTo>
                      <a:pt x="511" y="357"/>
                    </a:lnTo>
                    <a:lnTo>
                      <a:pt x="511" y="360"/>
                    </a:lnTo>
                    <a:lnTo>
                      <a:pt x="500" y="364"/>
                    </a:lnTo>
                    <a:lnTo>
                      <a:pt x="512" y="378"/>
                    </a:lnTo>
                    <a:lnTo>
                      <a:pt x="525" y="392"/>
                    </a:lnTo>
                    <a:lnTo>
                      <a:pt x="545" y="422"/>
                    </a:lnTo>
                    <a:lnTo>
                      <a:pt x="551" y="428"/>
                    </a:lnTo>
                    <a:lnTo>
                      <a:pt x="551" y="429"/>
                    </a:lnTo>
                    <a:lnTo>
                      <a:pt x="556" y="438"/>
                    </a:lnTo>
                    <a:lnTo>
                      <a:pt x="570" y="467"/>
                    </a:lnTo>
                    <a:lnTo>
                      <a:pt x="577" y="474"/>
                    </a:lnTo>
                    <a:lnTo>
                      <a:pt x="588" y="470"/>
                    </a:lnTo>
                    <a:lnTo>
                      <a:pt x="588" y="465"/>
                    </a:lnTo>
                    <a:lnTo>
                      <a:pt x="605" y="481"/>
                    </a:lnTo>
                    <a:lnTo>
                      <a:pt x="613" y="502"/>
                    </a:lnTo>
                    <a:lnTo>
                      <a:pt x="630" y="529"/>
                    </a:lnTo>
                    <a:lnTo>
                      <a:pt x="630" y="525"/>
                    </a:lnTo>
                    <a:lnTo>
                      <a:pt x="634" y="522"/>
                    </a:lnTo>
                    <a:lnTo>
                      <a:pt x="651" y="531"/>
                    </a:lnTo>
                    <a:lnTo>
                      <a:pt x="658" y="532"/>
                    </a:lnTo>
                    <a:lnTo>
                      <a:pt x="676" y="546"/>
                    </a:lnTo>
                    <a:lnTo>
                      <a:pt x="693" y="574"/>
                    </a:lnTo>
                    <a:lnTo>
                      <a:pt x="690" y="576"/>
                    </a:lnTo>
                    <a:lnTo>
                      <a:pt x="690" y="588"/>
                    </a:lnTo>
                    <a:lnTo>
                      <a:pt x="700" y="597"/>
                    </a:lnTo>
                    <a:lnTo>
                      <a:pt x="708" y="594"/>
                    </a:lnTo>
                    <a:lnTo>
                      <a:pt x="722" y="588"/>
                    </a:lnTo>
                    <a:lnTo>
                      <a:pt x="727" y="588"/>
                    </a:lnTo>
                    <a:lnTo>
                      <a:pt x="727" y="589"/>
                    </a:lnTo>
                    <a:lnTo>
                      <a:pt x="737" y="588"/>
                    </a:lnTo>
                    <a:lnTo>
                      <a:pt x="734" y="600"/>
                    </a:lnTo>
                    <a:lnTo>
                      <a:pt x="737" y="603"/>
                    </a:lnTo>
                    <a:lnTo>
                      <a:pt x="744" y="599"/>
                    </a:lnTo>
                    <a:lnTo>
                      <a:pt x="741" y="588"/>
                    </a:lnTo>
                    <a:lnTo>
                      <a:pt x="743" y="581"/>
                    </a:lnTo>
                    <a:lnTo>
                      <a:pt x="745" y="582"/>
                    </a:lnTo>
                    <a:lnTo>
                      <a:pt x="756" y="578"/>
                    </a:lnTo>
                    <a:lnTo>
                      <a:pt x="758" y="596"/>
                    </a:lnTo>
                    <a:lnTo>
                      <a:pt x="752" y="600"/>
                    </a:lnTo>
                    <a:lnTo>
                      <a:pt x="755" y="601"/>
                    </a:lnTo>
                    <a:lnTo>
                      <a:pt x="745" y="613"/>
                    </a:lnTo>
                    <a:lnTo>
                      <a:pt x="754" y="606"/>
                    </a:lnTo>
                    <a:lnTo>
                      <a:pt x="769" y="583"/>
                    </a:lnTo>
                    <a:lnTo>
                      <a:pt x="777" y="558"/>
                    </a:lnTo>
                    <a:lnTo>
                      <a:pt x="782" y="542"/>
                    </a:lnTo>
                    <a:lnTo>
                      <a:pt x="782" y="539"/>
                    </a:lnTo>
                    <a:lnTo>
                      <a:pt x="776" y="558"/>
                    </a:lnTo>
                    <a:lnTo>
                      <a:pt x="766" y="565"/>
                    </a:lnTo>
                    <a:lnTo>
                      <a:pt x="770" y="557"/>
                    </a:lnTo>
                    <a:lnTo>
                      <a:pt x="765" y="545"/>
                    </a:lnTo>
                    <a:lnTo>
                      <a:pt x="770" y="522"/>
                    </a:lnTo>
                    <a:lnTo>
                      <a:pt x="777" y="518"/>
                    </a:lnTo>
                    <a:lnTo>
                      <a:pt x="780" y="522"/>
                    </a:lnTo>
                    <a:lnTo>
                      <a:pt x="777" y="490"/>
                    </a:lnTo>
                    <a:lnTo>
                      <a:pt x="777" y="488"/>
                    </a:lnTo>
                    <a:lnTo>
                      <a:pt x="775" y="452"/>
                    </a:lnTo>
                    <a:lnTo>
                      <a:pt x="770" y="402"/>
                    </a:lnTo>
                    <a:lnTo>
                      <a:pt x="762" y="384"/>
                    </a:lnTo>
                    <a:lnTo>
                      <a:pt x="745" y="355"/>
                    </a:lnTo>
                    <a:lnTo>
                      <a:pt x="729" y="325"/>
                    </a:lnTo>
                    <a:lnTo>
                      <a:pt x="729" y="324"/>
                    </a:lnTo>
                    <a:lnTo>
                      <a:pt x="711" y="295"/>
                    </a:lnTo>
                    <a:lnTo>
                      <a:pt x="694" y="269"/>
                    </a:lnTo>
                    <a:lnTo>
                      <a:pt x="687" y="245"/>
                    </a:lnTo>
                    <a:lnTo>
                      <a:pt x="690" y="227"/>
                    </a:lnTo>
                    <a:lnTo>
                      <a:pt x="666" y="199"/>
                    </a:lnTo>
                    <a:lnTo>
                      <a:pt x="637" y="163"/>
                    </a:lnTo>
                    <a:lnTo>
                      <a:pt x="622" y="140"/>
                    </a:lnTo>
                    <a:lnTo>
                      <a:pt x="622" y="137"/>
                    </a:lnTo>
                    <a:lnTo>
                      <a:pt x="606" y="113"/>
                    </a:lnTo>
                    <a:lnTo>
                      <a:pt x="605" y="113"/>
                    </a:lnTo>
                    <a:lnTo>
                      <a:pt x="602" y="105"/>
                    </a:lnTo>
                    <a:lnTo>
                      <a:pt x="595" y="88"/>
                    </a:lnTo>
                    <a:lnTo>
                      <a:pt x="581" y="54"/>
                    </a:lnTo>
                    <a:lnTo>
                      <a:pt x="573" y="27"/>
                    </a:lnTo>
                    <a:lnTo>
                      <a:pt x="570" y="27"/>
                    </a:lnTo>
                    <a:lnTo>
                      <a:pt x="570" y="26"/>
                    </a:lnTo>
                    <a:lnTo>
                      <a:pt x="566" y="5"/>
                    </a:lnTo>
                    <a:lnTo>
                      <a:pt x="540" y="5"/>
                    </a:lnTo>
                    <a:lnTo>
                      <a:pt x="526" y="2"/>
                    </a:lnTo>
                    <a:lnTo>
                      <a:pt x="523" y="0"/>
                    </a:lnTo>
                    <a:lnTo>
                      <a:pt x="512" y="9"/>
                    </a:lnTo>
                    <a:lnTo>
                      <a:pt x="519" y="36"/>
                    </a:lnTo>
                    <a:lnTo>
                      <a:pt x="518" y="51"/>
                    </a:lnTo>
                    <a:lnTo>
                      <a:pt x="505" y="52"/>
                    </a:lnTo>
                    <a:lnTo>
                      <a:pt x="500" y="38"/>
                    </a:lnTo>
                    <a:lnTo>
                      <a:pt x="500" y="31"/>
                    </a:lnTo>
                    <a:lnTo>
                      <a:pt x="495" y="31"/>
                    </a:lnTo>
                    <a:lnTo>
                      <a:pt x="484" y="33"/>
                    </a:lnTo>
                    <a:lnTo>
                      <a:pt x="480" y="33"/>
                    </a:lnTo>
                    <a:lnTo>
                      <a:pt x="476" y="33"/>
                    </a:lnTo>
                    <a:lnTo>
                      <a:pt x="473" y="33"/>
                    </a:lnTo>
                    <a:lnTo>
                      <a:pt x="465" y="34"/>
                    </a:lnTo>
                    <a:lnTo>
                      <a:pt x="456" y="36"/>
                    </a:lnTo>
                    <a:lnTo>
                      <a:pt x="455" y="36"/>
                    </a:lnTo>
                    <a:lnTo>
                      <a:pt x="450" y="36"/>
                    </a:lnTo>
                    <a:lnTo>
                      <a:pt x="437" y="36"/>
                    </a:lnTo>
                    <a:lnTo>
                      <a:pt x="413" y="37"/>
                    </a:lnTo>
                    <a:lnTo>
                      <a:pt x="408" y="38"/>
                    </a:lnTo>
                    <a:lnTo>
                      <a:pt x="404" y="38"/>
                    </a:lnTo>
                    <a:lnTo>
                      <a:pt x="397" y="40"/>
                    </a:lnTo>
                    <a:lnTo>
                      <a:pt x="394" y="40"/>
                    </a:lnTo>
                    <a:lnTo>
                      <a:pt x="393" y="40"/>
                    </a:lnTo>
                    <a:lnTo>
                      <a:pt x="390" y="40"/>
                    </a:lnTo>
                    <a:lnTo>
                      <a:pt x="380" y="40"/>
                    </a:lnTo>
                    <a:lnTo>
                      <a:pt x="370" y="41"/>
                    </a:lnTo>
                    <a:lnTo>
                      <a:pt x="366" y="42"/>
                    </a:lnTo>
                    <a:lnTo>
                      <a:pt x="363" y="42"/>
                    </a:lnTo>
                    <a:lnTo>
                      <a:pt x="358" y="42"/>
                    </a:lnTo>
                    <a:lnTo>
                      <a:pt x="345" y="42"/>
                    </a:lnTo>
                    <a:lnTo>
                      <a:pt x="340" y="44"/>
                    </a:lnTo>
                    <a:lnTo>
                      <a:pt x="333" y="45"/>
                    </a:lnTo>
                    <a:lnTo>
                      <a:pt x="329" y="45"/>
                    </a:lnTo>
                    <a:lnTo>
                      <a:pt x="326" y="45"/>
                    </a:lnTo>
                    <a:lnTo>
                      <a:pt x="316" y="45"/>
                    </a:lnTo>
                    <a:lnTo>
                      <a:pt x="311" y="47"/>
                    </a:lnTo>
                    <a:lnTo>
                      <a:pt x="308" y="47"/>
                    </a:lnTo>
                    <a:lnTo>
                      <a:pt x="305" y="47"/>
                    </a:lnTo>
                    <a:lnTo>
                      <a:pt x="300" y="47"/>
                    </a:lnTo>
                    <a:lnTo>
                      <a:pt x="290" y="48"/>
                    </a:lnTo>
                    <a:lnTo>
                      <a:pt x="275" y="49"/>
                    </a:lnTo>
                    <a:lnTo>
                      <a:pt x="254" y="51"/>
                    </a:lnTo>
                    <a:lnTo>
                      <a:pt x="254" y="49"/>
                    </a:lnTo>
                    <a:lnTo>
                      <a:pt x="238" y="23"/>
                    </a:lnTo>
                    <a:lnTo>
                      <a:pt x="237" y="20"/>
                    </a:lnTo>
                    <a:lnTo>
                      <a:pt x="223" y="23"/>
                    </a:lnTo>
                    <a:lnTo>
                      <a:pt x="215" y="23"/>
                    </a:lnTo>
                    <a:lnTo>
                      <a:pt x="194" y="27"/>
                    </a:lnTo>
                    <a:lnTo>
                      <a:pt x="193" y="27"/>
                    </a:lnTo>
                    <a:lnTo>
                      <a:pt x="168" y="30"/>
                    </a:lnTo>
                    <a:lnTo>
                      <a:pt x="151" y="33"/>
                    </a:lnTo>
                    <a:lnTo>
                      <a:pt x="144" y="33"/>
                    </a:lnTo>
                    <a:lnTo>
                      <a:pt x="134" y="34"/>
                    </a:lnTo>
                    <a:lnTo>
                      <a:pt x="131" y="36"/>
                    </a:lnTo>
                    <a:lnTo>
                      <a:pt x="129" y="36"/>
                    </a:lnTo>
                    <a:lnTo>
                      <a:pt x="123" y="36"/>
                    </a:lnTo>
                    <a:lnTo>
                      <a:pt x="112" y="37"/>
                    </a:lnTo>
                    <a:lnTo>
                      <a:pt x="111" y="37"/>
                    </a:lnTo>
                    <a:lnTo>
                      <a:pt x="98" y="38"/>
                    </a:lnTo>
                    <a:lnTo>
                      <a:pt x="95" y="38"/>
                    </a:lnTo>
                    <a:lnTo>
                      <a:pt x="84" y="40"/>
                    </a:lnTo>
                    <a:lnTo>
                      <a:pt x="81" y="40"/>
                    </a:lnTo>
                    <a:lnTo>
                      <a:pt x="80" y="40"/>
                    </a:lnTo>
                    <a:lnTo>
                      <a:pt x="75" y="41"/>
                    </a:lnTo>
                    <a:lnTo>
                      <a:pt x="55" y="42"/>
                    </a:lnTo>
                    <a:lnTo>
                      <a:pt x="43" y="44"/>
                    </a:lnTo>
                    <a:lnTo>
                      <a:pt x="40" y="45"/>
                    </a:lnTo>
                    <a:lnTo>
                      <a:pt x="34" y="45"/>
                    </a:lnTo>
                    <a:lnTo>
                      <a:pt x="31" y="45"/>
                    </a:lnTo>
                    <a:lnTo>
                      <a:pt x="1" y="49"/>
                    </a:lnTo>
                    <a:lnTo>
                      <a:pt x="0" y="66"/>
                    </a:lnTo>
                    <a:lnTo>
                      <a:pt x="23" y="87"/>
                    </a:lnTo>
                    <a:lnTo>
                      <a:pt x="22" y="101"/>
                    </a:lnTo>
                    <a:lnTo>
                      <a:pt x="27" y="106"/>
                    </a:lnTo>
                    <a:lnTo>
                      <a:pt x="12" y="126"/>
                    </a:lnTo>
                    <a:lnTo>
                      <a:pt x="29" y="122"/>
                    </a:lnTo>
                    <a:lnTo>
                      <a:pt x="76" y="109"/>
                    </a:lnTo>
                    <a:lnTo>
                      <a:pt x="81" y="106"/>
                    </a:lnTo>
                    <a:lnTo>
                      <a:pt x="108" y="105"/>
                    </a:lnTo>
                    <a:lnTo>
                      <a:pt x="118" y="104"/>
                    </a:lnTo>
                    <a:lnTo>
                      <a:pt x="119" y="104"/>
                    </a:lnTo>
                    <a:lnTo>
                      <a:pt x="120" y="104"/>
                    </a:lnTo>
                    <a:lnTo>
                      <a:pt x="156" y="110"/>
                    </a:lnTo>
                  </a:path>
                </a:pathLst>
              </a:custGeom>
              <a:solidFill>
                <a:srgbClr val="D8D8D8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8" name="Google Shape;164;p20">
                <a:extLst>
                  <a:ext uri="{FF2B5EF4-FFF2-40B4-BE49-F238E27FC236}">
                    <a16:creationId xmlns:a16="http://schemas.microsoft.com/office/drawing/2014/main" id="{CA0F8605-FA0A-A866-2259-3B88F08F558A}"/>
                  </a:ext>
                </a:extLst>
              </p:cNvPr>
              <p:cNvSpPr/>
              <p:nvPr/>
            </p:nvSpPr>
            <p:spPr>
              <a:xfrm>
                <a:off x="6188075" y="5373688"/>
                <a:ext cx="79375" cy="49212"/>
              </a:xfrm>
              <a:custGeom>
                <a:avLst/>
                <a:gdLst/>
                <a:ahLst/>
                <a:cxnLst/>
                <a:rect l="l" t="t" r="r" b="b"/>
                <a:pathLst>
                  <a:path w="49" h="34" extrusionOk="0">
                    <a:moveTo>
                      <a:pt x="0" y="33"/>
                    </a:moveTo>
                    <a:lnTo>
                      <a:pt x="26" y="20"/>
                    </a:lnTo>
                    <a:lnTo>
                      <a:pt x="27" y="14"/>
                    </a:lnTo>
                    <a:lnTo>
                      <a:pt x="38" y="17"/>
                    </a:lnTo>
                    <a:lnTo>
                      <a:pt x="48" y="12"/>
                    </a:lnTo>
                    <a:lnTo>
                      <a:pt x="38" y="4"/>
                    </a:lnTo>
                    <a:lnTo>
                      <a:pt x="26" y="0"/>
                    </a:lnTo>
                    <a:lnTo>
                      <a:pt x="26" y="7"/>
                    </a:lnTo>
                    <a:lnTo>
                      <a:pt x="24" y="11"/>
                    </a:lnTo>
                    <a:lnTo>
                      <a:pt x="17" y="8"/>
                    </a:lnTo>
                    <a:lnTo>
                      <a:pt x="4" y="18"/>
                    </a:lnTo>
                    <a:lnTo>
                      <a:pt x="5" y="28"/>
                    </a:lnTo>
                    <a:lnTo>
                      <a:pt x="0" y="33"/>
                    </a:lnTo>
                  </a:path>
                </a:pathLst>
              </a:custGeom>
              <a:solidFill>
                <a:srgbClr val="D8D8D8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9" name="Google Shape;165;p20">
                <a:extLst>
                  <a:ext uri="{FF2B5EF4-FFF2-40B4-BE49-F238E27FC236}">
                    <a16:creationId xmlns:a16="http://schemas.microsoft.com/office/drawing/2014/main" id="{887AA46A-AA03-B172-1E8A-617E7FBCFC74}"/>
                  </a:ext>
                </a:extLst>
              </p:cNvPr>
              <p:cNvSpPr/>
              <p:nvPr/>
            </p:nvSpPr>
            <p:spPr>
              <a:xfrm>
                <a:off x="6292850" y="5360988"/>
                <a:ext cx="36513" cy="33337"/>
              </a:xfrm>
              <a:custGeom>
                <a:avLst/>
                <a:gdLst/>
                <a:ahLst/>
                <a:cxnLst/>
                <a:rect l="l" t="t" r="r" b="b"/>
                <a:pathLst>
                  <a:path w="23" h="23" extrusionOk="0">
                    <a:moveTo>
                      <a:pt x="0" y="20"/>
                    </a:moveTo>
                    <a:lnTo>
                      <a:pt x="1" y="22"/>
                    </a:lnTo>
                    <a:lnTo>
                      <a:pt x="22" y="0"/>
                    </a:lnTo>
                    <a:lnTo>
                      <a:pt x="12" y="10"/>
                    </a:lnTo>
                    <a:lnTo>
                      <a:pt x="0" y="20"/>
                    </a:lnTo>
                  </a:path>
                </a:pathLst>
              </a:custGeom>
              <a:solidFill>
                <a:srgbClr val="D8D8D8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0" name="Google Shape;166;p20">
                <a:extLst>
                  <a:ext uri="{FF2B5EF4-FFF2-40B4-BE49-F238E27FC236}">
                    <a16:creationId xmlns:a16="http://schemas.microsoft.com/office/drawing/2014/main" id="{2277E174-CFBA-A3FC-925C-770FE307D2AC}"/>
                  </a:ext>
                </a:extLst>
              </p:cNvPr>
              <p:cNvSpPr/>
              <p:nvPr/>
            </p:nvSpPr>
            <p:spPr>
              <a:xfrm>
                <a:off x="6330950" y="5349875"/>
                <a:ext cx="36513" cy="34925"/>
              </a:xfrm>
              <a:custGeom>
                <a:avLst/>
                <a:gdLst/>
                <a:ahLst/>
                <a:cxnLst/>
                <a:rect l="l" t="t" r="r" b="b"/>
                <a:pathLst>
                  <a:path w="23" h="23" extrusionOk="0">
                    <a:moveTo>
                      <a:pt x="0" y="22"/>
                    </a:moveTo>
                    <a:lnTo>
                      <a:pt x="22" y="0"/>
                    </a:lnTo>
                    <a:lnTo>
                      <a:pt x="22" y="16"/>
                    </a:lnTo>
                    <a:lnTo>
                      <a:pt x="0" y="22"/>
                    </a:lnTo>
                  </a:path>
                </a:pathLst>
              </a:custGeom>
              <a:solidFill>
                <a:srgbClr val="D8D8D8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1" name="Google Shape;167;p20">
                <a:extLst>
                  <a:ext uri="{FF2B5EF4-FFF2-40B4-BE49-F238E27FC236}">
                    <a16:creationId xmlns:a16="http://schemas.microsoft.com/office/drawing/2014/main" id="{626EEA68-08AB-0393-FCDA-C53931A6DF9B}"/>
                  </a:ext>
                </a:extLst>
              </p:cNvPr>
              <p:cNvSpPr/>
              <p:nvPr/>
            </p:nvSpPr>
            <p:spPr>
              <a:xfrm>
                <a:off x="6254750" y="5373688"/>
                <a:ext cx="38100" cy="36512"/>
              </a:xfrm>
              <a:custGeom>
                <a:avLst/>
                <a:gdLst/>
                <a:ahLst/>
                <a:cxnLst/>
                <a:rect l="l" t="t" r="r" b="b"/>
                <a:pathLst>
                  <a:path w="24" h="24" extrusionOk="0">
                    <a:moveTo>
                      <a:pt x="0" y="0"/>
                    </a:moveTo>
                    <a:lnTo>
                      <a:pt x="7" y="23"/>
                    </a:lnTo>
                    <a:lnTo>
                      <a:pt x="23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D8D8D8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2" name="Google Shape;168;p20">
                <a:extLst>
                  <a:ext uri="{FF2B5EF4-FFF2-40B4-BE49-F238E27FC236}">
                    <a16:creationId xmlns:a16="http://schemas.microsoft.com/office/drawing/2014/main" id="{A6DDEC6B-EDA8-E967-0F4A-E463D7182F31}"/>
                  </a:ext>
                </a:extLst>
              </p:cNvPr>
              <p:cNvSpPr/>
              <p:nvPr/>
            </p:nvSpPr>
            <p:spPr>
              <a:xfrm>
                <a:off x="6345238" y="5340350"/>
                <a:ext cx="36512" cy="33338"/>
              </a:xfrm>
              <a:custGeom>
                <a:avLst/>
                <a:gdLst/>
                <a:ahLst/>
                <a:cxnLst/>
                <a:rect l="l" t="t" r="r" b="b"/>
                <a:pathLst>
                  <a:path w="24" h="23" extrusionOk="0">
                    <a:moveTo>
                      <a:pt x="0" y="22"/>
                    </a:moveTo>
                    <a:lnTo>
                      <a:pt x="23" y="0"/>
                    </a:lnTo>
                    <a:lnTo>
                      <a:pt x="0" y="22"/>
                    </a:lnTo>
                  </a:path>
                </a:pathLst>
              </a:custGeom>
              <a:solidFill>
                <a:srgbClr val="D8D8D8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69" name="Google Shape;169;p20">
              <a:extLst>
                <a:ext uri="{FF2B5EF4-FFF2-40B4-BE49-F238E27FC236}">
                  <a16:creationId xmlns:a16="http://schemas.microsoft.com/office/drawing/2014/main" id="{5AFB5287-F8F3-C3F8-6EF7-8E3950D8930C}"/>
                </a:ext>
              </a:extLst>
            </p:cNvPr>
            <p:cNvSpPr/>
            <p:nvPr/>
          </p:nvSpPr>
          <p:spPr>
            <a:xfrm>
              <a:off x="6265265" y="3793950"/>
              <a:ext cx="739775" cy="720725"/>
            </a:xfrm>
            <a:custGeom>
              <a:avLst/>
              <a:gdLst/>
              <a:ahLst/>
              <a:cxnLst/>
              <a:rect l="l" t="t" r="r" b="b"/>
              <a:pathLst>
                <a:path w="469" h="489" extrusionOk="0">
                  <a:moveTo>
                    <a:pt x="69" y="22"/>
                  </a:moveTo>
                  <a:lnTo>
                    <a:pt x="72" y="22"/>
                  </a:lnTo>
                  <a:lnTo>
                    <a:pt x="74" y="22"/>
                  </a:lnTo>
                  <a:lnTo>
                    <a:pt x="77" y="20"/>
                  </a:lnTo>
                  <a:lnTo>
                    <a:pt x="85" y="20"/>
                  </a:lnTo>
                  <a:lnTo>
                    <a:pt x="98" y="19"/>
                  </a:lnTo>
                  <a:lnTo>
                    <a:pt x="108" y="18"/>
                  </a:lnTo>
                  <a:lnTo>
                    <a:pt x="112" y="16"/>
                  </a:lnTo>
                  <a:lnTo>
                    <a:pt x="117" y="16"/>
                  </a:lnTo>
                  <a:lnTo>
                    <a:pt x="128" y="13"/>
                  </a:lnTo>
                  <a:lnTo>
                    <a:pt x="138" y="13"/>
                  </a:lnTo>
                  <a:lnTo>
                    <a:pt x="144" y="12"/>
                  </a:lnTo>
                  <a:lnTo>
                    <a:pt x="145" y="12"/>
                  </a:lnTo>
                  <a:lnTo>
                    <a:pt x="171" y="9"/>
                  </a:lnTo>
                  <a:lnTo>
                    <a:pt x="171" y="8"/>
                  </a:lnTo>
                  <a:lnTo>
                    <a:pt x="178" y="6"/>
                  </a:lnTo>
                  <a:lnTo>
                    <a:pt x="182" y="6"/>
                  </a:lnTo>
                  <a:lnTo>
                    <a:pt x="184" y="6"/>
                  </a:lnTo>
                  <a:lnTo>
                    <a:pt x="198" y="4"/>
                  </a:lnTo>
                  <a:lnTo>
                    <a:pt x="210" y="1"/>
                  </a:lnTo>
                  <a:lnTo>
                    <a:pt x="217" y="0"/>
                  </a:lnTo>
                  <a:lnTo>
                    <a:pt x="216" y="8"/>
                  </a:lnTo>
                  <a:lnTo>
                    <a:pt x="206" y="18"/>
                  </a:lnTo>
                  <a:lnTo>
                    <a:pt x="200" y="34"/>
                  </a:lnTo>
                  <a:lnTo>
                    <a:pt x="202" y="37"/>
                  </a:lnTo>
                  <a:lnTo>
                    <a:pt x="210" y="42"/>
                  </a:lnTo>
                  <a:lnTo>
                    <a:pt x="221" y="48"/>
                  </a:lnTo>
                  <a:lnTo>
                    <a:pt x="224" y="51"/>
                  </a:lnTo>
                  <a:lnTo>
                    <a:pt x="229" y="54"/>
                  </a:lnTo>
                  <a:lnTo>
                    <a:pt x="231" y="55"/>
                  </a:lnTo>
                  <a:lnTo>
                    <a:pt x="234" y="56"/>
                  </a:lnTo>
                  <a:lnTo>
                    <a:pt x="235" y="55"/>
                  </a:lnTo>
                  <a:lnTo>
                    <a:pt x="246" y="55"/>
                  </a:lnTo>
                  <a:lnTo>
                    <a:pt x="250" y="65"/>
                  </a:lnTo>
                  <a:lnTo>
                    <a:pt x="257" y="73"/>
                  </a:lnTo>
                  <a:lnTo>
                    <a:pt x="260" y="74"/>
                  </a:lnTo>
                  <a:lnTo>
                    <a:pt x="260" y="77"/>
                  </a:lnTo>
                  <a:lnTo>
                    <a:pt x="261" y="81"/>
                  </a:lnTo>
                  <a:lnTo>
                    <a:pt x="268" y="90"/>
                  </a:lnTo>
                  <a:lnTo>
                    <a:pt x="274" y="95"/>
                  </a:lnTo>
                  <a:lnTo>
                    <a:pt x="276" y="101"/>
                  </a:lnTo>
                  <a:lnTo>
                    <a:pt x="278" y="101"/>
                  </a:lnTo>
                  <a:lnTo>
                    <a:pt x="281" y="106"/>
                  </a:lnTo>
                  <a:lnTo>
                    <a:pt x="299" y="116"/>
                  </a:lnTo>
                  <a:lnTo>
                    <a:pt x="311" y="123"/>
                  </a:lnTo>
                  <a:lnTo>
                    <a:pt x="315" y="130"/>
                  </a:lnTo>
                  <a:lnTo>
                    <a:pt x="319" y="137"/>
                  </a:lnTo>
                  <a:lnTo>
                    <a:pt x="325" y="140"/>
                  </a:lnTo>
                  <a:lnTo>
                    <a:pt x="326" y="140"/>
                  </a:lnTo>
                  <a:lnTo>
                    <a:pt x="333" y="142"/>
                  </a:lnTo>
                  <a:lnTo>
                    <a:pt x="333" y="144"/>
                  </a:lnTo>
                  <a:lnTo>
                    <a:pt x="335" y="144"/>
                  </a:lnTo>
                  <a:lnTo>
                    <a:pt x="346" y="160"/>
                  </a:lnTo>
                  <a:lnTo>
                    <a:pt x="353" y="166"/>
                  </a:lnTo>
                  <a:lnTo>
                    <a:pt x="355" y="173"/>
                  </a:lnTo>
                  <a:lnTo>
                    <a:pt x="365" y="177"/>
                  </a:lnTo>
                  <a:lnTo>
                    <a:pt x="366" y="181"/>
                  </a:lnTo>
                  <a:lnTo>
                    <a:pt x="369" y="184"/>
                  </a:lnTo>
                  <a:lnTo>
                    <a:pt x="379" y="187"/>
                  </a:lnTo>
                  <a:lnTo>
                    <a:pt x="386" y="191"/>
                  </a:lnTo>
                  <a:lnTo>
                    <a:pt x="391" y="194"/>
                  </a:lnTo>
                  <a:lnTo>
                    <a:pt x="391" y="202"/>
                  </a:lnTo>
                  <a:lnTo>
                    <a:pt x="404" y="220"/>
                  </a:lnTo>
                  <a:lnTo>
                    <a:pt x="405" y="234"/>
                  </a:lnTo>
                  <a:lnTo>
                    <a:pt x="408" y="237"/>
                  </a:lnTo>
                  <a:lnTo>
                    <a:pt x="409" y="237"/>
                  </a:lnTo>
                  <a:lnTo>
                    <a:pt x="418" y="238"/>
                  </a:lnTo>
                  <a:lnTo>
                    <a:pt x="436" y="263"/>
                  </a:lnTo>
                  <a:lnTo>
                    <a:pt x="436" y="270"/>
                  </a:lnTo>
                  <a:lnTo>
                    <a:pt x="436" y="273"/>
                  </a:lnTo>
                  <a:lnTo>
                    <a:pt x="441" y="284"/>
                  </a:lnTo>
                  <a:lnTo>
                    <a:pt x="451" y="284"/>
                  </a:lnTo>
                  <a:lnTo>
                    <a:pt x="462" y="288"/>
                  </a:lnTo>
                  <a:lnTo>
                    <a:pt x="465" y="288"/>
                  </a:lnTo>
                  <a:lnTo>
                    <a:pt x="468" y="293"/>
                  </a:lnTo>
                  <a:lnTo>
                    <a:pt x="455" y="310"/>
                  </a:lnTo>
                  <a:lnTo>
                    <a:pt x="450" y="310"/>
                  </a:lnTo>
                  <a:lnTo>
                    <a:pt x="452" y="314"/>
                  </a:lnTo>
                  <a:lnTo>
                    <a:pt x="447" y="327"/>
                  </a:lnTo>
                  <a:lnTo>
                    <a:pt x="444" y="327"/>
                  </a:lnTo>
                  <a:lnTo>
                    <a:pt x="443" y="327"/>
                  </a:lnTo>
                  <a:lnTo>
                    <a:pt x="441" y="328"/>
                  </a:lnTo>
                  <a:lnTo>
                    <a:pt x="445" y="329"/>
                  </a:lnTo>
                  <a:lnTo>
                    <a:pt x="448" y="338"/>
                  </a:lnTo>
                  <a:lnTo>
                    <a:pt x="445" y="345"/>
                  </a:lnTo>
                  <a:lnTo>
                    <a:pt x="443" y="343"/>
                  </a:lnTo>
                  <a:lnTo>
                    <a:pt x="438" y="347"/>
                  </a:lnTo>
                  <a:lnTo>
                    <a:pt x="438" y="350"/>
                  </a:lnTo>
                  <a:lnTo>
                    <a:pt x="445" y="349"/>
                  </a:lnTo>
                  <a:lnTo>
                    <a:pt x="440" y="366"/>
                  </a:lnTo>
                  <a:lnTo>
                    <a:pt x="438" y="367"/>
                  </a:lnTo>
                  <a:lnTo>
                    <a:pt x="441" y="375"/>
                  </a:lnTo>
                  <a:lnTo>
                    <a:pt x="443" y="378"/>
                  </a:lnTo>
                  <a:lnTo>
                    <a:pt x="434" y="392"/>
                  </a:lnTo>
                  <a:lnTo>
                    <a:pt x="429" y="396"/>
                  </a:lnTo>
                  <a:lnTo>
                    <a:pt x="432" y="395"/>
                  </a:lnTo>
                  <a:lnTo>
                    <a:pt x="432" y="407"/>
                  </a:lnTo>
                  <a:lnTo>
                    <a:pt x="429" y="408"/>
                  </a:lnTo>
                  <a:lnTo>
                    <a:pt x="434" y="411"/>
                  </a:lnTo>
                  <a:lnTo>
                    <a:pt x="436" y="440"/>
                  </a:lnTo>
                  <a:lnTo>
                    <a:pt x="409" y="440"/>
                  </a:lnTo>
                  <a:lnTo>
                    <a:pt x="396" y="438"/>
                  </a:lnTo>
                  <a:lnTo>
                    <a:pt x="393" y="435"/>
                  </a:lnTo>
                  <a:lnTo>
                    <a:pt x="382" y="445"/>
                  </a:lnTo>
                  <a:lnTo>
                    <a:pt x="389" y="471"/>
                  </a:lnTo>
                  <a:lnTo>
                    <a:pt x="387" y="486"/>
                  </a:lnTo>
                  <a:lnTo>
                    <a:pt x="375" y="488"/>
                  </a:lnTo>
                  <a:lnTo>
                    <a:pt x="369" y="474"/>
                  </a:lnTo>
                  <a:lnTo>
                    <a:pt x="369" y="467"/>
                  </a:lnTo>
                  <a:lnTo>
                    <a:pt x="365" y="467"/>
                  </a:lnTo>
                  <a:lnTo>
                    <a:pt x="354" y="468"/>
                  </a:lnTo>
                  <a:lnTo>
                    <a:pt x="350" y="468"/>
                  </a:lnTo>
                  <a:lnTo>
                    <a:pt x="346" y="468"/>
                  </a:lnTo>
                  <a:lnTo>
                    <a:pt x="343" y="468"/>
                  </a:lnTo>
                  <a:lnTo>
                    <a:pt x="335" y="469"/>
                  </a:lnTo>
                  <a:lnTo>
                    <a:pt x="326" y="471"/>
                  </a:lnTo>
                  <a:lnTo>
                    <a:pt x="325" y="471"/>
                  </a:lnTo>
                  <a:lnTo>
                    <a:pt x="319" y="471"/>
                  </a:lnTo>
                  <a:lnTo>
                    <a:pt x="307" y="471"/>
                  </a:lnTo>
                  <a:lnTo>
                    <a:pt x="283" y="472"/>
                  </a:lnTo>
                  <a:lnTo>
                    <a:pt x="278" y="474"/>
                  </a:lnTo>
                  <a:lnTo>
                    <a:pt x="274" y="474"/>
                  </a:lnTo>
                  <a:lnTo>
                    <a:pt x="267" y="475"/>
                  </a:lnTo>
                  <a:lnTo>
                    <a:pt x="264" y="475"/>
                  </a:lnTo>
                  <a:lnTo>
                    <a:pt x="263" y="475"/>
                  </a:lnTo>
                  <a:lnTo>
                    <a:pt x="260" y="475"/>
                  </a:lnTo>
                  <a:lnTo>
                    <a:pt x="250" y="475"/>
                  </a:lnTo>
                  <a:lnTo>
                    <a:pt x="240" y="476"/>
                  </a:lnTo>
                  <a:lnTo>
                    <a:pt x="236" y="478"/>
                  </a:lnTo>
                  <a:lnTo>
                    <a:pt x="234" y="478"/>
                  </a:lnTo>
                  <a:lnTo>
                    <a:pt x="228" y="478"/>
                  </a:lnTo>
                  <a:lnTo>
                    <a:pt x="216" y="478"/>
                  </a:lnTo>
                  <a:lnTo>
                    <a:pt x="210" y="479"/>
                  </a:lnTo>
                  <a:lnTo>
                    <a:pt x="203" y="481"/>
                  </a:lnTo>
                  <a:lnTo>
                    <a:pt x="199" y="481"/>
                  </a:lnTo>
                  <a:lnTo>
                    <a:pt x="196" y="481"/>
                  </a:lnTo>
                  <a:lnTo>
                    <a:pt x="186" y="481"/>
                  </a:lnTo>
                  <a:lnTo>
                    <a:pt x="181" y="482"/>
                  </a:lnTo>
                  <a:lnTo>
                    <a:pt x="178" y="482"/>
                  </a:lnTo>
                  <a:lnTo>
                    <a:pt x="175" y="482"/>
                  </a:lnTo>
                  <a:lnTo>
                    <a:pt x="170" y="482"/>
                  </a:lnTo>
                  <a:lnTo>
                    <a:pt x="160" y="483"/>
                  </a:lnTo>
                  <a:lnTo>
                    <a:pt x="145" y="485"/>
                  </a:lnTo>
                  <a:lnTo>
                    <a:pt x="124" y="486"/>
                  </a:lnTo>
                  <a:lnTo>
                    <a:pt x="124" y="485"/>
                  </a:lnTo>
                  <a:lnTo>
                    <a:pt x="109" y="458"/>
                  </a:lnTo>
                  <a:lnTo>
                    <a:pt x="108" y="456"/>
                  </a:lnTo>
                  <a:lnTo>
                    <a:pt x="108" y="454"/>
                  </a:lnTo>
                  <a:lnTo>
                    <a:pt x="105" y="449"/>
                  </a:lnTo>
                  <a:lnTo>
                    <a:pt x="102" y="443"/>
                  </a:lnTo>
                  <a:lnTo>
                    <a:pt x="95" y="431"/>
                  </a:lnTo>
                  <a:lnTo>
                    <a:pt x="95" y="424"/>
                  </a:lnTo>
                  <a:lnTo>
                    <a:pt x="95" y="417"/>
                  </a:lnTo>
                  <a:lnTo>
                    <a:pt x="96" y="403"/>
                  </a:lnTo>
                  <a:lnTo>
                    <a:pt x="96" y="402"/>
                  </a:lnTo>
                  <a:lnTo>
                    <a:pt x="94" y="389"/>
                  </a:lnTo>
                  <a:lnTo>
                    <a:pt x="87" y="384"/>
                  </a:lnTo>
                  <a:lnTo>
                    <a:pt x="85" y="375"/>
                  </a:lnTo>
                  <a:lnTo>
                    <a:pt x="85" y="374"/>
                  </a:lnTo>
                  <a:lnTo>
                    <a:pt x="84" y="374"/>
                  </a:lnTo>
                  <a:lnTo>
                    <a:pt x="84" y="364"/>
                  </a:lnTo>
                  <a:lnTo>
                    <a:pt x="84" y="361"/>
                  </a:lnTo>
                  <a:lnTo>
                    <a:pt x="88" y="350"/>
                  </a:lnTo>
                  <a:lnTo>
                    <a:pt x="88" y="349"/>
                  </a:lnTo>
                  <a:lnTo>
                    <a:pt x="88" y="342"/>
                  </a:lnTo>
                  <a:lnTo>
                    <a:pt x="87" y="335"/>
                  </a:lnTo>
                  <a:lnTo>
                    <a:pt x="92" y="328"/>
                  </a:lnTo>
                  <a:lnTo>
                    <a:pt x="98" y="323"/>
                  </a:lnTo>
                  <a:lnTo>
                    <a:pt x="99" y="320"/>
                  </a:lnTo>
                  <a:lnTo>
                    <a:pt x="90" y="313"/>
                  </a:lnTo>
                  <a:lnTo>
                    <a:pt x="91" y="307"/>
                  </a:lnTo>
                  <a:lnTo>
                    <a:pt x="88" y="293"/>
                  </a:lnTo>
                  <a:lnTo>
                    <a:pt x="87" y="293"/>
                  </a:lnTo>
                  <a:lnTo>
                    <a:pt x="78" y="284"/>
                  </a:lnTo>
                  <a:lnTo>
                    <a:pt x="76" y="281"/>
                  </a:lnTo>
                  <a:lnTo>
                    <a:pt x="73" y="270"/>
                  </a:lnTo>
                  <a:lnTo>
                    <a:pt x="72" y="270"/>
                  </a:lnTo>
                  <a:lnTo>
                    <a:pt x="72" y="268"/>
                  </a:lnTo>
                  <a:lnTo>
                    <a:pt x="72" y="266"/>
                  </a:lnTo>
                  <a:lnTo>
                    <a:pt x="66" y="256"/>
                  </a:lnTo>
                  <a:lnTo>
                    <a:pt x="63" y="246"/>
                  </a:lnTo>
                  <a:lnTo>
                    <a:pt x="62" y="244"/>
                  </a:lnTo>
                  <a:lnTo>
                    <a:pt x="58" y="231"/>
                  </a:lnTo>
                  <a:lnTo>
                    <a:pt x="58" y="230"/>
                  </a:lnTo>
                  <a:lnTo>
                    <a:pt x="58" y="228"/>
                  </a:lnTo>
                  <a:lnTo>
                    <a:pt x="55" y="220"/>
                  </a:lnTo>
                  <a:lnTo>
                    <a:pt x="51" y="203"/>
                  </a:lnTo>
                  <a:lnTo>
                    <a:pt x="48" y="196"/>
                  </a:lnTo>
                  <a:lnTo>
                    <a:pt x="47" y="191"/>
                  </a:lnTo>
                  <a:lnTo>
                    <a:pt x="45" y="189"/>
                  </a:lnTo>
                  <a:lnTo>
                    <a:pt x="42" y="176"/>
                  </a:lnTo>
                  <a:lnTo>
                    <a:pt x="41" y="173"/>
                  </a:lnTo>
                  <a:lnTo>
                    <a:pt x="36" y="153"/>
                  </a:lnTo>
                  <a:lnTo>
                    <a:pt x="36" y="151"/>
                  </a:lnTo>
                  <a:lnTo>
                    <a:pt x="34" y="146"/>
                  </a:lnTo>
                  <a:lnTo>
                    <a:pt x="31" y="140"/>
                  </a:lnTo>
                  <a:lnTo>
                    <a:pt x="31" y="137"/>
                  </a:lnTo>
                  <a:lnTo>
                    <a:pt x="30" y="133"/>
                  </a:lnTo>
                  <a:lnTo>
                    <a:pt x="29" y="127"/>
                  </a:lnTo>
                  <a:lnTo>
                    <a:pt x="26" y="119"/>
                  </a:lnTo>
                  <a:lnTo>
                    <a:pt x="24" y="112"/>
                  </a:lnTo>
                  <a:lnTo>
                    <a:pt x="22" y="106"/>
                  </a:lnTo>
                  <a:lnTo>
                    <a:pt x="19" y="94"/>
                  </a:lnTo>
                  <a:lnTo>
                    <a:pt x="16" y="87"/>
                  </a:lnTo>
                  <a:lnTo>
                    <a:pt x="15" y="80"/>
                  </a:lnTo>
                  <a:lnTo>
                    <a:pt x="12" y="73"/>
                  </a:lnTo>
                  <a:lnTo>
                    <a:pt x="11" y="70"/>
                  </a:lnTo>
                  <a:lnTo>
                    <a:pt x="8" y="56"/>
                  </a:lnTo>
                  <a:lnTo>
                    <a:pt x="5" y="48"/>
                  </a:lnTo>
                  <a:lnTo>
                    <a:pt x="4" y="44"/>
                  </a:lnTo>
                  <a:lnTo>
                    <a:pt x="2" y="42"/>
                  </a:lnTo>
                  <a:lnTo>
                    <a:pt x="0" y="31"/>
                  </a:lnTo>
                  <a:lnTo>
                    <a:pt x="9" y="30"/>
                  </a:lnTo>
                  <a:lnTo>
                    <a:pt x="12" y="30"/>
                  </a:lnTo>
                  <a:lnTo>
                    <a:pt x="20" y="29"/>
                  </a:lnTo>
                  <a:lnTo>
                    <a:pt x="22" y="29"/>
                  </a:lnTo>
                  <a:lnTo>
                    <a:pt x="26" y="27"/>
                  </a:lnTo>
                  <a:lnTo>
                    <a:pt x="29" y="27"/>
                  </a:lnTo>
                  <a:lnTo>
                    <a:pt x="31" y="27"/>
                  </a:lnTo>
                  <a:lnTo>
                    <a:pt x="55" y="24"/>
                  </a:lnTo>
                  <a:lnTo>
                    <a:pt x="59" y="23"/>
                  </a:lnTo>
                  <a:lnTo>
                    <a:pt x="66" y="23"/>
                  </a:lnTo>
                  <a:lnTo>
                    <a:pt x="69" y="2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20">
              <a:extLst>
                <a:ext uri="{FF2B5EF4-FFF2-40B4-BE49-F238E27FC236}">
                  <a16:creationId xmlns:a16="http://schemas.microsoft.com/office/drawing/2014/main" id="{A9D5499E-7E0A-E948-6D5F-3630AD62EBFF}"/>
                </a:ext>
              </a:extLst>
            </p:cNvPr>
            <p:cNvSpPr/>
            <p:nvPr/>
          </p:nvSpPr>
          <p:spPr>
            <a:xfrm>
              <a:off x="5715298" y="3162919"/>
              <a:ext cx="977900" cy="481012"/>
            </a:xfrm>
            <a:custGeom>
              <a:avLst/>
              <a:gdLst/>
              <a:ahLst/>
              <a:cxnLst/>
              <a:rect l="l" t="t" r="r" b="b"/>
              <a:pathLst>
                <a:path w="618" h="328" extrusionOk="0">
                  <a:moveTo>
                    <a:pt x="440" y="269"/>
                  </a:moveTo>
                  <a:lnTo>
                    <a:pt x="440" y="269"/>
                  </a:lnTo>
                  <a:lnTo>
                    <a:pt x="439" y="269"/>
                  </a:lnTo>
                  <a:lnTo>
                    <a:pt x="422" y="270"/>
                  </a:lnTo>
                  <a:lnTo>
                    <a:pt x="414" y="273"/>
                  </a:lnTo>
                  <a:lnTo>
                    <a:pt x="393" y="274"/>
                  </a:lnTo>
                  <a:lnTo>
                    <a:pt x="386" y="274"/>
                  </a:lnTo>
                  <a:lnTo>
                    <a:pt x="379" y="275"/>
                  </a:lnTo>
                  <a:lnTo>
                    <a:pt x="377" y="275"/>
                  </a:lnTo>
                  <a:lnTo>
                    <a:pt x="375" y="275"/>
                  </a:lnTo>
                  <a:lnTo>
                    <a:pt x="364" y="275"/>
                  </a:lnTo>
                  <a:lnTo>
                    <a:pt x="352" y="277"/>
                  </a:lnTo>
                  <a:lnTo>
                    <a:pt x="350" y="277"/>
                  </a:lnTo>
                  <a:lnTo>
                    <a:pt x="346" y="277"/>
                  </a:lnTo>
                  <a:lnTo>
                    <a:pt x="338" y="280"/>
                  </a:lnTo>
                  <a:lnTo>
                    <a:pt x="332" y="280"/>
                  </a:lnTo>
                  <a:lnTo>
                    <a:pt x="321" y="281"/>
                  </a:lnTo>
                  <a:lnTo>
                    <a:pt x="307" y="282"/>
                  </a:lnTo>
                  <a:lnTo>
                    <a:pt x="305" y="282"/>
                  </a:lnTo>
                  <a:lnTo>
                    <a:pt x="298" y="284"/>
                  </a:lnTo>
                  <a:lnTo>
                    <a:pt x="292" y="284"/>
                  </a:lnTo>
                  <a:lnTo>
                    <a:pt x="289" y="284"/>
                  </a:lnTo>
                  <a:lnTo>
                    <a:pt x="278" y="285"/>
                  </a:lnTo>
                  <a:lnTo>
                    <a:pt x="271" y="285"/>
                  </a:lnTo>
                  <a:lnTo>
                    <a:pt x="264" y="285"/>
                  </a:lnTo>
                  <a:lnTo>
                    <a:pt x="262" y="285"/>
                  </a:lnTo>
                  <a:lnTo>
                    <a:pt x="255" y="285"/>
                  </a:lnTo>
                  <a:lnTo>
                    <a:pt x="246" y="286"/>
                  </a:lnTo>
                  <a:lnTo>
                    <a:pt x="244" y="288"/>
                  </a:lnTo>
                  <a:lnTo>
                    <a:pt x="241" y="289"/>
                  </a:lnTo>
                  <a:lnTo>
                    <a:pt x="239" y="286"/>
                  </a:lnTo>
                  <a:lnTo>
                    <a:pt x="230" y="289"/>
                  </a:lnTo>
                  <a:lnTo>
                    <a:pt x="224" y="289"/>
                  </a:lnTo>
                  <a:lnTo>
                    <a:pt x="219" y="289"/>
                  </a:lnTo>
                  <a:lnTo>
                    <a:pt x="214" y="291"/>
                  </a:lnTo>
                  <a:lnTo>
                    <a:pt x="199" y="292"/>
                  </a:lnTo>
                  <a:lnTo>
                    <a:pt x="195" y="293"/>
                  </a:lnTo>
                  <a:lnTo>
                    <a:pt x="194" y="293"/>
                  </a:lnTo>
                  <a:lnTo>
                    <a:pt x="184" y="293"/>
                  </a:lnTo>
                  <a:lnTo>
                    <a:pt x="176" y="295"/>
                  </a:lnTo>
                  <a:lnTo>
                    <a:pt x="164" y="296"/>
                  </a:lnTo>
                  <a:lnTo>
                    <a:pt x="158" y="298"/>
                  </a:lnTo>
                  <a:lnTo>
                    <a:pt x="149" y="299"/>
                  </a:lnTo>
                  <a:lnTo>
                    <a:pt x="145" y="299"/>
                  </a:lnTo>
                  <a:lnTo>
                    <a:pt x="131" y="300"/>
                  </a:lnTo>
                  <a:lnTo>
                    <a:pt x="131" y="298"/>
                  </a:lnTo>
                  <a:lnTo>
                    <a:pt x="112" y="298"/>
                  </a:lnTo>
                  <a:lnTo>
                    <a:pt x="113" y="300"/>
                  </a:lnTo>
                  <a:lnTo>
                    <a:pt x="115" y="303"/>
                  </a:lnTo>
                  <a:lnTo>
                    <a:pt x="116" y="317"/>
                  </a:lnTo>
                  <a:lnTo>
                    <a:pt x="97" y="318"/>
                  </a:lnTo>
                  <a:lnTo>
                    <a:pt x="88" y="320"/>
                  </a:lnTo>
                  <a:lnTo>
                    <a:pt x="79" y="320"/>
                  </a:lnTo>
                  <a:lnTo>
                    <a:pt x="76" y="320"/>
                  </a:lnTo>
                  <a:lnTo>
                    <a:pt x="73" y="320"/>
                  </a:lnTo>
                  <a:lnTo>
                    <a:pt x="55" y="322"/>
                  </a:lnTo>
                  <a:lnTo>
                    <a:pt x="51" y="322"/>
                  </a:lnTo>
                  <a:lnTo>
                    <a:pt x="49" y="322"/>
                  </a:lnTo>
                  <a:lnTo>
                    <a:pt x="37" y="324"/>
                  </a:lnTo>
                  <a:lnTo>
                    <a:pt x="9" y="325"/>
                  </a:lnTo>
                  <a:lnTo>
                    <a:pt x="5" y="327"/>
                  </a:lnTo>
                  <a:lnTo>
                    <a:pt x="0" y="327"/>
                  </a:lnTo>
                  <a:lnTo>
                    <a:pt x="2" y="314"/>
                  </a:lnTo>
                  <a:lnTo>
                    <a:pt x="2" y="313"/>
                  </a:lnTo>
                  <a:lnTo>
                    <a:pt x="5" y="313"/>
                  </a:lnTo>
                  <a:lnTo>
                    <a:pt x="13" y="320"/>
                  </a:lnTo>
                  <a:lnTo>
                    <a:pt x="19" y="309"/>
                  </a:lnTo>
                  <a:lnTo>
                    <a:pt x="16" y="299"/>
                  </a:lnTo>
                  <a:lnTo>
                    <a:pt x="22" y="298"/>
                  </a:lnTo>
                  <a:lnTo>
                    <a:pt x="22" y="293"/>
                  </a:lnTo>
                  <a:lnTo>
                    <a:pt x="20" y="285"/>
                  </a:lnTo>
                  <a:lnTo>
                    <a:pt x="22" y="282"/>
                  </a:lnTo>
                  <a:lnTo>
                    <a:pt x="22" y="277"/>
                  </a:lnTo>
                  <a:lnTo>
                    <a:pt x="22" y="275"/>
                  </a:lnTo>
                  <a:lnTo>
                    <a:pt x="19" y="273"/>
                  </a:lnTo>
                  <a:lnTo>
                    <a:pt x="16" y="271"/>
                  </a:lnTo>
                  <a:lnTo>
                    <a:pt x="13" y="266"/>
                  </a:lnTo>
                  <a:lnTo>
                    <a:pt x="15" y="264"/>
                  </a:lnTo>
                  <a:lnTo>
                    <a:pt x="18" y="260"/>
                  </a:lnTo>
                  <a:lnTo>
                    <a:pt x="29" y="245"/>
                  </a:lnTo>
                  <a:lnTo>
                    <a:pt x="33" y="245"/>
                  </a:lnTo>
                  <a:lnTo>
                    <a:pt x="34" y="245"/>
                  </a:lnTo>
                  <a:lnTo>
                    <a:pt x="49" y="252"/>
                  </a:lnTo>
                  <a:lnTo>
                    <a:pt x="61" y="253"/>
                  </a:lnTo>
                  <a:lnTo>
                    <a:pt x="66" y="259"/>
                  </a:lnTo>
                  <a:lnTo>
                    <a:pt x="72" y="259"/>
                  </a:lnTo>
                  <a:lnTo>
                    <a:pt x="73" y="259"/>
                  </a:lnTo>
                  <a:lnTo>
                    <a:pt x="77" y="252"/>
                  </a:lnTo>
                  <a:lnTo>
                    <a:pt x="70" y="238"/>
                  </a:lnTo>
                  <a:lnTo>
                    <a:pt x="76" y="219"/>
                  </a:lnTo>
                  <a:lnTo>
                    <a:pt x="79" y="220"/>
                  </a:lnTo>
                  <a:lnTo>
                    <a:pt x="80" y="222"/>
                  </a:lnTo>
                  <a:lnTo>
                    <a:pt x="81" y="220"/>
                  </a:lnTo>
                  <a:lnTo>
                    <a:pt x="90" y="215"/>
                  </a:lnTo>
                  <a:lnTo>
                    <a:pt x="99" y="212"/>
                  </a:lnTo>
                  <a:lnTo>
                    <a:pt x="105" y="208"/>
                  </a:lnTo>
                  <a:lnTo>
                    <a:pt x="98" y="202"/>
                  </a:lnTo>
                  <a:lnTo>
                    <a:pt x="98" y="201"/>
                  </a:lnTo>
                  <a:lnTo>
                    <a:pt x="95" y="195"/>
                  </a:lnTo>
                  <a:lnTo>
                    <a:pt x="98" y="186"/>
                  </a:lnTo>
                  <a:lnTo>
                    <a:pt x="105" y="176"/>
                  </a:lnTo>
                  <a:lnTo>
                    <a:pt x="106" y="176"/>
                  </a:lnTo>
                  <a:lnTo>
                    <a:pt x="110" y="166"/>
                  </a:lnTo>
                  <a:lnTo>
                    <a:pt x="112" y="164"/>
                  </a:lnTo>
                  <a:lnTo>
                    <a:pt x="116" y="161"/>
                  </a:lnTo>
                  <a:lnTo>
                    <a:pt x="126" y="164"/>
                  </a:lnTo>
                  <a:lnTo>
                    <a:pt x="131" y="162"/>
                  </a:lnTo>
                  <a:lnTo>
                    <a:pt x="138" y="169"/>
                  </a:lnTo>
                  <a:lnTo>
                    <a:pt x="137" y="158"/>
                  </a:lnTo>
                  <a:lnTo>
                    <a:pt x="151" y="155"/>
                  </a:lnTo>
                  <a:lnTo>
                    <a:pt x="155" y="155"/>
                  </a:lnTo>
                  <a:lnTo>
                    <a:pt x="158" y="155"/>
                  </a:lnTo>
                  <a:lnTo>
                    <a:pt x="164" y="160"/>
                  </a:lnTo>
                  <a:lnTo>
                    <a:pt x="167" y="161"/>
                  </a:lnTo>
                  <a:lnTo>
                    <a:pt x="181" y="169"/>
                  </a:lnTo>
                  <a:lnTo>
                    <a:pt x="189" y="153"/>
                  </a:lnTo>
                  <a:lnTo>
                    <a:pt x="191" y="153"/>
                  </a:lnTo>
                  <a:lnTo>
                    <a:pt x="199" y="147"/>
                  </a:lnTo>
                  <a:lnTo>
                    <a:pt x="203" y="143"/>
                  </a:lnTo>
                  <a:lnTo>
                    <a:pt x="210" y="153"/>
                  </a:lnTo>
                  <a:lnTo>
                    <a:pt x="219" y="155"/>
                  </a:lnTo>
                  <a:lnTo>
                    <a:pt x="219" y="160"/>
                  </a:lnTo>
                  <a:lnTo>
                    <a:pt x="224" y="155"/>
                  </a:lnTo>
                  <a:lnTo>
                    <a:pt x="228" y="136"/>
                  </a:lnTo>
                  <a:lnTo>
                    <a:pt x="231" y="136"/>
                  </a:lnTo>
                  <a:lnTo>
                    <a:pt x="232" y="129"/>
                  </a:lnTo>
                  <a:lnTo>
                    <a:pt x="231" y="128"/>
                  </a:lnTo>
                  <a:lnTo>
                    <a:pt x="231" y="126"/>
                  </a:lnTo>
                  <a:lnTo>
                    <a:pt x="238" y="125"/>
                  </a:lnTo>
                  <a:lnTo>
                    <a:pt x="238" y="118"/>
                  </a:lnTo>
                  <a:lnTo>
                    <a:pt x="242" y="120"/>
                  </a:lnTo>
                  <a:lnTo>
                    <a:pt x="248" y="125"/>
                  </a:lnTo>
                  <a:lnTo>
                    <a:pt x="250" y="133"/>
                  </a:lnTo>
                  <a:lnTo>
                    <a:pt x="271" y="136"/>
                  </a:lnTo>
                  <a:lnTo>
                    <a:pt x="277" y="135"/>
                  </a:lnTo>
                  <a:lnTo>
                    <a:pt x="278" y="121"/>
                  </a:lnTo>
                  <a:lnTo>
                    <a:pt x="278" y="115"/>
                  </a:lnTo>
                  <a:lnTo>
                    <a:pt x="282" y="107"/>
                  </a:lnTo>
                  <a:lnTo>
                    <a:pt x="285" y="103"/>
                  </a:lnTo>
                  <a:lnTo>
                    <a:pt x="288" y="103"/>
                  </a:lnTo>
                  <a:lnTo>
                    <a:pt x="289" y="104"/>
                  </a:lnTo>
                  <a:lnTo>
                    <a:pt x="298" y="92"/>
                  </a:lnTo>
                  <a:lnTo>
                    <a:pt x="298" y="88"/>
                  </a:lnTo>
                  <a:lnTo>
                    <a:pt x="307" y="80"/>
                  </a:lnTo>
                  <a:lnTo>
                    <a:pt x="311" y="73"/>
                  </a:lnTo>
                  <a:lnTo>
                    <a:pt x="311" y="67"/>
                  </a:lnTo>
                  <a:lnTo>
                    <a:pt x="310" y="63"/>
                  </a:lnTo>
                  <a:lnTo>
                    <a:pt x="314" y="51"/>
                  </a:lnTo>
                  <a:lnTo>
                    <a:pt x="317" y="49"/>
                  </a:lnTo>
                  <a:lnTo>
                    <a:pt x="324" y="49"/>
                  </a:lnTo>
                  <a:lnTo>
                    <a:pt x="328" y="53"/>
                  </a:lnTo>
                  <a:lnTo>
                    <a:pt x="335" y="51"/>
                  </a:lnTo>
                  <a:lnTo>
                    <a:pt x="341" y="45"/>
                  </a:lnTo>
                  <a:lnTo>
                    <a:pt x="343" y="44"/>
                  </a:lnTo>
                  <a:lnTo>
                    <a:pt x="345" y="42"/>
                  </a:lnTo>
                  <a:lnTo>
                    <a:pt x="354" y="38"/>
                  </a:lnTo>
                  <a:lnTo>
                    <a:pt x="360" y="30"/>
                  </a:lnTo>
                  <a:lnTo>
                    <a:pt x="361" y="28"/>
                  </a:lnTo>
                  <a:lnTo>
                    <a:pt x="353" y="27"/>
                  </a:lnTo>
                  <a:lnTo>
                    <a:pt x="353" y="24"/>
                  </a:lnTo>
                  <a:lnTo>
                    <a:pt x="354" y="16"/>
                  </a:lnTo>
                  <a:lnTo>
                    <a:pt x="352" y="13"/>
                  </a:lnTo>
                  <a:lnTo>
                    <a:pt x="350" y="9"/>
                  </a:lnTo>
                  <a:lnTo>
                    <a:pt x="354" y="4"/>
                  </a:lnTo>
                  <a:lnTo>
                    <a:pt x="357" y="2"/>
                  </a:lnTo>
                  <a:lnTo>
                    <a:pt x="360" y="0"/>
                  </a:lnTo>
                  <a:lnTo>
                    <a:pt x="371" y="5"/>
                  </a:lnTo>
                  <a:lnTo>
                    <a:pt x="381" y="2"/>
                  </a:lnTo>
                  <a:lnTo>
                    <a:pt x="382" y="0"/>
                  </a:lnTo>
                  <a:lnTo>
                    <a:pt x="393" y="6"/>
                  </a:lnTo>
                  <a:lnTo>
                    <a:pt x="397" y="8"/>
                  </a:lnTo>
                  <a:lnTo>
                    <a:pt x="402" y="16"/>
                  </a:lnTo>
                  <a:lnTo>
                    <a:pt x="404" y="19"/>
                  </a:lnTo>
                  <a:lnTo>
                    <a:pt x="407" y="23"/>
                  </a:lnTo>
                  <a:lnTo>
                    <a:pt x="407" y="27"/>
                  </a:lnTo>
                  <a:lnTo>
                    <a:pt x="417" y="31"/>
                  </a:lnTo>
                  <a:lnTo>
                    <a:pt x="424" y="33"/>
                  </a:lnTo>
                  <a:lnTo>
                    <a:pt x="427" y="30"/>
                  </a:lnTo>
                  <a:lnTo>
                    <a:pt x="428" y="30"/>
                  </a:lnTo>
                  <a:lnTo>
                    <a:pt x="436" y="30"/>
                  </a:lnTo>
                  <a:lnTo>
                    <a:pt x="440" y="33"/>
                  </a:lnTo>
                  <a:lnTo>
                    <a:pt x="450" y="42"/>
                  </a:lnTo>
                  <a:lnTo>
                    <a:pt x="454" y="42"/>
                  </a:lnTo>
                  <a:lnTo>
                    <a:pt x="456" y="42"/>
                  </a:lnTo>
                  <a:lnTo>
                    <a:pt x="458" y="42"/>
                  </a:lnTo>
                  <a:lnTo>
                    <a:pt x="460" y="37"/>
                  </a:lnTo>
                  <a:lnTo>
                    <a:pt x="467" y="33"/>
                  </a:lnTo>
                  <a:lnTo>
                    <a:pt x="481" y="35"/>
                  </a:lnTo>
                  <a:lnTo>
                    <a:pt x="489" y="42"/>
                  </a:lnTo>
                  <a:lnTo>
                    <a:pt x="490" y="40"/>
                  </a:lnTo>
                  <a:lnTo>
                    <a:pt x="493" y="37"/>
                  </a:lnTo>
                  <a:lnTo>
                    <a:pt x="500" y="37"/>
                  </a:lnTo>
                  <a:lnTo>
                    <a:pt x="508" y="24"/>
                  </a:lnTo>
                  <a:lnTo>
                    <a:pt x="521" y="20"/>
                  </a:lnTo>
                  <a:lnTo>
                    <a:pt x="524" y="33"/>
                  </a:lnTo>
                  <a:lnTo>
                    <a:pt x="529" y="40"/>
                  </a:lnTo>
                  <a:lnTo>
                    <a:pt x="533" y="40"/>
                  </a:lnTo>
                  <a:lnTo>
                    <a:pt x="542" y="44"/>
                  </a:lnTo>
                  <a:lnTo>
                    <a:pt x="546" y="46"/>
                  </a:lnTo>
                  <a:lnTo>
                    <a:pt x="550" y="52"/>
                  </a:lnTo>
                  <a:lnTo>
                    <a:pt x="550" y="57"/>
                  </a:lnTo>
                  <a:lnTo>
                    <a:pt x="553" y="70"/>
                  </a:lnTo>
                  <a:lnTo>
                    <a:pt x="551" y="70"/>
                  </a:lnTo>
                  <a:lnTo>
                    <a:pt x="551" y="84"/>
                  </a:lnTo>
                  <a:lnTo>
                    <a:pt x="565" y="96"/>
                  </a:lnTo>
                  <a:lnTo>
                    <a:pt x="565" y="102"/>
                  </a:lnTo>
                  <a:lnTo>
                    <a:pt x="565" y="103"/>
                  </a:lnTo>
                  <a:lnTo>
                    <a:pt x="574" y="109"/>
                  </a:lnTo>
                  <a:lnTo>
                    <a:pt x="574" y="110"/>
                  </a:lnTo>
                  <a:lnTo>
                    <a:pt x="578" y="115"/>
                  </a:lnTo>
                  <a:lnTo>
                    <a:pt x="583" y="121"/>
                  </a:lnTo>
                  <a:lnTo>
                    <a:pt x="582" y="122"/>
                  </a:lnTo>
                  <a:lnTo>
                    <a:pt x="603" y="136"/>
                  </a:lnTo>
                  <a:lnTo>
                    <a:pt x="603" y="139"/>
                  </a:lnTo>
                  <a:lnTo>
                    <a:pt x="617" y="139"/>
                  </a:lnTo>
                  <a:lnTo>
                    <a:pt x="608" y="149"/>
                  </a:lnTo>
                  <a:lnTo>
                    <a:pt x="600" y="160"/>
                  </a:lnTo>
                  <a:lnTo>
                    <a:pt x="592" y="169"/>
                  </a:lnTo>
                  <a:lnTo>
                    <a:pt x="587" y="173"/>
                  </a:lnTo>
                  <a:lnTo>
                    <a:pt x="582" y="176"/>
                  </a:lnTo>
                  <a:lnTo>
                    <a:pt x="574" y="183"/>
                  </a:lnTo>
                  <a:lnTo>
                    <a:pt x="572" y="183"/>
                  </a:lnTo>
                  <a:lnTo>
                    <a:pt x="561" y="193"/>
                  </a:lnTo>
                  <a:lnTo>
                    <a:pt x="560" y="205"/>
                  </a:lnTo>
                  <a:lnTo>
                    <a:pt x="550" y="212"/>
                  </a:lnTo>
                  <a:lnTo>
                    <a:pt x="550" y="219"/>
                  </a:lnTo>
                  <a:lnTo>
                    <a:pt x="550" y="220"/>
                  </a:lnTo>
                  <a:lnTo>
                    <a:pt x="532" y="235"/>
                  </a:lnTo>
                  <a:lnTo>
                    <a:pt x="532" y="238"/>
                  </a:lnTo>
                  <a:lnTo>
                    <a:pt x="506" y="252"/>
                  </a:lnTo>
                  <a:lnTo>
                    <a:pt x="501" y="252"/>
                  </a:lnTo>
                  <a:lnTo>
                    <a:pt x="492" y="259"/>
                  </a:lnTo>
                  <a:lnTo>
                    <a:pt x="488" y="260"/>
                  </a:lnTo>
                  <a:lnTo>
                    <a:pt x="486" y="263"/>
                  </a:lnTo>
                  <a:lnTo>
                    <a:pt x="479" y="264"/>
                  </a:lnTo>
                  <a:lnTo>
                    <a:pt x="467" y="266"/>
                  </a:lnTo>
                  <a:lnTo>
                    <a:pt x="460" y="266"/>
                  </a:lnTo>
                  <a:lnTo>
                    <a:pt x="453" y="267"/>
                  </a:lnTo>
                  <a:lnTo>
                    <a:pt x="443" y="269"/>
                  </a:lnTo>
                  <a:lnTo>
                    <a:pt x="440" y="269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20">
              <a:extLst>
                <a:ext uri="{FF2B5EF4-FFF2-40B4-BE49-F238E27FC236}">
                  <a16:creationId xmlns:a16="http://schemas.microsoft.com/office/drawing/2014/main" id="{059E7FB4-A23D-51E7-FAFB-8ED002FC45BD}"/>
                </a:ext>
              </a:extLst>
            </p:cNvPr>
            <p:cNvSpPr/>
            <p:nvPr/>
          </p:nvSpPr>
          <p:spPr>
            <a:xfrm>
              <a:off x="6441478" y="3382788"/>
              <a:ext cx="1190625" cy="495300"/>
            </a:xfrm>
            <a:custGeom>
              <a:avLst/>
              <a:gdLst/>
              <a:ahLst/>
              <a:cxnLst/>
              <a:rect l="l" t="t" r="r" b="b"/>
              <a:pathLst>
                <a:path w="753" h="338" extrusionOk="0">
                  <a:moveTo>
                    <a:pt x="146" y="155"/>
                  </a:moveTo>
                  <a:lnTo>
                    <a:pt x="150" y="151"/>
                  </a:lnTo>
                  <a:lnTo>
                    <a:pt x="160" y="146"/>
                  </a:lnTo>
                  <a:lnTo>
                    <a:pt x="163" y="143"/>
                  </a:lnTo>
                  <a:lnTo>
                    <a:pt x="170" y="146"/>
                  </a:lnTo>
                  <a:lnTo>
                    <a:pt x="171" y="147"/>
                  </a:lnTo>
                  <a:lnTo>
                    <a:pt x="175" y="147"/>
                  </a:lnTo>
                  <a:lnTo>
                    <a:pt x="178" y="144"/>
                  </a:lnTo>
                  <a:lnTo>
                    <a:pt x="180" y="144"/>
                  </a:lnTo>
                  <a:lnTo>
                    <a:pt x="185" y="128"/>
                  </a:lnTo>
                  <a:lnTo>
                    <a:pt x="186" y="125"/>
                  </a:lnTo>
                  <a:lnTo>
                    <a:pt x="189" y="121"/>
                  </a:lnTo>
                  <a:lnTo>
                    <a:pt x="199" y="118"/>
                  </a:lnTo>
                  <a:lnTo>
                    <a:pt x="200" y="111"/>
                  </a:lnTo>
                  <a:lnTo>
                    <a:pt x="202" y="98"/>
                  </a:lnTo>
                  <a:lnTo>
                    <a:pt x="202" y="89"/>
                  </a:lnTo>
                  <a:lnTo>
                    <a:pt x="206" y="89"/>
                  </a:lnTo>
                  <a:lnTo>
                    <a:pt x="218" y="87"/>
                  </a:lnTo>
                  <a:lnTo>
                    <a:pt x="221" y="87"/>
                  </a:lnTo>
                  <a:lnTo>
                    <a:pt x="229" y="86"/>
                  </a:lnTo>
                  <a:lnTo>
                    <a:pt x="232" y="84"/>
                  </a:lnTo>
                  <a:lnTo>
                    <a:pt x="254" y="82"/>
                  </a:lnTo>
                  <a:lnTo>
                    <a:pt x="267" y="80"/>
                  </a:lnTo>
                  <a:lnTo>
                    <a:pt x="270" y="80"/>
                  </a:lnTo>
                  <a:lnTo>
                    <a:pt x="271" y="80"/>
                  </a:lnTo>
                  <a:lnTo>
                    <a:pt x="272" y="80"/>
                  </a:lnTo>
                  <a:lnTo>
                    <a:pt x="274" y="80"/>
                  </a:lnTo>
                  <a:lnTo>
                    <a:pt x="278" y="79"/>
                  </a:lnTo>
                  <a:lnTo>
                    <a:pt x="283" y="77"/>
                  </a:lnTo>
                  <a:lnTo>
                    <a:pt x="292" y="77"/>
                  </a:lnTo>
                  <a:lnTo>
                    <a:pt x="296" y="76"/>
                  </a:lnTo>
                  <a:lnTo>
                    <a:pt x="301" y="76"/>
                  </a:lnTo>
                  <a:lnTo>
                    <a:pt x="306" y="75"/>
                  </a:lnTo>
                  <a:lnTo>
                    <a:pt x="318" y="73"/>
                  </a:lnTo>
                  <a:lnTo>
                    <a:pt x="333" y="72"/>
                  </a:lnTo>
                  <a:lnTo>
                    <a:pt x="340" y="71"/>
                  </a:lnTo>
                  <a:lnTo>
                    <a:pt x="342" y="71"/>
                  </a:lnTo>
                  <a:lnTo>
                    <a:pt x="344" y="69"/>
                  </a:lnTo>
                  <a:lnTo>
                    <a:pt x="354" y="68"/>
                  </a:lnTo>
                  <a:lnTo>
                    <a:pt x="368" y="65"/>
                  </a:lnTo>
                  <a:lnTo>
                    <a:pt x="375" y="64"/>
                  </a:lnTo>
                  <a:lnTo>
                    <a:pt x="380" y="64"/>
                  </a:lnTo>
                  <a:lnTo>
                    <a:pt x="385" y="62"/>
                  </a:lnTo>
                  <a:lnTo>
                    <a:pt x="397" y="61"/>
                  </a:lnTo>
                  <a:lnTo>
                    <a:pt x="407" y="58"/>
                  </a:lnTo>
                  <a:lnTo>
                    <a:pt x="409" y="58"/>
                  </a:lnTo>
                  <a:lnTo>
                    <a:pt x="416" y="57"/>
                  </a:lnTo>
                  <a:lnTo>
                    <a:pt x="443" y="51"/>
                  </a:lnTo>
                  <a:lnTo>
                    <a:pt x="444" y="51"/>
                  </a:lnTo>
                  <a:lnTo>
                    <a:pt x="445" y="51"/>
                  </a:lnTo>
                  <a:lnTo>
                    <a:pt x="447" y="51"/>
                  </a:lnTo>
                  <a:lnTo>
                    <a:pt x="450" y="50"/>
                  </a:lnTo>
                  <a:lnTo>
                    <a:pt x="451" y="50"/>
                  </a:lnTo>
                  <a:lnTo>
                    <a:pt x="459" y="48"/>
                  </a:lnTo>
                  <a:lnTo>
                    <a:pt x="470" y="47"/>
                  </a:lnTo>
                  <a:lnTo>
                    <a:pt x="473" y="45"/>
                  </a:lnTo>
                  <a:lnTo>
                    <a:pt x="477" y="44"/>
                  </a:lnTo>
                  <a:lnTo>
                    <a:pt x="480" y="44"/>
                  </a:lnTo>
                  <a:lnTo>
                    <a:pt x="484" y="43"/>
                  </a:lnTo>
                  <a:lnTo>
                    <a:pt x="491" y="41"/>
                  </a:lnTo>
                  <a:lnTo>
                    <a:pt x="494" y="41"/>
                  </a:lnTo>
                  <a:lnTo>
                    <a:pt x="509" y="38"/>
                  </a:lnTo>
                  <a:lnTo>
                    <a:pt x="512" y="37"/>
                  </a:lnTo>
                  <a:lnTo>
                    <a:pt x="516" y="37"/>
                  </a:lnTo>
                  <a:lnTo>
                    <a:pt x="520" y="36"/>
                  </a:lnTo>
                  <a:lnTo>
                    <a:pt x="526" y="34"/>
                  </a:lnTo>
                  <a:lnTo>
                    <a:pt x="529" y="34"/>
                  </a:lnTo>
                  <a:lnTo>
                    <a:pt x="533" y="33"/>
                  </a:lnTo>
                  <a:lnTo>
                    <a:pt x="548" y="30"/>
                  </a:lnTo>
                  <a:lnTo>
                    <a:pt x="551" y="30"/>
                  </a:lnTo>
                  <a:lnTo>
                    <a:pt x="571" y="25"/>
                  </a:lnTo>
                  <a:lnTo>
                    <a:pt x="576" y="25"/>
                  </a:lnTo>
                  <a:lnTo>
                    <a:pt x="583" y="23"/>
                  </a:lnTo>
                  <a:lnTo>
                    <a:pt x="585" y="23"/>
                  </a:lnTo>
                  <a:lnTo>
                    <a:pt x="588" y="22"/>
                  </a:lnTo>
                  <a:lnTo>
                    <a:pt x="603" y="18"/>
                  </a:lnTo>
                  <a:lnTo>
                    <a:pt x="606" y="18"/>
                  </a:lnTo>
                  <a:lnTo>
                    <a:pt x="617" y="15"/>
                  </a:lnTo>
                  <a:lnTo>
                    <a:pt x="635" y="11"/>
                  </a:lnTo>
                  <a:lnTo>
                    <a:pt x="638" y="11"/>
                  </a:lnTo>
                  <a:lnTo>
                    <a:pt x="639" y="11"/>
                  </a:lnTo>
                  <a:lnTo>
                    <a:pt x="649" y="8"/>
                  </a:lnTo>
                  <a:lnTo>
                    <a:pt x="652" y="8"/>
                  </a:lnTo>
                  <a:lnTo>
                    <a:pt x="655" y="6"/>
                  </a:lnTo>
                  <a:lnTo>
                    <a:pt x="657" y="6"/>
                  </a:lnTo>
                  <a:lnTo>
                    <a:pt x="659" y="6"/>
                  </a:lnTo>
                  <a:lnTo>
                    <a:pt x="670" y="4"/>
                  </a:lnTo>
                  <a:lnTo>
                    <a:pt x="679" y="1"/>
                  </a:lnTo>
                  <a:lnTo>
                    <a:pt x="691" y="0"/>
                  </a:lnTo>
                  <a:lnTo>
                    <a:pt x="693" y="4"/>
                  </a:lnTo>
                  <a:lnTo>
                    <a:pt x="706" y="32"/>
                  </a:lnTo>
                  <a:lnTo>
                    <a:pt x="747" y="90"/>
                  </a:lnTo>
                  <a:lnTo>
                    <a:pt x="752" y="132"/>
                  </a:lnTo>
                  <a:lnTo>
                    <a:pt x="732" y="142"/>
                  </a:lnTo>
                  <a:lnTo>
                    <a:pt x="714" y="161"/>
                  </a:lnTo>
                  <a:lnTo>
                    <a:pt x="695" y="186"/>
                  </a:lnTo>
                  <a:lnTo>
                    <a:pt x="679" y="218"/>
                  </a:lnTo>
                  <a:lnTo>
                    <a:pt x="671" y="214"/>
                  </a:lnTo>
                  <a:lnTo>
                    <a:pt x="659" y="214"/>
                  </a:lnTo>
                  <a:lnTo>
                    <a:pt x="630" y="226"/>
                  </a:lnTo>
                  <a:lnTo>
                    <a:pt x="620" y="235"/>
                  </a:lnTo>
                  <a:lnTo>
                    <a:pt x="599" y="256"/>
                  </a:lnTo>
                  <a:lnTo>
                    <a:pt x="585" y="275"/>
                  </a:lnTo>
                  <a:lnTo>
                    <a:pt x="583" y="279"/>
                  </a:lnTo>
                  <a:lnTo>
                    <a:pt x="574" y="317"/>
                  </a:lnTo>
                  <a:lnTo>
                    <a:pt x="573" y="324"/>
                  </a:lnTo>
                  <a:lnTo>
                    <a:pt x="558" y="323"/>
                  </a:lnTo>
                  <a:lnTo>
                    <a:pt x="537" y="328"/>
                  </a:lnTo>
                  <a:lnTo>
                    <a:pt x="523" y="337"/>
                  </a:lnTo>
                  <a:lnTo>
                    <a:pt x="520" y="334"/>
                  </a:lnTo>
                  <a:lnTo>
                    <a:pt x="513" y="330"/>
                  </a:lnTo>
                  <a:lnTo>
                    <a:pt x="511" y="328"/>
                  </a:lnTo>
                  <a:lnTo>
                    <a:pt x="488" y="311"/>
                  </a:lnTo>
                  <a:lnTo>
                    <a:pt x="473" y="302"/>
                  </a:lnTo>
                  <a:lnTo>
                    <a:pt x="468" y="298"/>
                  </a:lnTo>
                  <a:lnTo>
                    <a:pt x="447" y="282"/>
                  </a:lnTo>
                  <a:lnTo>
                    <a:pt x="440" y="277"/>
                  </a:lnTo>
                  <a:lnTo>
                    <a:pt x="429" y="268"/>
                  </a:lnTo>
                  <a:lnTo>
                    <a:pt x="427" y="268"/>
                  </a:lnTo>
                  <a:lnTo>
                    <a:pt x="427" y="267"/>
                  </a:lnTo>
                  <a:lnTo>
                    <a:pt x="412" y="257"/>
                  </a:lnTo>
                  <a:lnTo>
                    <a:pt x="405" y="253"/>
                  </a:lnTo>
                  <a:lnTo>
                    <a:pt x="404" y="253"/>
                  </a:lnTo>
                  <a:lnTo>
                    <a:pt x="400" y="253"/>
                  </a:lnTo>
                  <a:lnTo>
                    <a:pt x="389" y="256"/>
                  </a:lnTo>
                  <a:lnTo>
                    <a:pt x="383" y="256"/>
                  </a:lnTo>
                  <a:lnTo>
                    <a:pt x="378" y="257"/>
                  </a:lnTo>
                  <a:lnTo>
                    <a:pt x="354" y="260"/>
                  </a:lnTo>
                  <a:lnTo>
                    <a:pt x="348" y="261"/>
                  </a:lnTo>
                  <a:lnTo>
                    <a:pt x="337" y="263"/>
                  </a:lnTo>
                  <a:lnTo>
                    <a:pt x="329" y="265"/>
                  </a:lnTo>
                  <a:lnTo>
                    <a:pt x="308" y="267"/>
                  </a:lnTo>
                  <a:lnTo>
                    <a:pt x="307" y="256"/>
                  </a:lnTo>
                  <a:lnTo>
                    <a:pt x="301" y="249"/>
                  </a:lnTo>
                  <a:lnTo>
                    <a:pt x="300" y="247"/>
                  </a:lnTo>
                  <a:lnTo>
                    <a:pt x="297" y="245"/>
                  </a:lnTo>
                  <a:lnTo>
                    <a:pt x="294" y="242"/>
                  </a:lnTo>
                  <a:lnTo>
                    <a:pt x="286" y="243"/>
                  </a:lnTo>
                  <a:lnTo>
                    <a:pt x="281" y="236"/>
                  </a:lnTo>
                  <a:lnTo>
                    <a:pt x="282" y="236"/>
                  </a:lnTo>
                  <a:lnTo>
                    <a:pt x="272" y="236"/>
                  </a:lnTo>
                  <a:lnTo>
                    <a:pt x="263" y="238"/>
                  </a:lnTo>
                  <a:lnTo>
                    <a:pt x="256" y="239"/>
                  </a:lnTo>
                  <a:lnTo>
                    <a:pt x="253" y="239"/>
                  </a:lnTo>
                  <a:lnTo>
                    <a:pt x="242" y="240"/>
                  </a:lnTo>
                  <a:lnTo>
                    <a:pt x="220" y="243"/>
                  </a:lnTo>
                  <a:lnTo>
                    <a:pt x="218" y="243"/>
                  </a:lnTo>
                  <a:lnTo>
                    <a:pt x="209" y="243"/>
                  </a:lnTo>
                  <a:lnTo>
                    <a:pt x="200" y="245"/>
                  </a:lnTo>
                  <a:lnTo>
                    <a:pt x="192" y="246"/>
                  </a:lnTo>
                  <a:lnTo>
                    <a:pt x="186" y="246"/>
                  </a:lnTo>
                  <a:lnTo>
                    <a:pt x="180" y="247"/>
                  </a:lnTo>
                  <a:lnTo>
                    <a:pt x="178" y="247"/>
                  </a:lnTo>
                  <a:lnTo>
                    <a:pt x="177" y="247"/>
                  </a:lnTo>
                  <a:lnTo>
                    <a:pt x="167" y="250"/>
                  </a:lnTo>
                  <a:lnTo>
                    <a:pt x="156" y="254"/>
                  </a:lnTo>
                  <a:lnTo>
                    <a:pt x="149" y="259"/>
                  </a:lnTo>
                  <a:lnTo>
                    <a:pt x="142" y="260"/>
                  </a:lnTo>
                  <a:lnTo>
                    <a:pt x="139" y="261"/>
                  </a:lnTo>
                  <a:lnTo>
                    <a:pt x="134" y="268"/>
                  </a:lnTo>
                  <a:lnTo>
                    <a:pt x="126" y="270"/>
                  </a:lnTo>
                  <a:lnTo>
                    <a:pt x="123" y="271"/>
                  </a:lnTo>
                  <a:lnTo>
                    <a:pt x="114" y="275"/>
                  </a:lnTo>
                  <a:lnTo>
                    <a:pt x="113" y="277"/>
                  </a:lnTo>
                  <a:lnTo>
                    <a:pt x="106" y="279"/>
                  </a:lnTo>
                  <a:lnTo>
                    <a:pt x="99" y="281"/>
                  </a:lnTo>
                  <a:lnTo>
                    <a:pt x="87" y="284"/>
                  </a:lnTo>
                  <a:lnTo>
                    <a:pt x="73" y="286"/>
                  </a:lnTo>
                  <a:lnTo>
                    <a:pt x="72" y="286"/>
                  </a:lnTo>
                  <a:lnTo>
                    <a:pt x="67" y="286"/>
                  </a:lnTo>
                  <a:lnTo>
                    <a:pt x="60" y="288"/>
                  </a:lnTo>
                  <a:lnTo>
                    <a:pt x="60" y="289"/>
                  </a:lnTo>
                  <a:lnTo>
                    <a:pt x="34" y="292"/>
                  </a:lnTo>
                  <a:lnTo>
                    <a:pt x="33" y="292"/>
                  </a:lnTo>
                  <a:lnTo>
                    <a:pt x="27" y="293"/>
                  </a:lnTo>
                  <a:lnTo>
                    <a:pt x="18" y="293"/>
                  </a:lnTo>
                  <a:lnTo>
                    <a:pt x="6" y="296"/>
                  </a:lnTo>
                  <a:lnTo>
                    <a:pt x="1" y="296"/>
                  </a:lnTo>
                  <a:lnTo>
                    <a:pt x="1" y="295"/>
                  </a:lnTo>
                  <a:lnTo>
                    <a:pt x="0" y="282"/>
                  </a:lnTo>
                  <a:lnTo>
                    <a:pt x="0" y="272"/>
                  </a:lnTo>
                  <a:lnTo>
                    <a:pt x="4" y="267"/>
                  </a:lnTo>
                  <a:lnTo>
                    <a:pt x="16" y="265"/>
                  </a:lnTo>
                  <a:lnTo>
                    <a:pt x="22" y="260"/>
                  </a:lnTo>
                  <a:lnTo>
                    <a:pt x="22" y="250"/>
                  </a:lnTo>
                  <a:lnTo>
                    <a:pt x="22" y="245"/>
                  </a:lnTo>
                  <a:lnTo>
                    <a:pt x="24" y="240"/>
                  </a:lnTo>
                  <a:lnTo>
                    <a:pt x="31" y="233"/>
                  </a:lnTo>
                  <a:lnTo>
                    <a:pt x="41" y="226"/>
                  </a:lnTo>
                  <a:lnTo>
                    <a:pt x="49" y="225"/>
                  </a:lnTo>
                  <a:lnTo>
                    <a:pt x="51" y="225"/>
                  </a:lnTo>
                  <a:lnTo>
                    <a:pt x="63" y="224"/>
                  </a:lnTo>
                  <a:lnTo>
                    <a:pt x="83" y="207"/>
                  </a:lnTo>
                  <a:lnTo>
                    <a:pt x="81" y="204"/>
                  </a:lnTo>
                  <a:lnTo>
                    <a:pt x="92" y="197"/>
                  </a:lnTo>
                  <a:lnTo>
                    <a:pt x="102" y="194"/>
                  </a:lnTo>
                  <a:lnTo>
                    <a:pt x="105" y="192"/>
                  </a:lnTo>
                  <a:lnTo>
                    <a:pt x="109" y="182"/>
                  </a:lnTo>
                  <a:lnTo>
                    <a:pt x="109" y="181"/>
                  </a:lnTo>
                  <a:lnTo>
                    <a:pt x="109" y="175"/>
                  </a:lnTo>
                  <a:lnTo>
                    <a:pt x="119" y="168"/>
                  </a:lnTo>
                  <a:lnTo>
                    <a:pt x="130" y="158"/>
                  </a:lnTo>
                  <a:lnTo>
                    <a:pt x="132" y="161"/>
                  </a:lnTo>
                  <a:lnTo>
                    <a:pt x="131" y="165"/>
                  </a:lnTo>
                  <a:lnTo>
                    <a:pt x="142" y="167"/>
                  </a:lnTo>
                  <a:lnTo>
                    <a:pt x="142" y="165"/>
                  </a:lnTo>
                  <a:lnTo>
                    <a:pt x="144" y="162"/>
                  </a:lnTo>
                  <a:lnTo>
                    <a:pt x="146" y="155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20" descr="70%">
              <a:extLst>
                <a:ext uri="{FF2B5EF4-FFF2-40B4-BE49-F238E27FC236}">
                  <a16:creationId xmlns:a16="http://schemas.microsoft.com/office/drawing/2014/main" id="{F8B1FAF0-59F7-0EAB-A569-BBD74B59CDE6}"/>
                </a:ext>
              </a:extLst>
            </p:cNvPr>
            <p:cNvSpPr/>
            <p:nvPr/>
          </p:nvSpPr>
          <p:spPr>
            <a:xfrm>
              <a:off x="6581178" y="3730450"/>
              <a:ext cx="688975" cy="488950"/>
            </a:xfrm>
            <a:custGeom>
              <a:avLst/>
              <a:gdLst/>
              <a:ahLst/>
              <a:cxnLst/>
              <a:rect l="l" t="t" r="r" b="b"/>
              <a:pathLst>
                <a:path w="435" h="332" extrusionOk="0">
                  <a:moveTo>
                    <a:pt x="76" y="144"/>
                  </a:moveTo>
                  <a:lnTo>
                    <a:pt x="77" y="144"/>
                  </a:lnTo>
                  <a:lnTo>
                    <a:pt x="80" y="149"/>
                  </a:lnTo>
                  <a:lnTo>
                    <a:pt x="98" y="159"/>
                  </a:lnTo>
                  <a:lnTo>
                    <a:pt x="110" y="166"/>
                  </a:lnTo>
                  <a:lnTo>
                    <a:pt x="115" y="173"/>
                  </a:lnTo>
                  <a:lnTo>
                    <a:pt x="119" y="180"/>
                  </a:lnTo>
                  <a:lnTo>
                    <a:pt x="124" y="182"/>
                  </a:lnTo>
                  <a:lnTo>
                    <a:pt x="126" y="182"/>
                  </a:lnTo>
                  <a:lnTo>
                    <a:pt x="133" y="185"/>
                  </a:lnTo>
                  <a:lnTo>
                    <a:pt x="133" y="186"/>
                  </a:lnTo>
                  <a:lnTo>
                    <a:pt x="134" y="186"/>
                  </a:lnTo>
                  <a:lnTo>
                    <a:pt x="145" y="203"/>
                  </a:lnTo>
                  <a:lnTo>
                    <a:pt x="152" y="209"/>
                  </a:lnTo>
                  <a:lnTo>
                    <a:pt x="155" y="216"/>
                  </a:lnTo>
                  <a:lnTo>
                    <a:pt x="165" y="220"/>
                  </a:lnTo>
                  <a:lnTo>
                    <a:pt x="166" y="224"/>
                  </a:lnTo>
                  <a:lnTo>
                    <a:pt x="169" y="227"/>
                  </a:lnTo>
                  <a:lnTo>
                    <a:pt x="178" y="229"/>
                  </a:lnTo>
                  <a:lnTo>
                    <a:pt x="185" y="234"/>
                  </a:lnTo>
                  <a:lnTo>
                    <a:pt x="191" y="236"/>
                  </a:lnTo>
                  <a:lnTo>
                    <a:pt x="191" y="245"/>
                  </a:lnTo>
                  <a:lnTo>
                    <a:pt x="203" y="263"/>
                  </a:lnTo>
                  <a:lnTo>
                    <a:pt x="205" y="276"/>
                  </a:lnTo>
                  <a:lnTo>
                    <a:pt x="207" y="279"/>
                  </a:lnTo>
                  <a:lnTo>
                    <a:pt x="209" y="279"/>
                  </a:lnTo>
                  <a:lnTo>
                    <a:pt x="217" y="281"/>
                  </a:lnTo>
                  <a:lnTo>
                    <a:pt x="235" y="306"/>
                  </a:lnTo>
                  <a:lnTo>
                    <a:pt x="235" y="312"/>
                  </a:lnTo>
                  <a:lnTo>
                    <a:pt x="235" y="315"/>
                  </a:lnTo>
                  <a:lnTo>
                    <a:pt x="241" y="326"/>
                  </a:lnTo>
                  <a:lnTo>
                    <a:pt x="250" y="326"/>
                  </a:lnTo>
                  <a:lnTo>
                    <a:pt x="262" y="331"/>
                  </a:lnTo>
                  <a:lnTo>
                    <a:pt x="262" y="326"/>
                  </a:lnTo>
                  <a:lnTo>
                    <a:pt x="273" y="318"/>
                  </a:lnTo>
                  <a:lnTo>
                    <a:pt x="278" y="308"/>
                  </a:lnTo>
                  <a:lnTo>
                    <a:pt x="270" y="304"/>
                  </a:lnTo>
                  <a:lnTo>
                    <a:pt x="264" y="293"/>
                  </a:lnTo>
                  <a:lnTo>
                    <a:pt x="281" y="304"/>
                  </a:lnTo>
                  <a:lnTo>
                    <a:pt x="292" y="297"/>
                  </a:lnTo>
                  <a:lnTo>
                    <a:pt x="296" y="286"/>
                  </a:lnTo>
                  <a:lnTo>
                    <a:pt x="287" y="275"/>
                  </a:lnTo>
                  <a:lnTo>
                    <a:pt x="293" y="275"/>
                  </a:lnTo>
                  <a:lnTo>
                    <a:pt x="298" y="276"/>
                  </a:lnTo>
                  <a:lnTo>
                    <a:pt x="300" y="274"/>
                  </a:lnTo>
                  <a:lnTo>
                    <a:pt x="302" y="274"/>
                  </a:lnTo>
                  <a:lnTo>
                    <a:pt x="303" y="276"/>
                  </a:lnTo>
                  <a:lnTo>
                    <a:pt x="306" y="272"/>
                  </a:lnTo>
                  <a:lnTo>
                    <a:pt x="318" y="261"/>
                  </a:lnTo>
                  <a:lnTo>
                    <a:pt x="331" y="256"/>
                  </a:lnTo>
                  <a:lnTo>
                    <a:pt x="338" y="239"/>
                  </a:lnTo>
                  <a:lnTo>
                    <a:pt x="350" y="232"/>
                  </a:lnTo>
                  <a:lnTo>
                    <a:pt x="361" y="216"/>
                  </a:lnTo>
                  <a:lnTo>
                    <a:pt x="360" y="207"/>
                  </a:lnTo>
                  <a:lnTo>
                    <a:pt x="378" y="203"/>
                  </a:lnTo>
                  <a:lnTo>
                    <a:pt x="384" y="191"/>
                  </a:lnTo>
                  <a:lnTo>
                    <a:pt x="386" y="189"/>
                  </a:lnTo>
                  <a:lnTo>
                    <a:pt x="391" y="162"/>
                  </a:lnTo>
                  <a:lnTo>
                    <a:pt x="399" y="137"/>
                  </a:lnTo>
                  <a:lnTo>
                    <a:pt x="413" y="114"/>
                  </a:lnTo>
                  <a:lnTo>
                    <a:pt x="417" y="110"/>
                  </a:lnTo>
                  <a:lnTo>
                    <a:pt x="434" y="99"/>
                  </a:lnTo>
                  <a:lnTo>
                    <a:pt x="431" y="96"/>
                  </a:lnTo>
                  <a:lnTo>
                    <a:pt x="424" y="92"/>
                  </a:lnTo>
                  <a:lnTo>
                    <a:pt x="421" y="91"/>
                  </a:lnTo>
                  <a:lnTo>
                    <a:pt x="399" y="74"/>
                  </a:lnTo>
                  <a:lnTo>
                    <a:pt x="384" y="65"/>
                  </a:lnTo>
                  <a:lnTo>
                    <a:pt x="378" y="60"/>
                  </a:lnTo>
                  <a:lnTo>
                    <a:pt x="357" y="45"/>
                  </a:lnTo>
                  <a:lnTo>
                    <a:pt x="350" y="40"/>
                  </a:lnTo>
                  <a:lnTo>
                    <a:pt x="339" y="31"/>
                  </a:lnTo>
                  <a:lnTo>
                    <a:pt x="338" y="31"/>
                  </a:lnTo>
                  <a:lnTo>
                    <a:pt x="338" y="30"/>
                  </a:lnTo>
                  <a:lnTo>
                    <a:pt x="323" y="20"/>
                  </a:lnTo>
                  <a:lnTo>
                    <a:pt x="316" y="16"/>
                  </a:lnTo>
                  <a:lnTo>
                    <a:pt x="314" y="16"/>
                  </a:lnTo>
                  <a:lnTo>
                    <a:pt x="310" y="16"/>
                  </a:lnTo>
                  <a:lnTo>
                    <a:pt x="299" y="19"/>
                  </a:lnTo>
                  <a:lnTo>
                    <a:pt x="293" y="19"/>
                  </a:lnTo>
                  <a:lnTo>
                    <a:pt x="288" y="20"/>
                  </a:lnTo>
                  <a:lnTo>
                    <a:pt x="264" y="23"/>
                  </a:lnTo>
                  <a:lnTo>
                    <a:pt x="259" y="24"/>
                  </a:lnTo>
                  <a:lnTo>
                    <a:pt x="248" y="26"/>
                  </a:lnTo>
                  <a:lnTo>
                    <a:pt x="239" y="29"/>
                  </a:lnTo>
                  <a:lnTo>
                    <a:pt x="219" y="30"/>
                  </a:lnTo>
                  <a:lnTo>
                    <a:pt x="217" y="19"/>
                  </a:lnTo>
                  <a:lnTo>
                    <a:pt x="212" y="12"/>
                  </a:lnTo>
                  <a:lnTo>
                    <a:pt x="210" y="11"/>
                  </a:lnTo>
                  <a:lnTo>
                    <a:pt x="207" y="8"/>
                  </a:lnTo>
                  <a:lnTo>
                    <a:pt x="205" y="5"/>
                  </a:lnTo>
                  <a:lnTo>
                    <a:pt x="196" y="6"/>
                  </a:lnTo>
                  <a:lnTo>
                    <a:pt x="191" y="0"/>
                  </a:lnTo>
                  <a:lnTo>
                    <a:pt x="192" y="0"/>
                  </a:lnTo>
                  <a:lnTo>
                    <a:pt x="183" y="0"/>
                  </a:lnTo>
                  <a:lnTo>
                    <a:pt x="173" y="1"/>
                  </a:lnTo>
                  <a:lnTo>
                    <a:pt x="166" y="2"/>
                  </a:lnTo>
                  <a:lnTo>
                    <a:pt x="163" y="2"/>
                  </a:lnTo>
                  <a:lnTo>
                    <a:pt x="152" y="4"/>
                  </a:lnTo>
                  <a:lnTo>
                    <a:pt x="130" y="6"/>
                  </a:lnTo>
                  <a:lnTo>
                    <a:pt x="128" y="6"/>
                  </a:lnTo>
                  <a:lnTo>
                    <a:pt x="119" y="6"/>
                  </a:lnTo>
                  <a:lnTo>
                    <a:pt x="110" y="8"/>
                  </a:lnTo>
                  <a:lnTo>
                    <a:pt x="102" y="9"/>
                  </a:lnTo>
                  <a:lnTo>
                    <a:pt x="97" y="9"/>
                  </a:lnTo>
                  <a:lnTo>
                    <a:pt x="90" y="11"/>
                  </a:lnTo>
                  <a:lnTo>
                    <a:pt x="88" y="11"/>
                  </a:lnTo>
                  <a:lnTo>
                    <a:pt x="87" y="11"/>
                  </a:lnTo>
                  <a:lnTo>
                    <a:pt x="77" y="13"/>
                  </a:lnTo>
                  <a:lnTo>
                    <a:pt x="66" y="18"/>
                  </a:lnTo>
                  <a:lnTo>
                    <a:pt x="59" y="22"/>
                  </a:lnTo>
                  <a:lnTo>
                    <a:pt x="52" y="23"/>
                  </a:lnTo>
                  <a:lnTo>
                    <a:pt x="49" y="24"/>
                  </a:lnTo>
                  <a:lnTo>
                    <a:pt x="44" y="31"/>
                  </a:lnTo>
                  <a:lnTo>
                    <a:pt x="36" y="33"/>
                  </a:lnTo>
                  <a:lnTo>
                    <a:pt x="33" y="34"/>
                  </a:lnTo>
                  <a:lnTo>
                    <a:pt x="24" y="38"/>
                  </a:lnTo>
                  <a:lnTo>
                    <a:pt x="23" y="40"/>
                  </a:lnTo>
                  <a:lnTo>
                    <a:pt x="16" y="42"/>
                  </a:lnTo>
                  <a:lnTo>
                    <a:pt x="15" y="51"/>
                  </a:lnTo>
                  <a:lnTo>
                    <a:pt x="5" y="60"/>
                  </a:lnTo>
                  <a:lnTo>
                    <a:pt x="0" y="77"/>
                  </a:lnTo>
                  <a:lnTo>
                    <a:pt x="1" y="80"/>
                  </a:lnTo>
                  <a:lnTo>
                    <a:pt x="9" y="85"/>
                  </a:lnTo>
                  <a:lnTo>
                    <a:pt x="20" y="91"/>
                  </a:lnTo>
                  <a:lnTo>
                    <a:pt x="23" y="94"/>
                  </a:lnTo>
                  <a:lnTo>
                    <a:pt x="29" y="96"/>
                  </a:lnTo>
                  <a:lnTo>
                    <a:pt x="30" y="98"/>
                  </a:lnTo>
                  <a:lnTo>
                    <a:pt x="33" y="99"/>
                  </a:lnTo>
                  <a:lnTo>
                    <a:pt x="34" y="98"/>
                  </a:lnTo>
                  <a:lnTo>
                    <a:pt x="45" y="98"/>
                  </a:lnTo>
                  <a:lnTo>
                    <a:pt x="49" y="108"/>
                  </a:lnTo>
                  <a:lnTo>
                    <a:pt x="56" y="116"/>
                  </a:lnTo>
                  <a:lnTo>
                    <a:pt x="59" y="117"/>
                  </a:lnTo>
                  <a:lnTo>
                    <a:pt x="59" y="120"/>
                  </a:lnTo>
                  <a:lnTo>
                    <a:pt x="61" y="124"/>
                  </a:lnTo>
                  <a:lnTo>
                    <a:pt x="67" y="132"/>
                  </a:lnTo>
                  <a:lnTo>
                    <a:pt x="73" y="138"/>
                  </a:lnTo>
                  <a:lnTo>
                    <a:pt x="76" y="144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73" name="Google Shape;173;p20">
              <a:extLst>
                <a:ext uri="{FF2B5EF4-FFF2-40B4-BE49-F238E27FC236}">
                  <a16:creationId xmlns:a16="http://schemas.microsoft.com/office/drawing/2014/main" id="{A26B212A-257F-F258-291C-E65EA986411E}"/>
                </a:ext>
              </a:extLst>
            </p:cNvPr>
            <p:cNvGrpSpPr/>
            <p:nvPr/>
          </p:nvGrpSpPr>
          <p:grpSpPr>
            <a:xfrm>
              <a:off x="2099665" y="4597225"/>
              <a:ext cx="886003" cy="579106"/>
              <a:chOff x="1710" y="3401"/>
              <a:chExt cx="498" cy="349"/>
            </a:xfrm>
          </p:grpSpPr>
          <p:sp>
            <p:nvSpPr>
              <p:cNvPr id="179" name="Google Shape;174;p20">
                <a:extLst>
                  <a:ext uri="{FF2B5EF4-FFF2-40B4-BE49-F238E27FC236}">
                    <a16:creationId xmlns:a16="http://schemas.microsoft.com/office/drawing/2014/main" id="{A18FDE0E-1EBF-FE61-9C35-7FBDF09D08A2}"/>
                  </a:ext>
                </a:extLst>
              </p:cNvPr>
              <p:cNvSpPr/>
              <p:nvPr/>
            </p:nvSpPr>
            <p:spPr>
              <a:xfrm>
                <a:off x="2101" y="3607"/>
                <a:ext cx="107" cy="143"/>
              </a:xfrm>
              <a:custGeom>
                <a:avLst/>
                <a:gdLst/>
                <a:ahLst/>
                <a:cxnLst/>
                <a:rect l="l" t="t" r="r" b="b"/>
                <a:pathLst>
                  <a:path w="120" h="160" extrusionOk="0">
                    <a:moveTo>
                      <a:pt x="32" y="160"/>
                    </a:moveTo>
                    <a:lnTo>
                      <a:pt x="64" y="120"/>
                    </a:lnTo>
                    <a:lnTo>
                      <a:pt x="120" y="96"/>
                    </a:lnTo>
                    <a:lnTo>
                      <a:pt x="104" y="72"/>
                    </a:lnTo>
                    <a:lnTo>
                      <a:pt x="104" y="64"/>
                    </a:lnTo>
                    <a:lnTo>
                      <a:pt x="88" y="64"/>
                    </a:lnTo>
                    <a:lnTo>
                      <a:pt x="80" y="48"/>
                    </a:lnTo>
                    <a:lnTo>
                      <a:pt x="72" y="32"/>
                    </a:lnTo>
                    <a:lnTo>
                      <a:pt x="32" y="8"/>
                    </a:lnTo>
                    <a:lnTo>
                      <a:pt x="16" y="0"/>
                    </a:lnTo>
                    <a:lnTo>
                      <a:pt x="8" y="8"/>
                    </a:lnTo>
                    <a:lnTo>
                      <a:pt x="0" y="64"/>
                    </a:lnTo>
                    <a:lnTo>
                      <a:pt x="0" y="104"/>
                    </a:lnTo>
                    <a:lnTo>
                      <a:pt x="0" y="120"/>
                    </a:lnTo>
                    <a:lnTo>
                      <a:pt x="0" y="136"/>
                    </a:lnTo>
                    <a:lnTo>
                      <a:pt x="16" y="144"/>
                    </a:lnTo>
                    <a:lnTo>
                      <a:pt x="24" y="160"/>
                    </a:lnTo>
                    <a:lnTo>
                      <a:pt x="32" y="160"/>
                    </a:lnTo>
                    <a:close/>
                  </a:path>
                </a:pathLst>
              </a:custGeom>
              <a:solidFill>
                <a:srgbClr val="8ACE00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0" name="Google Shape;175;p20">
                <a:extLst>
                  <a:ext uri="{FF2B5EF4-FFF2-40B4-BE49-F238E27FC236}">
                    <a16:creationId xmlns:a16="http://schemas.microsoft.com/office/drawing/2014/main" id="{CE591E2C-47E1-2793-8CE2-EA791C09A0BA}"/>
                  </a:ext>
                </a:extLst>
              </p:cNvPr>
              <p:cNvSpPr/>
              <p:nvPr/>
            </p:nvSpPr>
            <p:spPr>
              <a:xfrm>
                <a:off x="2037" y="3529"/>
                <a:ext cx="57" cy="43"/>
              </a:xfrm>
              <a:custGeom>
                <a:avLst/>
                <a:gdLst/>
                <a:ahLst/>
                <a:cxnLst/>
                <a:rect l="l" t="t" r="r" b="b"/>
                <a:pathLst>
                  <a:path w="64" h="48" extrusionOk="0">
                    <a:moveTo>
                      <a:pt x="24" y="16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16" y="32"/>
                    </a:lnTo>
                    <a:lnTo>
                      <a:pt x="16" y="40"/>
                    </a:lnTo>
                    <a:lnTo>
                      <a:pt x="32" y="48"/>
                    </a:lnTo>
                    <a:lnTo>
                      <a:pt x="64" y="40"/>
                    </a:lnTo>
                    <a:lnTo>
                      <a:pt x="64" y="24"/>
                    </a:lnTo>
                    <a:lnTo>
                      <a:pt x="56" y="24"/>
                    </a:lnTo>
                    <a:lnTo>
                      <a:pt x="40" y="16"/>
                    </a:lnTo>
                    <a:lnTo>
                      <a:pt x="24" y="16"/>
                    </a:lnTo>
                    <a:close/>
                  </a:path>
                </a:pathLst>
              </a:custGeom>
              <a:solidFill>
                <a:srgbClr val="8ACE00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1" name="Google Shape;176;p20">
                <a:extLst>
                  <a:ext uri="{FF2B5EF4-FFF2-40B4-BE49-F238E27FC236}">
                    <a16:creationId xmlns:a16="http://schemas.microsoft.com/office/drawing/2014/main" id="{B54AB708-39FF-0CE3-28D3-71C80B00F873}"/>
                  </a:ext>
                </a:extLst>
              </p:cNvPr>
              <p:cNvSpPr/>
              <p:nvPr/>
            </p:nvSpPr>
            <p:spPr>
              <a:xfrm>
                <a:off x="2023" y="3579"/>
                <a:ext cx="21" cy="1"/>
              </a:xfrm>
              <a:custGeom>
                <a:avLst/>
                <a:gdLst/>
                <a:ahLst/>
                <a:cxnLst/>
                <a:rect l="l" t="t" r="r" b="b"/>
                <a:pathLst>
                  <a:path w="24" h="1" extrusionOk="0">
                    <a:moveTo>
                      <a:pt x="24" y="0"/>
                    </a:moveTo>
                    <a:lnTo>
                      <a:pt x="0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2" name="Google Shape;177;p20">
                <a:extLst>
                  <a:ext uri="{FF2B5EF4-FFF2-40B4-BE49-F238E27FC236}">
                    <a16:creationId xmlns:a16="http://schemas.microsoft.com/office/drawing/2014/main" id="{4FACDC95-0E65-4577-8FEE-9C4B71299D27}"/>
                  </a:ext>
                </a:extLst>
              </p:cNvPr>
              <p:cNvSpPr/>
              <p:nvPr/>
            </p:nvSpPr>
            <p:spPr>
              <a:xfrm>
                <a:off x="1973" y="3515"/>
                <a:ext cx="57" cy="14"/>
              </a:xfrm>
              <a:custGeom>
                <a:avLst/>
                <a:gdLst/>
                <a:ahLst/>
                <a:cxnLst/>
                <a:rect l="l" t="t" r="r" b="b"/>
                <a:pathLst>
                  <a:path w="64" h="16" extrusionOk="0">
                    <a:moveTo>
                      <a:pt x="64" y="0"/>
                    </a:moveTo>
                    <a:lnTo>
                      <a:pt x="8" y="0"/>
                    </a:lnTo>
                    <a:lnTo>
                      <a:pt x="0" y="8"/>
                    </a:lnTo>
                    <a:lnTo>
                      <a:pt x="8" y="16"/>
                    </a:lnTo>
                    <a:lnTo>
                      <a:pt x="64" y="8"/>
                    </a:lnTo>
                    <a:lnTo>
                      <a:pt x="56" y="0"/>
                    </a:lnTo>
                  </a:path>
                </a:pathLst>
              </a:custGeom>
              <a:solidFill>
                <a:srgbClr val="8ACE00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3" name="Google Shape;178;p20">
                <a:extLst>
                  <a:ext uri="{FF2B5EF4-FFF2-40B4-BE49-F238E27FC236}">
                    <a16:creationId xmlns:a16="http://schemas.microsoft.com/office/drawing/2014/main" id="{1E4FB806-9DA5-8788-1372-EF6336412C6C}"/>
                  </a:ext>
                </a:extLst>
              </p:cNvPr>
              <p:cNvSpPr/>
              <p:nvPr/>
            </p:nvSpPr>
            <p:spPr>
              <a:xfrm>
                <a:off x="1880" y="3465"/>
                <a:ext cx="64" cy="36"/>
              </a:xfrm>
              <a:custGeom>
                <a:avLst/>
                <a:gdLst/>
                <a:ahLst/>
                <a:cxnLst/>
                <a:rect l="l" t="t" r="r" b="b"/>
                <a:pathLst>
                  <a:path w="72" h="40" extrusionOk="0">
                    <a:moveTo>
                      <a:pt x="8" y="8"/>
                    </a:moveTo>
                    <a:lnTo>
                      <a:pt x="16" y="24"/>
                    </a:lnTo>
                    <a:lnTo>
                      <a:pt x="40" y="32"/>
                    </a:lnTo>
                    <a:lnTo>
                      <a:pt x="48" y="40"/>
                    </a:lnTo>
                    <a:lnTo>
                      <a:pt x="64" y="40"/>
                    </a:lnTo>
                    <a:lnTo>
                      <a:pt x="72" y="40"/>
                    </a:lnTo>
                    <a:lnTo>
                      <a:pt x="64" y="24"/>
                    </a:lnTo>
                    <a:lnTo>
                      <a:pt x="48" y="16"/>
                    </a:lnTo>
                    <a:lnTo>
                      <a:pt x="40" y="0"/>
                    </a:lnTo>
                    <a:lnTo>
                      <a:pt x="24" y="0"/>
                    </a:lnTo>
                    <a:lnTo>
                      <a:pt x="0" y="0"/>
                    </a:lnTo>
                    <a:lnTo>
                      <a:pt x="8" y="8"/>
                    </a:lnTo>
                    <a:close/>
                  </a:path>
                </a:pathLst>
              </a:custGeom>
              <a:solidFill>
                <a:srgbClr val="8ACE00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4" name="Google Shape;179;p20">
                <a:extLst>
                  <a:ext uri="{FF2B5EF4-FFF2-40B4-BE49-F238E27FC236}">
                    <a16:creationId xmlns:a16="http://schemas.microsoft.com/office/drawing/2014/main" id="{4661A3C3-126B-F751-CA8E-6EDBF75DB4E9}"/>
                  </a:ext>
                </a:extLst>
              </p:cNvPr>
              <p:cNvSpPr/>
              <p:nvPr/>
            </p:nvSpPr>
            <p:spPr>
              <a:xfrm>
                <a:off x="2001" y="3543"/>
                <a:ext cx="22" cy="15"/>
              </a:xfrm>
              <a:custGeom>
                <a:avLst/>
                <a:gdLst/>
                <a:ahLst/>
                <a:cxnLst/>
                <a:rect l="l" t="t" r="r" b="b"/>
                <a:pathLst>
                  <a:path w="24" h="16" extrusionOk="0">
                    <a:moveTo>
                      <a:pt x="0" y="0"/>
                    </a:moveTo>
                    <a:lnTo>
                      <a:pt x="24" y="8"/>
                    </a:lnTo>
                    <a:lnTo>
                      <a:pt x="8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ACE00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5" name="Google Shape;180;p20">
                <a:extLst>
                  <a:ext uri="{FF2B5EF4-FFF2-40B4-BE49-F238E27FC236}">
                    <a16:creationId xmlns:a16="http://schemas.microsoft.com/office/drawing/2014/main" id="{740748A2-8CF7-7895-E375-E67C59CBAFE0}"/>
                  </a:ext>
                </a:extLst>
              </p:cNvPr>
              <p:cNvSpPr/>
              <p:nvPr/>
            </p:nvSpPr>
            <p:spPr>
              <a:xfrm>
                <a:off x="1752" y="3401"/>
                <a:ext cx="50" cy="36"/>
              </a:xfrm>
              <a:custGeom>
                <a:avLst/>
                <a:gdLst/>
                <a:ahLst/>
                <a:cxnLst/>
                <a:rect l="l" t="t" r="r" b="b"/>
                <a:pathLst>
                  <a:path w="56" h="40" extrusionOk="0">
                    <a:moveTo>
                      <a:pt x="48" y="32"/>
                    </a:moveTo>
                    <a:lnTo>
                      <a:pt x="48" y="16"/>
                    </a:lnTo>
                    <a:lnTo>
                      <a:pt x="56" y="8"/>
                    </a:lnTo>
                    <a:lnTo>
                      <a:pt x="48" y="0"/>
                    </a:lnTo>
                    <a:lnTo>
                      <a:pt x="8" y="0"/>
                    </a:lnTo>
                    <a:lnTo>
                      <a:pt x="0" y="8"/>
                    </a:lnTo>
                    <a:lnTo>
                      <a:pt x="8" y="32"/>
                    </a:lnTo>
                    <a:lnTo>
                      <a:pt x="24" y="40"/>
                    </a:lnTo>
                    <a:lnTo>
                      <a:pt x="48" y="32"/>
                    </a:lnTo>
                    <a:close/>
                  </a:path>
                </a:pathLst>
              </a:custGeom>
              <a:solidFill>
                <a:srgbClr val="8ACE00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6" name="Google Shape;181;p20">
                <a:extLst>
                  <a:ext uri="{FF2B5EF4-FFF2-40B4-BE49-F238E27FC236}">
                    <a16:creationId xmlns:a16="http://schemas.microsoft.com/office/drawing/2014/main" id="{15134501-767F-9499-28E0-21EA7318CE00}"/>
                  </a:ext>
                </a:extLst>
              </p:cNvPr>
              <p:cNvSpPr/>
              <p:nvPr/>
            </p:nvSpPr>
            <p:spPr>
              <a:xfrm>
                <a:off x="1710" y="3422"/>
                <a:ext cx="28" cy="22"/>
              </a:xfrm>
              <a:custGeom>
                <a:avLst/>
                <a:gdLst/>
                <a:ahLst/>
                <a:cxnLst/>
                <a:rect l="l" t="t" r="r" b="b"/>
                <a:pathLst>
                  <a:path w="32" h="24" extrusionOk="0">
                    <a:moveTo>
                      <a:pt x="32" y="8"/>
                    </a:moveTo>
                    <a:lnTo>
                      <a:pt x="16" y="0"/>
                    </a:lnTo>
                    <a:lnTo>
                      <a:pt x="0" y="16"/>
                    </a:lnTo>
                    <a:lnTo>
                      <a:pt x="0" y="24"/>
                    </a:lnTo>
                    <a:lnTo>
                      <a:pt x="16" y="24"/>
                    </a:lnTo>
                    <a:lnTo>
                      <a:pt x="32" y="16"/>
                    </a:lnTo>
                    <a:lnTo>
                      <a:pt x="32" y="8"/>
                    </a:lnTo>
                    <a:close/>
                  </a:path>
                </a:pathLst>
              </a:custGeom>
              <a:solidFill>
                <a:srgbClr val="8ACE00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74" name="Google Shape;182;p20">
              <a:extLst>
                <a:ext uri="{FF2B5EF4-FFF2-40B4-BE49-F238E27FC236}">
                  <a16:creationId xmlns:a16="http://schemas.microsoft.com/office/drawing/2014/main" id="{4B275357-6A2A-1EEB-A955-188711522C7E}"/>
                </a:ext>
              </a:extLst>
            </p:cNvPr>
            <p:cNvSpPr/>
            <p:nvPr/>
          </p:nvSpPr>
          <p:spPr>
            <a:xfrm>
              <a:off x="5115915" y="4227338"/>
              <a:ext cx="768350" cy="633411"/>
            </a:xfrm>
            <a:custGeom>
              <a:avLst/>
              <a:gdLst/>
              <a:ahLst/>
              <a:cxnLst/>
              <a:rect l="l" t="t" r="r" b="b"/>
              <a:pathLst>
                <a:path w="487" h="430" extrusionOk="0">
                  <a:moveTo>
                    <a:pt x="272" y="217"/>
                  </a:moveTo>
                  <a:lnTo>
                    <a:pt x="281" y="217"/>
                  </a:lnTo>
                  <a:lnTo>
                    <a:pt x="287" y="217"/>
                  </a:lnTo>
                  <a:lnTo>
                    <a:pt x="302" y="216"/>
                  </a:lnTo>
                  <a:lnTo>
                    <a:pt x="309" y="215"/>
                  </a:lnTo>
                  <a:lnTo>
                    <a:pt x="315" y="215"/>
                  </a:lnTo>
                  <a:lnTo>
                    <a:pt x="327" y="215"/>
                  </a:lnTo>
                  <a:lnTo>
                    <a:pt x="329" y="213"/>
                  </a:lnTo>
                  <a:lnTo>
                    <a:pt x="333" y="213"/>
                  </a:lnTo>
                  <a:lnTo>
                    <a:pt x="344" y="212"/>
                  </a:lnTo>
                  <a:lnTo>
                    <a:pt x="347" y="212"/>
                  </a:lnTo>
                  <a:lnTo>
                    <a:pt x="355" y="212"/>
                  </a:lnTo>
                  <a:lnTo>
                    <a:pt x="367" y="211"/>
                  </a:lnTo>
                  <a:lnTo>
                    <a:pt x="394" y="208"/>
                  </a:lnTo>
                  <a:lnTo>
                    <a:pt x="401" y="208"/>
                  </a:lnTo>
                  <a:lnTo>
                    <a:pt x="404" y="208"/>
                  </a:lnTo>
                  <a:lnTo>
                    <a:pt x="402" y="216"/>
                  </a:lnTo>
                  <a:lnTo>
                    <a:pt x="397" y="236"/>
                  </a:lnTo>
                  <a:lnTo>
                    <a:pt x="395" y="245"/>
                  </a:lnTo>
                  <a:lnTo>
                    <a:pt x="405" y="262"/>
                  </a:lnTo>
                  <a:lnTo>
                    <a:pt x="406" y="262"/>
                  </a:lnTo>
                  <a:lnTo>
                    <a:pt x="412" y="267"/>
                  </a:lnTo>
                  <a:lnTo>
                    <a:pt x="420" y="288"/>
                  </a:lnTo>
                  <a:lnTo>
                    <a:pt x="430" y="295"/>
                  </a:lnTo>
                  <a:lnTo>
                    <a:pt x="420" y="299"/>
                  </a:lnTo>
                  <a:lnTo>
                    <a:pt x="411" y="313"/>
                  </a:lnTo>
                  <a:lnTo>
                    <a:pt x="401" y="316"/>
                  </a:lnTo>
                  <a:lnTo>
                    <a:pt x="411" y="323"/>
                  </a:lnTo>
                  <a:lnTo>
                    <a:pt x="416" y="330"/>
                  </a:lnTo>
                  <a:lnTo>
                    <a:pt x="423" y="330"/>
                  </a:lnTo>
                  <a:lnTo>
                    <a:pt x="429" y="315"/>
                  </a:lnTo>
                  <a:lnTo>
                    <a:pt x="434" y="312"/>
                  </a:lnTo>
                  <a:lnTo>
                    <a:pt x="445" y="308"/>
                  </a:lnTo>
                  <a:lnTo>
                    <a:pt x="462" y="295"/>
                  </a:lnTo>
                  <a:lnTo>
                    <a:pt x="462" y="319"/>
                  </a:lnTo>
                  <a:lnTo>
                    <a:pt x="458" y="322"/>
                  </a:lnTo>
                  <a:lnTo>
                    <a:pt x="458" y="327"/>
                  </a:lnTo>
                  <a:lnTo>
                    <a:pt x="444" y="341"/>
                  </a:lnTo>
                  <a:lnTo>
                    <a:pt x="442" y="351"/>
                  </a:lnTo>
                  <a:lnTo>
                    <a:pt x="437" y="345"/>
                  </a:lnTo>
                  <a:lnTo>
                    <a:pt x="437" y="355"/>
                  </a:lnTo>
                  <a:lnTo>
                    <a:pt x="424" y="351"/>
                  </a:lnTo>
                  <a:lnTo>
                    <a:pt x="437" y="355"/>
                  </a:lnTo>
                  <a:lnTo>
                    <a:pt x="424" y="356"/>
                  </a:lnTo>
                  <a:lnTo>
                    <a:pt x="436" y="369"/>
                  </a:lnTo>
                  <a:lnTo>
                    <a:pt x="429" y="369"/>
                  </a:lnTo>
                  <a:lnTo>
                    <a:pt x="438" y="381"/>
                  </a:lnTo>
                  <a:lnTo>
                    <a:pt x="451" y="381"/>
                  </a:lnTo>
                  <a:lnTo>
                    <a:pt x="465" y="388"/>
                  </a:lnTo>
                  <a:lnTo>
                    <a:pt x="470" y="385"/>
                  </a:lnTo>
                  <a:lnTo>
                    <a:pt x="480" y="394"/>
                  </a:lnTo>
                  <a:lnTo>
                    <a:pt x="486" y="395"/>
                  </a:lnTo>
                  <a:lnTo>
                    <a:pt x="484" y="413"/>
                  </a:lnTo>
                  <a:lnTo>
                    <a:pt x="477" y="413"/>
                  </a:lnTo>
                  <a:lnTo>
                    <a:pt x="476" y="423"/>
                  </a:lnTo>
                  <a:lnTo>
                    <a:pt x="476" y="422"/>
                  </a:lnTo>
                  <a:lnTo>
                    <a:pt x="466" y="412"/>
                  </a:lnTo>
                  <a:lnTo>
                    <a:pt x="455" y="427"/>
                  </a:lnTo>
                  <a:lnTo>
                    <a:pt x="454" y="426"/>
                  </a:lnTo>
                  <a:lnTo>
                    <a:pt x="455" y="423"/>
                  </a:lnTo>
                  <a:lnTo>
                    <a:pt x="454" y="413"/>
                  </a:lnTo>
                  <a:lnTo>
                    <a:pt x="451" y="413"/>
                  </a:lnTo>
                  <a:lnTo>
                    <a:pt x="441" y="399"/>
                  </a:lnTo>
                  <a:lnTo>
                    <a:pt x="417" y="392"/>
                  </a:lnTo>
                  <a:lnTo>
                    <a:pt x="402" y="395"/>
                  </a:lnTo>
                  <a:lnTo>
                    <a:pt x="387" y="410"/>
                  </a:lnTo>
                  <a:lnTo>
                    <a:pt x="372" y="420"/>
                  </a:lnTo>
                  <a:lnTo>
                    <a:pt x="361" y="423"/>
                  </a:lnTo>
                  <a:lnTo>
                    <a:pt x="369" y="420"/>
                  </a:lnTo>
                  <a:lnTo>
                    <a:pt x="373" y="416"/>
                  </a:lnTo>
                  <a:lnTo>
                    <a:pt x="365" y="402"/>
                  </a:lnTo>
                  <a:lnTo>
                    <a:pt x="358" y="402"/>
                  </a:lnTo>
                  <a:lnTo>
                    <a:pt x="355" y="409"/>
                  </a:lnTo>
                  <a:lnTo>
                    <a:pt x="348" y="406"/>
                  </a:lnTo>
                  <a:lnTo>
                    <a:pt x="331" y="419"/>
                  </a:lnTo>
                  <a:lnTo>
                    <a:pt x="320" y="429"/>
                  </a:lnTo>
                  <a:lnTo>
                    <a:pt x="317" y="429"/>
                  </a:lnTo>
                  <a:lnTo>
                    <a:pt x="308" y="417"/>
                  </a:lnTo>
                  <a:lnTo>
                    <a:pt x="291" y="419"/>
                  </a:lnTo>
                  <a:lnTo>
                    <a:pt x="265" y="401"/>
                  </a:lnTo>
                  <a:lnTo>
                    <a:pt x="272" y="402"/>
                  </a:lnTo>
                  <a:lnTo>
                    <a:pt x="277" y="395"/>
                  </a:lnTo>
                  <a:lnTo>
                    <a:pt x="274" y="384"/>
                  </a:lnTo>
                  <a:lnTo>
                    <a:pt x="251" y="379"/>
                  </a:lnTo>
                  <a:lnTo>
                    <a:pt x="247" y="381"/>
                  </a:lnTo>
                  <a:lnTo>
                    <a:pt x="245" y="369"/>
                  </a:lnTo>
                  <a:lnTo>
                    <a:pt x="238" y="370"/>
                  </a:lnTo>
                  <a:lnTo>
                    <a:pt x="238" y="358"/>
                  </a:lnTo>
                  <a:lnTo>
                    <a:pt x="226" y="356"/>
                  </a:lnTo>
                  <a:lnTo>
                    <a:pt x="215" y="362"/>
                  </a:lnTo>
                  <a:lnTo>
                    <a:pt x="216" y="359"/>
                  </a:lnTo>
                  <a:lnTo>
                    <a:pt x="215" y="358"/>
                  </a:lnTo>
                  <a:lnTo>
                    <a:pt x="215" y="349"/>
                  </a:lnTo>
                  <a:lnTo>
                    <a:pt x="205" y="349"/>
                  </a:lnTo>
                  <a:lnTo>
                    <a:pt x="202" y="355"/>
                  </a:lnTo>
                  <a:lnTo>
                    <a:pt x="188" y="360"/>
                  </a:lnTo>
                  <a:lnTo>
                    <a:pt x="204" y="373"/>
                  </a:lnTo>
                  <a:lnTo>
                    <a:pt x="219" y="372"/>
                  </a:lnTo>
                  <a:lnTo>
                    <a:pt x="227" y="376"/>
                  </a:lnTo>
                  <a:lnTo>
                    <a:pt x="227" y="385"/>
                  </a:lnTo>
                  <a:lnTo>
                    <a:pt x="216" y="385"/>
                  </a:lnTo>
                  <a:lnTo>
                    <a:pt x="199" y="377"/>
                  </a:lnTo>
                  <a:lnTo>
                    <a:pt x="191" y="377"/>
                  </a:lnTo>
                  <a:lnTo>
                    <a:pt x="181" y="383"/>
                  </a:lnTo>
                  <a:lnTo>
                    <a:pt x="147" y="381"/>
                  </a:lnTo>
                  <a:lnTo>
                    <a:pt x="113" y="367"/>
                  </a:lnTo>
                  <a:lnTo>
                    <a:pt x="86" y="362"/>
                  </a:lnTo>
                  <a:lnTo>
                    <a:pt x="40" y="369"/>
                  </a:lnTo>
                  <a:lnTo>
                    <a:pt x="33" y="379"/>
                  </a:lnTo>
                  <a:lnTo>
                    <a:pt x="29" y="369"/>
                  </a:lnTo>
                  <a:lnTo>
                    <a:pt x="26" y="356"/>
                  </a:lnTo>
                  <a:lnTo>
                    <a:pt x="30" y="355"/>
                  </a:lnTo>
                  <a:lnTo>
                    <a:pt x="37" y="340"/>
                  </a:lnTo>
                  <a:lnTo>
                    <a:pt x="40" y="335"/>
                  </a:lnTo>
                  <a:lnTo>
                    <a:pt x="41" y="334"/>
                  </a:lnTo>
                  <a:lnTo>
                    <a:pt x="43" y="326"/>
                  </a:lnTo>
                  <a:lnTo>
                    <a:pt x="43" y="313"/>
                  </a:lnTo>
                  <a:lnTo>
                    <a:pt x="37" y="305"/>
                  </a:lnTo>
                  <a:lnTo>
                    <a:pt x="37" y="297"/>
                  </a:lnTo>
                  <a:lnTo>
                    <a:pt x="37" y="295"/>
                  </a:lnTo>
                  <a:lnTo>
                    <a:pt x="40" y="286"/>
                  </a:lnTo>
                  <a:lnTo>
                    <a:pt x="48" y="258"/>
                  </a:lnTo>
                  <a:lnTo>
                    <a:pt x="52" y="244"/>
                  </a:lnTo>
                  <a:lnTo>
                    <a:pt x="49" y="230"/>
                  </a:lnTo>
                  <a:lnTo>
                    <a:pt x="52" y="211"/>
                  </a:lnTo>
                  <a:lnTo>
                    <a:pt x="47" y="211"/>
                  </a:lnTo>
                  <a:lnTo>
                    <a:pt x="33" y="177"/>
                  </a:lnTo>
                  <a:lnTo>
                    <a:pt x="34" y="176"/>
                  </a:lnTo>
                  <a:lnTo>
                    <a:pt x="23" y="167"/>
                  </a:lnTo>
                  <a:lnTo>
                    <a:pt x="23" y="149"/>
                  </a:lnTo>
                  <a:lnTo>
                    <a:pt x="19" y="138"/>
                  </a:lnTo>
                  <a:lnTo>
                    <a:pt x="6" y="127"/>
                  </a:lnTo>
                  <a:lnTo>
                    <a:pt x="6" y="124"/>
                  </a:lnTo>
                  <a:lnTo>
                    <a:pt x="5" y="124"/>
                  </a:lnTo>
                  <a:lnTo>
                    <a:pt x="4" y="122"/>
                  </a:lnTo>
                  <a:lnTo>
                    <a:pt x="2" y="101"/>
                  </a:lnTo>
                  <a:lnTo>
                    <a:pt x="2" y="95"/>
                  </a:lnTo>
                  <a:lnTo>
                    <a:pt x="2" y="81"/>
                  </a:lnTo>
                  <a:lnTo>
                    <a:pt x="2" y="80"/>
                  </a:lnTo>
                  <a:lnTo>
                    <a:pt x="1" y="68"/>
                  </a:lnTo>
                  <a:lnTo>
                    <a:pt x="1" y="54"/>
                  </a:lnTo>
                  <a:lnTo>
                    <a:pt x="0" y="47"/>
                  </a:lnTo>
                  <a:lnTo>
                    <a:pt x="0" y="43"/>
                  </a:lnTo>
                  <a:lnTo>
                    <a:pt x="0" y="41"/>
                  </a:lnTo>
                  <a:lnTo>
                    <a:pt x="0" y="26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11"/>
                  </a:lnTo>
                  <a:lnTo>
                    <a:pt x="9" y="11"/>
                  </a:lnTo>
                  <a:lnTo>
                    <a:pt x="20" y="11"/>
                  </a:lnTo>
                  <a:lnTo>
                    <a:pt x="31" y="11"/>
                  </a:lnTo>
                  <a:lnTo>
                    <a:pt x="33" y="11"/>
                  </a:lnTo>
                  <a:lnTo>
                    <a:pt x="45" y="9"/>
                  </a:lnTo>
                  <a:lnTo>
                    <a:pt x="47" y="9"/>
                  </a:lnTo>
                  <a:lnTo>
                    <a:pt x="48" y="9"/>
                  </a:lnTo>
                  <a:lnTo>
                    <a:pt x="62" y="9"/>
                  </a:lnTo>
                  <a:lnTo>
                    <a:pt x="69" y="9"/>
                  </a:lnTo>
                  <a:lnTo>
                    <a:pt x="72" y="9"/>
                  </a:lnTo>
                  <a:lnTo>
                    <a:pt x="73" y="9"/>
                  </a:lnTo>
                  <a:lnTo>
                    <a:pt x="76" y="9"/>
                  </a:lnTo>
                  <a:lnTo>
                    <a:pt x="93" y="8"/>
                  </a:lnTo>
                  <a:lnTo>
                    <a:pt x="109" y="6"/>
                  </a:lnTo>
                  <a:lnTo>
                    <a:pt x="116" y="6"/>
                  </a:lnTo>
                  <a:lnTo>
                    <a:pt x="137" y="6"/>
                  </a:lnTo>
                  <a:lnTo>
                    <a:pt x="166" y="4"/>
                  </a:lnTo>
                  <a:lnTo>
                    <a:pt x="176" y="4"/>
                  </a:lnTo>
                  <a:lnTo>
                    <a:pt x="219" y="1"/>
                  </a:lnTo>
                  <a:lnTo>
                    <a:pt x="220" y="1"/>
                  </a:lnTo>
                  <a:lnTo>
                    <a:pt x="231" y="1"/>
                  </a:lnTo>
                  <a:lnTo>
                    <a:pt x="233" y="1"/>
                  </a:lnTo>
                  <a:lnTo>
                    <a:pt x="236" y="1"/>
                  </a:lnTo>
                  <a:lnTo>
                    <a:pt x="248" y="0"/>
                  </a:lnTo>
                  <a:lnTo>
                    <a:pt x="252" y="0"/>
                  </a:lnTo>
                  <a:lnTo>
                    <a:pt x="254" y="0"/>
                  </a:lnTo>
                  <a:lnTo>
                    <a:pt x="258" y="0"/>
                  </a:lnTo>
                  <a:lnTo>
                    <a:pt x="263" y="44"/>
                  </a:lnTo>
                  <a:lnTo>
                    <a:pt x="274" y="40"/>
                  </a:lnTo>
                  <a:lnTo>
                    <a:pt x="272" y="45"/>
                  </a:lnTo>
                  <a:lnTo>
                    <a:pt x="269" y="47"/>
                  </a:lnTo>
                  <a:lnTo>
                    <a:pt x="276" y="55"/>
                  </a:lnTo>
                  <a:lnTo>
                    <a:pt x="265" y="54"/>
                  </a:lnTo>
                  <a:lnTo>
                    <a:pt x="276" y="58"/>
                  </a:lnTo>
                  <a:lnTo>
                    <a:pt x="279" y="87"/>
                  </a:lnTo>
                  <a:lnTo>
                    <a:pt x="267" y="86"/>
                  </a:lnTo>
                  <a:lnTo>
                    <a:pt x="267" y="95"/>
                  </a:lnTo>
                  <a:lnTo>
                    <a:pt x="273" y="94"/>
                  </a:lnTo>
                  <a:lnTo>
                    <a:pt x="274" y="94"/>
                  </a:lnTo>
                  <a:lnTo>
                    <a:pt x="276" y="94"/>
                  </a:lnTo>
                  <a:lnTo>
                    <a:pt x="276" y="95"/>
                  </a:lnTo>
                  <a:lnTo>
                    <a:pt x="267" y="101"/>
                  </a:lnTo>
                  <a:lnTo>
                    <a:pt x="272" y="108"/>
                  </a:lnTo>
                  <a:lnTo>
                    <a:pt x="259" y="123"/>
                  </a:lnTo>
                  <a:lnTo>
                    <a:pt x="258" y="123"/>
                  </a:lnTo>
                  <a:lnTo>
                    <a:pt x="258" y="137"/>
                  </a:lnTo>
                  <a:lnTo>
                    <a:pt x="252" y="137"/>
                  </a:lnTo>
                  <a:lnTo>
                    <a:pt x="249" y="137"/>
                  </a:lnTo>
                  <a:lnTo>
                    <a:pt x="248" y="138"/>
                  </a:lnTo>
                  <a:lnTo>
                    <a:pt x="247" y="138"/>
                  </a:lnTo>
                  <a:lnTo>
                    <a:pt x="236" y="149"/>
                  </a:lnTo>
                  <a:lnTo>
                    <a:pt x="238" y="180"/>
                  </a:lnTo>
                  <a:lnTo>
                    <a:pt x="231" y="199"/>
                  </a:lnTo>
                  <a:lnTo>
                    <a:pt x="229" y="206"/>
                  </a:lnTo>
                  <a:lnTo>
                    <a:pt x="231" y="219"/>
                  </a:lnTo>
                  <a:lnTo>
                    <a:pt x="229" y="220"/>
                  </a:lnTo>
                  <a:lnTo>
                    <a:pt x="252" y="219"/>
                  </a:lnTo>
                  <a:lnTo>
                    <a:pt x="265" y="219"/>
                  </a:lnTo>
                  <a:lnTo>
                    <a:pt x="272" y="217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83;p20">
              <a:extLst>
                <a:ext uri="{FF2B5EF4-FFF2-40B4-BE49-F238E27FC236}">
                  <a16:creationId xmlns:a16="http://schemas.microsoft.com/office/drawing/2014/main" id="{1739F710-B4B8-4F88-9C1E-DCF556DD240B}"/>
                </a:ext>
              </a:extLst>
            </p:cNvPr>
            <p:cNvSpPr/>
            <p:nvPr/>
          </p:nvSpPr>
          <p:spPr>
            <a:xfrm>
              <a:off x="5904903" y="3841575"/>
              <a:ext cx="528637" cy="796926"/>
            </a:xfrm>
            <a:custGeom>
              <a:avLst/>
              <a:gdLst/>
              <a:ahLst/>
              <a:cxnLst/>
              <a:rect l="l" t="t" r="r" b="b"/>
              <a:pathLst>
                <a:path w="335" h="542" extrusionOk="0">
                  <a:moveTo>
                    <a:pt x="20" y="448"/>
                  </a:moveTo>
                  <a:lnTo>
                    <a:pt x="20" y="450"/>
                  </a:lnTo>
                  <a:lnTo>
                    <a:pt x="22" y="454"/>
                  </a:lnTo>
                  <a:lnTo>
                    <a:pt x="22" y="460"/>
                  </a:lnTo>
                  <a:lnTo>
                    <a:pt x="26" y="486"/>
                  </a:lnTo>
                  <a:lnTo>
                    <a:pt x="26" y="488"/>
                  </a:lnTo>
                  <a:lnTo>
                    <a:pt x="27" y="503"/>
                  </a:lnTo>
                  <a:lnTo>
                    <a:pt x="30" y="517"/>
                  </a:lnTo>
                  <a:lnTo>
                    <a:pt x="31" y="529"/>
                  </a:lnTo>
                  <a:lnTo>
                    <a:pt x="33" y="525"/>
                  </a:lnTo>
                  <a:lnTo>
                    <a:pt x="44" y="525"/>
                  </a:lnTo>
                  <a:lnTo>
                    <a:pt x="49" y="531"/>
                  </a:lnTo>
                  <a:lnTo>
                    <a:pt x="56" y="528"/>
                  </a:lnTo>
                  <a:lnTo>
                    <a:pt x="56" y="511"/>
                  </a:lnTo>
                  <a:lnTo>
                    <a:pt x="63" y="491"/>
                  </a:lnTo>
                  <a:lnTo>
                    <a:pt x="72" y="496"/>
                  </a:lnTo>
                  <a:lnTo>
                    <a:pt x="73" y="510"/>
                  </a:lnTo>
                  <a:lnTo>
                    <a:pt x="66" y="541"/>
                  </a:lnTo>
                  <a:lnTo>
                    <a:pt x="109" y="529"/>
                  </a:lnTo>
                  <a:lnTo>
                    <a:pt x="124" y="510"/>
                  </a:lnTo>
                  <a:lnTo>
                    <a:pt x="119" y="504"/>
                  </a:lnTo>
                  <a:lnTo>
                    <a:pt x="120" y="491"/>
                  </a:lnTo>
                  <a:lnTo>
                    <a:pt x="97" y="470"/>
                  </a:lnTo>
                  <a:lnTo>
                    <a:pt x="98" y="453"/>
                  </a:lnTo>
                  <a:lnTo>
                    <a:pt x="128" y="449"/>
                  </a:lnTo>
                  <a:lnTo>
                    <a:pt x="131" y="449"/>
                  </a:lnTo>
                  <a:lnTo>
                    <a:pt x="137" y="449"/>
                  </a:lnTo>
                  <a:lnTo>
                    <a:pt x="139" y="448"/>
                  </a:lnTo>
                  <a:lnTo>
                    <a:pt x="152" y="446"/>
                  </a:lnTo>
                  <a:lnTo>
                    <a:pt x="171" y="445"/>
                  </a:lnTo>
                  <a:lnTo>
                    <a:pt x="177" y="443"/>
                  </a:lnTo>
                  <a:lnTo>
                    <a:pt x="178" y="443"/>
                  </a:lnTo>
                  <a:lnTo>
                    <a:pt x="181" y="443"/>
                  </a:lnTo>
                  <a:lnTo>
                    <a:pt x="192" y="442"/>
                  </a:lnTo>
                  <a:lnTo>
                    <a:pt x="195" y="442"/>
                  </a:lnTo>
                  <a:lnTo>
                    <a:pt x="207" y="441"/>
                  </a:lnTo>
                  <a:lnTo>
                    <a:pt x="209" y="441"/>
                  </a:lnTo>
                  <a:lnTo>
                    <a:pt x="220" y="439"/>
                  </a:lnTo>
                  <a:lnTo>
                    <a:pt x="225" y="439"/>
                  </a:lnTo>
                  <a:lnTo>
                    <a:pt x="228" y="439"/>
                  </a:lnTo>
                  <a:lnTo>
                    <a:pt x="231" y="438"/>
                  </a:lnTo>
                  <a:lnTo>
                    <a:pt x="241" y="436"/>
                  </a:lnTo>
                  <a:lnTo>
                    <a:pt x="248" y="436"/>
                  </a:lnTo>
                  <a:lnTo>
                    <a:pt x="264" y="434"/>
                  </a:lnTo>
                  <a:lnTo>
                    <a:pt x="289" y="431"/>
                  </a:lnTo>
                  <a:lnTo>
                    <a:pt x="291" y="431"/>
                  </a:lnTo>
                  <a:lnTo>
                    <a:pt x="311" y="427"/>
                  </a:lnTo>
                  <a:lnTo>
                    <a:pt x="320" y="427"/>
                  </a:lnTo>
                  <a:lnTo>
                    <a:pt x="334" y="424"/>
                  </a:lnTo>
                  <a:lnTo>
                    <a:pt x="334" y="423"/>
                  </a:lnTo>
                  <a:lnTo>
                    <a:pt x="331" y="417"/>
                  </a:lnTo>
                  <a:lnTo>
                    <a:pt x="328" y="411"/>
                  </a:lnTo>
                  <a:lnTo>
                    <a:pt x="321" y="399"/>
                  </a:lnTo>
                  <a:lnTo>
                    <a:pt x="321" y="392"/>
                  </a:lnTo>
                  <a:lnTo>
                    <a:pt x="321" y="385"/>
                  </a:lnTo>
                  <a:lnTo>
                    <a:pt x="322" y="371"/>
                  </a:lnTo>
                  <a:lnTo>
                    <a:pt x="322" y="370"/>
                  </a:lnTo>
                  <a:lnTo>
                    <a:pt x="320" y="357"/>
                  </a:lnTo>
                  <a:lnTo>
                    <a:pt x="313" y="352"/>
                  </a:lnTo>
                  <a:lnTo>
                    <a:pt x="311" y="344"/>
                  </a:lnTo>
                  <a:lnTo>
                    <a:pt x="311" y="342"/>
                  </a:lnTo>
                  <a:lnTo>
                    <a:pt x="310" y="342"/>
                  </a:lnTo>
                  <a:lnTo>
                    <a:pt x="310" y="332"/>
                  </a:lnTo>
                  <a:lnTo>
                    <a:pt x="310" y="330"/>
                  </a:lnTo>
                  <a:lnTo>
                    <a:pt x="314" y="319"/>
                  </a:lnTo>
                  <a:lnTo>
                    <a:pt x="314" y="317"/>
                  </a:lnTo>
                  <a:lnTo>
                    <a:pt x="314" y="310"/>
                  </a:lnTo>
                  <a:lnTo>
                    <a:pt x="313" y="303"/>
                  </a:lnTo>
                  <a:lnTo>
                    <a:pt x="318" y="296"/>
                  </a:lnTo>
                  <a:lnTo>
                    <a:pt x="324" y="291"/>
                  </a:lnTo>
                  <a:lnTo>
                    <a:pt x="325" y="288"/>
                  </a:lnTo>
                  <a:lnTo>
                    <a:pt x="315" y="281"/>
                  </a:lnTo>
                  <a:lnTo>
                    <a:pt x="317" y="276"/>
                  </a:lnTo>
                  <a:lnTo>
                    <a:pt x="314" y="262"/>
                  </a:lnTo>
                  <a:lnTo>
                    <a:pt x="313" y="262"/>
                  </a:lnTo>
                  <a:lnTo>
                    <a:pt x="304" y="252"/>
                  </a:lnTo>
                  <a:lnTo>
                    <a:pt x="302" y="249"/>
                  </a:lnTo>
                  <a:lnTo>
                    <a:pt x="299" y="238"/>
                  </a:lnTo>
                  <a:lnTo>
                    <a:pt x="297" y="238"/>
                  </a:lnTo>
                  <a:lnTo>
                    <a:pt x="297" y="237"/>
                  </a:lnTo>
                  <a:lnTo>
                    <a:pt x="297" y="234"/>
                  </a:lnTo>
                  <a:lnTo>
                    <a:pt x="292" y="224"/>
                  </a:lnTo>
                  <a:lnTo>
                    <a:pt x="289" y="215"/>
                  </a:lnTo>
                  <a:lnTo>
                    <a:pt x="288" y="212"/>
                  </a:lnTo>
                  <a:lnTo>
                    <a:pt x="284" y="199"/>
                  </a:lnTo>
                  <a:lnTo>
                    <a:pt x="284" y="198"/>
                  </a:lnTo>
                  <a:lnTo>
                    <a:pt x="284" y="196"/>
                  </a:lnTo>
                  <a:lnTo>
                    <a:pt x="281" y="188"/>
                  </a:lnTo>
                  <a:lnTo>
                    <a:pt x="277" y="172"/>
                  </a:lnTo>
                  <a:lnTo>
                    <a:pt x="274" y="165"/>
                  </a:lnTo>
                  <a:lnTo>
                    <a:pt x="273" y="159"/>
                  </a:lnTo>
                  <a:lnTo>
                    <a:pt x="271" y="158"/>
                  </a:lnTo>
                  <a:lnTo>
                    <a:pt x="268" y="144"/>
                  </a:lnTo>
                  <a:lnTo>
                    <a:pt x="267" y="141"/>
                  </a:lnTo>
                  <a:lnTo>
                    <a:pt x="261" y="122"/>
                  </a:lnTo>
                  <a:lnTo>
                    <a:pt x="261" y="119"/>
                  </a:lnTo>
                  <a:lnTo>
                    <a:pt x="260" y="115"/>
                  </a:lnTo>
                  <a:lnTo>
                    <a:pt x="257" y="108"/>
                  </a:lnTo>
                  <a:lnTo>
                    <a:pt x="257" y="105"/>
                  </a:lnTo>
                  <a:lnTo>
                    <a:pt x="256" y="101"/>
                  </a:lnTo>
                  <a:lnTo>
                    <a:pt x="255" y="95"/>
                  </a:lnTo>
                  <a:lnTo>
                    <a:pt x="252" y="87"/>
                  </a:lnTo>
                  <a:lnTo>
                    <a:pt x="250" y="80"/>
                  </a:lnTo>
                  <a:lnTo>
                    <a:pt x="248" y="74"/>
                  </a:lnTo>
                  <a:lnTo>
                    <a:pt x="245" y="62"/>
                  </a:lnTo>
                  <a:lnTo>
                    <a:pt x="242" y="55"/>
                  </a:lnTo>
                  <a:lnTo>
                    <a:pt x="241" y="48"/>
                  </a:lnTo>
                  <a:lnTo>
                    <a:pt x="238" y="41"/>
                  </a:lnTo>
                  <a:lnTo>
                    <a:pt x="236" y="38"/>
                  </a:lnTo>
                  <a:lnTo>
                    <a:pt x="234" y="24"/>
                  </a:lnTo>
                  <a:lnTo>
                    <a:pt x="231" y="16"/>
                  </a:lnTo>
                  <a:lnTo>
                    <a:pt x="230" y="12"/>
                  </a:lnTo>
                  <a:lnTo>
                    <a:pt x="228" y="11"/>
                  </a:lnTo>
                  <a:lnTo>
                    <a:pt x="225" y="0"/>
                  </a:lnTo>
                  <a:lnTo>
                    <a:pt x="224" y="0"/>
                  </a:lnTo>
                  <a:lnTo>
                    <a:pt x="205" y="1"/>
                  </a:lnTo>
                  <a:lnTo>
                    <a:pt x="202" y="2"/>
                  </a:lnTo>
                  <a:lnTo>
                    <a:pt x="185" y="4"/>
                  </a:lnTo>
                  <a:lnTo>
                    <a:pt x="169" y="5"/>
                  </a:lnTo>
                  <a:lnTo>
                    <a:pt x="164" y="5"/>
                  </a:lnTo>
                  <a:lnTo>
                    <a:pt x="159" y="6"/>
                  </a:lnTo>
                  <a:lnTo>
                    <a:pt x="148" y="8"/>
                  </a:lnTo>
                  <a:lnTo>
                    <a:pt x="124" y="11"/>
                  </a:lnTo>
                  <a:lnTo>
                    <a:pt x="119" y="11"/>
                  </a:lnTo>
                  <a:lnTo>
                    <a:pt x="116" y="11"/>
                  </a:lnTo>
                  <a:lnTo>
                    <a:pt x="112" y="12"/>
                  </a:lnTo>
                  <a:lnTo>
                    <a:pt x="85" y="13"/>
                  </a:lnTo>
                  <a:lnTo>
                    <a:pt x="83" y="15"/>
                  </a:lnTo>
                  <a:lnTo>
                    <a:pt x="72" y="15"/>
                  </a:lnTo>
                  <a:lnTo>
                    <a:pt x="52" y="18"/>
                  </a:lnTo>
                  <a:lnTo>
                    <a:pt x="45" y="18"/>
                  </a:lnTo>
                  <a:lnTo>
                    <a:pt x="26" y="20"/>
                  </a:lnTo>
                  <a:lnTo>
                    <a:pt x="19" y="20"/>
                  </a:lnTo>
                  <a:lnTo>
                    <a:pt x="0" y="22"/>
                  </a:lnTo>
                  <a:lnTo>
                    <a:pt x="0" y="23"/>
                  </a:lnTo>
                  <a:lnTo>
                    <a:pt x="8" y="33"/>
                  </a:lnTo>
                  <a:lnTo>
                    <a:pt x="11" y="34"/>
                  </a:lnTo>
                  <a:lnTo>
                    <a:pt x="11" y="40"/>
                  </a:lnTo>
                  <a:lnTo>
                    <a:pt x="9" y="58"/>
                  </a:lnTo>
                  <a:lnTo>
                    <a:pt x="9" y="67"/>
                  </a:lnTo>
                  <a:lnTo>
                    <a:pt x="9" y="77"/>
                  </a:lnTo>
                  <a:lnTo>
                    <a:pt x="9" y="81"/>
                  </a:lnTo>
                  <a:lnTo>
                    <a:pt x="9" y="83"/>
                  </a:lnTo>
                  <a:lnTo>
                    <a:pt x="9" y="91"/>
                  </a:lnTo>
                  <a:lnTo>
                    <a:pt x="9" y="97"/>
                  </a:lnTo>
                  <a:lnTo>
                    <a:pt x="9" y="110"/>
                  </a:lnTo>
                  <a:lnTo>
                    <a:pt x="9" y="113"/>
                  </a:lnTo>
                  <a:lnTo>
                    <a:pt x="9" y="122"/>
                  </a:lnTo>
                  <a:lnTo>
                    <a:pt x="9" y="126"/>
                  </a:lnTo>
                  <a:lnTo>
                    <a:pt x="9" y="131"/>
                  </a:lnTo>
                  <a:lnTo>
                    <a:pt x="9" y="149"/>
                  </a:lnTo>
                  <a:lnTo>
                    <a:pt x="9" y="159"/>
                  </a:lnTo>
                  <a:lnTo>
                    <a:pt x="9" y="160"/>
                  </a:lnTo>
                  <a:lnTo>
                    <a:pt x="9" y="183"/>
                  </a:lnTo>
                  <a:lnTo>
                    <a:pt x="9" y="187"/>
                  </a:lnTo>
                  <a:lnTo>
                    <a:pt x="9" y="196"/>
                  </a:lnTo>
                  <a:lnTo>
                    <a:pt x="9" y="209"/>
                  </a:lnTo>
                  <a:lnTo>
                    <a:pt x="9" y="217"/>
                  </a:lnTo>
                  <a:lnTo>
                    <a:pt x="9" y="219"/>
                  </a:lnTo>
                  <a:lnTo>
                    <a:pt x="9" y="242"/>
                  </a:lnTo>
                  <a:lnTo>
                    <a:pt x="9" y="246"/>
                  </a:lnTo>
                  <a:lnTo>
                    <a:pt x="9" y="249"/>
                  </a:lnTo>
                  <a:lnTo>
                    <a:pt x="9" y="274"/>
                  </a:lnTo>
                  <a:lnTo>
                    <a:pt x="9" y="278"/>
                  </a:lnTo>
                  <a:lnTo>
                    <a:pt x="9" y="287"/>
                  </a:lnTo>
                  <a:lnTo>
                    <a:pt x="9" y="307"/>
                  </a:lnTo>
                  <a:lnTo>
                    <a:pt x="9" y="310"/>
                  </a:lnTo>
                  <a:lnTo>
                    <a:pt x="9" y="317"/>
                  </a:lnTo>
                  <a:lnTo>
                    <a:pt x="9" y="324"/>
                  </a:lnTo>
                  <a:lnTo>
                    <a:pt x="9" y="325"/>
                  </a:lnTo>
                  <a:lnTo>
                    <a:pt x="9" y="330"/>
                  </a:lnTo>
                  <a:lnTo>
                    <a:pt x="9" y="337"/>
                  </a:lnTo>
                  <a:lnTo>
                    <a:pt x="8" y="363"/>
                  </a:lnTo>
                  <a:lnTo>
                    <a:pt x="9" y="366"/>
                  </a:lnTo>
                  <a:lnTo>
                    <a:pt x="9" y="367"/>
                  </a:lnTo>
                  <a:lnTo>
                    <a:pt x="12" y="384"/>
                  </a:lnTo>
                  <a:lnTo>
                    <a:pt x="13" y="406"/>
                  </a:lnTo>
                  <a:lnTo>
                    <a:pt x="13" y="407"/>
                  </a:lnTo>
                  <a:lnTo>
                    <a:pt x="15" y="413"/>
                  </a:lnTo>
                  <a:lnTo>
                    <a:pt x="16" y="418"/>
                  </a:lnTo>
                  <a:lnTo>
                    <a:pt x="18" y="432"/>
                  </a:lnTo>
                  <a:lnTo>
                    <a:pt x="20" y="448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84;p20">
              <a:extLst>
                <a:ext uri="{FF2B5EF4-FFF2-40B4-BE49-F238E27FC236}">
                  <a16:creationId xmlns:a16="http://schemas.microsoft.com/office/drawing/2014/main" id="{3E016B38-B4AC-4017-284C-5C7A08E551CC}"/>
                </a:ext>
              </a:extLst>
            </p:cNvPr>
            <p:cNvSpPr/>
            <p:nvPr/>
          </p:nvSpPr>
          <p:spPr>
            <a:xfrm>
              <a:off x="5477865" y="3875943"/>
              <a:ext cx="479425" cy="785813"/>
            </a:xfrm>
            <a:custGeom>
              <a:avLst/>
              <a:gdLst/>
              <a:ahLst/>
              <a:cxnLst/>
              <a:rect l="l" t="t" r="r" b="b"/>
              <a:pathLst>
                <a:path w="304" h="534" extrusionOk="0">
                  <a:moveTo>
                    <a:pt x="23" y="375"/>
                  </a:moveTo>
                  <a:lnTo>
                    <a:pt x="29" y="375"/>
                  </a:lnTo>
                  <a:lnTo>
                    <a:pt x="29" y="361"/>
                  </a:lnTo>
                  <a:lnTo>
                    <a:pt x="30" y="361"/>
                  </a:lnTo>
                  <a:lnTo>
                    <a:pt x="42" y="346"/>
                  </a:lnTo>
                  <a:lnTo>
                    <a:pt x="38" y="339"/>
                  </a:lnTo>
                  <a:lnTo>
                    <a:pt x="47" y="333"/>
                  </a:lnTo>
                  <a:lnTo>
                    <a:pt x="47" y="332"/>
                  </a:lnTo>
                  <a:lnTo>
                    <a:pt x="45" y="332"/>
                  </a:lnTo>
                  <a:lnTo>
                    <a:pt x="44" y="332"/>
                  </a:lnTo>
                  <a:lnTo>
                    <a:pt x="38" y="333"/>
                  </a:lnTo>
                  <a:lnTo>
                    <a:pt x="38" y="323"/>
                  </a:lnTo>
                  <a:lnTo>
                    <a:pt x="49" y="325"/>
                  </a:lnTo>
                  <a:lnTo>
                    <a:pt x="47" y="296"/>
                  </a:lnTo>
                  <a:lnTo>
                    <a:pt x="35" y="292"/>
                  </a:lnTo>
                  <a:lnTo>
                    <a:pt x="47" y="293"/>
                  </a:lnTo>
                  <a:lnTo>
                    <a:pt x="40" y="285"/>
                  </a:lnTo>
                  <a:lnTo>
                    <a:pt x="42" y="283"/>
                  </a:lnTo>
                  <a:lnTo>
                    <a:pt x="45" y="278"/>
                  </a:lnTo>
                  <a:lnTo>
                    <a:pt x="34" y="282"/>
                  </a:lnTo>
                  <a:lnTo>
                    <a:pt x="29" y="238"/>
                  </a:lnTo>
                  <a:lnTo>
                    <a:pt x="29" y="195"/>
                  </a:lnTo>
                  <a:lnTo>
                    <a:pt x="24" y="196"/>
                  </a:lnTo>
                  <a:lnTo>
                    <a:pt x="29" y="186"/>
                  </a:lnTo>
                  <a:lnTo>
                    <a:pt x="19" y="191"/>
                  </a:lnTo>
                  <a:lnTo>
                    <a:pt x="22" y="182"/>
                  </a:lnTo>
                  <a:lnTo>
                    <a:pt x="19" y="181"/>
                  </a:lnTo>
                  <a:lnTo>
                    <a:pt x="17" y="177"/>
                  </a:lnTo>
                  <a:lnTo>
                    <a:pt x="26" y="160"/>
                  </a:lnTo>
                  <a:lnTo>
                    <a:pt x="26" y="152"/>
                  </a:lnTo>
                  <a:lnTo>
                    <a:pt x="37" y="153"/>
                  </a:lnTo>
                  <a:lnTo>
                    <a:pt x="29" y="131"/>
                  </a:lnTo>
                  <a:lnTo>
                    <a:pt x="35" y="125"/>
                  </a:lnTo>
                  <a:lnTo>
                    <a:pt x="38" y="114"/>
                  </a:lnTo>
                  <a:lnTo>
                    <a:pt x="47" y="101"/>
                  </a:lnTo>
                  <a:lnTo>
                    <a:pt x="55" y="95"/>
                  </a:lnTo>
                  <a:lnTo>
                    <a:pt x="52" y="88"/>
                  </a:lnTo>
                  <a:lnTo>
                    <a:pt x="60" y="85"/>
                  </a:lnTo>
                  <a:lnTo>
                    <a:pt x="59" y="91"/>
                  </a:lnTo>
                  <a:lnTo>
                    <a:pt x="62" y="92"/>
                  </a:lnTo>
                  <a:lnTo>
                    <a:pt x="69" y="69"/>
                  </a:lnTo>
                  <a:lnTo>
                    <a:pt x="66" y="55"/>
                  </a:lnTo>
                  <a:lnTo>
                    <a:pt x="70" y="53"/>
                  </a:lnTo>
                  <a:lnTo>
                    <a:pt x="71" y="58"/>
                  </a:lnTo>
                  <a:lnTo>
                    <a:pt x="77" y="51"/>
                  </a:lnTo>
                  <a:lnTo>
                    <a:pt x="67" y="45"/>
                  </a:lnTo>
                  <a:lnTo>
                    <a:pt x="70" y="44"/>
                  </a:lnTo>
                  <a:lnTo>
                    <a:pt x="73" y="45"/>
                  </a:lnTo>
                  <a:lnTo>
                    <a:pt x="77" y="44"/>
                  </a:lnTo>
                  <a:lnTo>
                    <a:pt x="76" y="41"/>
                  </a:lnTo>
                  <a:lnTo>
                    <a:pt x="80" y="34"/>
                  </a:lnTo>
                  <a:lnTo>
                    <a:pt x="81" y="34"/>
                  </a:lnTo>
                  <a:lnTo>
                    <a:pt x="83" y="31"/>
                  </a:lnTo>
                  <a:lnTo>
                    <a:pt x="89" y="30"/>
                  </a:lnTo>
                  <a:lnTo>
                    <a:pt x="94" y="24"/>
                  </a:lnTo>
                  <a:lnTo>
                    <a:pt x="94" y="20"/>
                  </a:lnTo>
                  <a:lnTo>
                    <a:pt x="88" y="15"/>
                  </a:lnTo>
                  <a:lnTo>
                    <a:pt x="114" y="13"/>
                  </a:lnTo>
                  <a:lnTo>
                    <a:pt x="128" y="12"/>
                  </a:lnTo>
                  <a:lnTo>
                    <a:pt x="138" y="11"/>
                  </a:lnTo>
                  <a:lnTo>
                    <a:pt x="145" y="11"/>
                  </a:lnTo>
                  <a:lnTo>
                    <a:pt x="154" y="11"/>
                  </a:lnTo>
                  <a:lnTo>
                    <a:pt x="161" y="9"/>
                  </a:lnTo>
                  <a:lnTo>
                    <a:pt x="171" y="8"/>
                  </a:lnTo>
                  <a:lnTo>
                    <a:pt x="175" y="8"/>
                  </a:lnTo>
                  <a:lnTo>
                    <a:pt x="181" y="8"/>
                  </a:lnTo>
                  <a:lnTo>
                    <a:pt x="185" y="8"/>
                  </a:lnTo>
                  <a:lnTo>
                    <a:pt x="192" y="6"/>
                  </a:lnTo>
                  <a:lnTo>
                    <a:pt x="197" y="6"/>
                  </a:lnTo>
                  <a:lnTo>
                    <a:pt x="200" y="6"/>
                  </a:lnTo>
                  <a:lnTo>
                    <a:pt x="202" y="5"/>
                  </a:lnTo>
                  <a:lnTo>
                    <a:pt x="208" y="5"/>
                  </a:lnTo>
                  <a:lnTo>
                    <a:pt x="217" y="5"/>
                  </a:lnTo>
                  <a:lnTo>
                    <a:pt x="221" y="4"/>
                  </a:lnTo>
                  <a:lnTo>
                    <a:pt x="228" y="4"/>
                  </a:lnTo>
                  <a:lnTo>
                    <a:pt x="236" y="4"/>
                  </a:lnTo>
                  <a:lnTo>
                    <a:pt x="255" y="1"/>
                  </a:lnTo>
                  <a:lnTo>
                    <a:pt x="257" y="1"/>
                  </a:lnTo>
                  <a:lnTo>
                    <a:pt x="267" y="0"/>
                  </a:lnTo>
                  <a:lnTo>
                    <a:pt x="271" y="0"/>
                  </a:lnTo>
                  <a:lnTo>
                    <a:pt x="279" y="9"/>
                  </a:lnTo>
                  <a:lnTo>
                    <a:pt x="282" y="11"/>
                  </a:lnTo>
                  <a:lnTo>
                    <a:pt x="282" y="16"/>
                  </a:lnTo>
                  <a:lnTo>
                    <a:pt x="280" y="34"/>
                  </a:lnTo>
                  <a:lnTo>
                    <a:pt x="280" y="44"/>
                  </a:lnTo>
                  <a:lnTo>
                    <a:pt x="280" y="53"/>
                  </a:lnTo>
                  <a:lnTo>
                    <a:pt x="280" y="58"/>
                  </a:lnTo>
                  <a:lnTo>
                    <a:pt x="280" y="59"/>
                  </a:lnTo>
                  <a:lnTo>
                    <a:pt x="280" y="67"/>
                  </a:lnTo>
                  <a:lnTo>
                    <a:pt x="280" y="73"/>
                  </a:lnTo>
                  <a:lnTo>
                    <a:pt x="280" y="87"/>
                  </a:lnTo>
                  <a:lnTo>
                    <a:pt x="280" y="89"/>
                  </a:lnTo>
                  <a:lnTo>
                    <a:pt x="280" y="98"/>
                  </a:lnTo>
                  <a:lnTo>
                    <a:pt x="280" y="102"/>
                  </a:lnTo>
                  <a:lnTo>
                    <a:pt x="280" y="107"/>
                  </a:lnTo>
                  <a:lnTo>
                    <a:pt x="280" y="125"/>
                  </a:lnTo>
                  <a:lnTo>
                    <a:pt x="280" y="135"/>
                  </a:lnTo>
                  <a:lnTo>
                    <a:pt x="280" y="137"/>
                  </a:lnTo>
                  <a:lnTo>
                    <a:pt x="280" y="159"/>
                  </a:lnTo>
                  <a:lnTo>
                    <a:pt x="280" y="163"/>
                  </a:lnTo>
                  <a:lnTo>
                    <a:pt x="280" y="173"/>
                  </a:lnTo>
                  <a:lnTo>
                    <a:pt x="280" y="185"/>
                  </a:lnTo>
                  <a:lnTo>
                    <a:pt x="280" y="193"/>
                  </a:lnTo>
                  <a:lnTo>
                    <a:pt x="280" y="195"/>
                  </a:lnTo>
                  <a:lnTo>
                    <a:pt x="280" y="218"/>
                  </a:lnTo>
                  <a:lnTo>
                    <a:pt x="280" y="222"/>
                  </a:lnTo>
                  <a:lnTo>
                    <a:pt x="280" y="225"/>
                  </a:lnTo>
                  <a:lnTo>
                    <a:pt x="280" y="250"/>
                  </a:lnTo>
                  <a:lnTo>
                    <a:pt x="280" y="254"/>
                  </a:lnTo>
                  <a:lnTo>
                    <a:pt x="280" y="263"/>
                  </a:lnTo>
                  <a:lnTo>
                    <a:pt x="280" y="283"/>
                  </a:lnTo>
                  <a:lnTo>
                    <a:pt x="280" y="286"/>
                  </a:lnTo>
                  <a:lnTo>
                    <a:pt x="280" y="293"/>
                  </a:lnTo>
                  <a:lnTo>
                    <a:pt x="280" y="300"/>
                  </a:lnTo>
                  <a:lnTo>
                    <a:pt x="280" y="301"/>
                  </a:lnTo>
                  <a:lnTo>
                    <a:pt x="280" y="305"/>
                  </a:lnTo>
                  <a:lnTo>
                    <a:pt x="280" y="312"/>
                  </a:lnTo>
                  <a:lnTo>
                    <a:pt x="279" y="339"/>
                  </a:lnTo>
                  <a:lnTo>
                    <a:pt x="280" y="341"/>
                  </a:lnTo>
                  <a:lnTo>
                    <a:pt x="280" y="343"/>
                  </a:lnTo>
                  <a:lnTo>
                    <a:pt x="283" y="359"/>
                  </a:lnTo>
                  <a:lnTo>
                    <a:pt x="285" y="382"/>
                  </a:lnTo>
                  <a:lnTo>
                    <a:pt x="285" y="383"/>
                  </a:lnTo>
                  <a:lnTo>
                    <a:pt x="286" y="389"/>
                  </a:lnTo>
                  <a:lnTo>
                    <a:pt x="287" y="394"/>
                  </a:lnTo>
                  <a:lnTo>
                    <a:pt x="289" y="408"/>
                  </a:lnTo>
                  <a:lnTo>
                    <a:pt x="291" y="423"/>
                  </a:lnTo>
                  <a:lnTo>
                    <a:pt x="291" y="426"/>
                  </a:lnTo>
                  <a:lnTo>
                    <a:pt x="293" y="430"/>
                  </a:lnTo>
                  <a:lnTo>
                    <a:pt x="293" y="436"/>
                  </a:lnTo>
                  <a:lnTo>
                    <a:pt x="297" y="462"/>
                  </a:lnTo>
                  <a:lnTo>
                    <a:pt x="297" y="463"/>
                  </a:lnTo>
                  <a:lnTo>
                    <a:pt x="298" y="479"/>
                  </a:lnTo>
                  <a:lnTo>
                    <a:pt x="301" y="492"/>
                  </a:lnTo>
                  <a:lnTo>
                    <a:pt x="303" y="505"/>
                  </a:lnTo>
                  <a:lnTo>
                    <a:pt x="293" y="509"/>
                  </a:lnTo>
                  <a:lnTo>
                    <a:pt x="269" y="509"/>
                  </a:lnTo>
                  <a:lnTo>
                    <a:pt x="260" y="502"/>
                  </a:lnTo>
                  <a:lnTo>
                    <a:pt x="260" y="506"/>
                  </a:lnTo>
                  <a:lnTo>
                    <a:pt x="247" y="506"/>
                  </a:lnTo>
                  <a:lnTo>
                    <a:pt x="221" y="516"/>
                  </a:lnTo>
                  <a:lnTo>
                    <a:pt x="215" y="510"/>
                  </a:lnTo>
                  <a:lnTo>
                    <a:pt x="217" y="516"/>
                  </a:lnTo>
                  <a:lnTo>
                    <a:pt x="202" y="533"/>
                  </a:lnTo>
                  <a:lnTo>
                    <a:pt x="200" y="533"/>
                  </a:lnTo>
                  <a:lnTo>
                    <a:pt x="190" y="526"/>
                  </a:lnTo>
                  <a:lnTo>
                    <a:pt x="182" y="505"/>
                  </a:lnTo>
                  <a:lnTo>
                    <a:pt x="177" y="499"/>
                  </a:lnTo>
                  <a:lnTo>
                    <a:pt x="175" y="499"/>
                  </a:lnTo>
                  <a:lnTo>
                    <a:pt x="166" y="483"/>
                  </a:lnTo>
                  <a:lnTo>
                    <a:pt x="167" y="473"/>
                  </a:lnTo>
                  <a:lnTo>
                    <a:pt x="172" y="454"/>
                  </a:lnTo>
                  <a:lnTo>
                    <a:pt x="174" y="445"/>
                  </a:lnTo>
                  <a:lnTo>
                    <a:pt x="171" y="445"/>
                  </a:lnTo>
                  <a:lnTo>
                    <a:pt x="164" y="445"/>
                  </a:lnTo>
                  <a:lnTo>
                    <a:pt x="138" y="448"/>
                  </a:lnTo>
                  <a:lnTo>
                    <a:pt x="125" y="449"/>
                  </a:lnTo>
                  <a:lnTo>
                    <a:pt x="117" y="449"/>
                  </a:lnTo>
                  <a:lnTo>
                    <a:pt x="114" y="449"/>
                  </a:lnTo>
                  <a:lnTo>
                    <a:pt x="103" y="451"/>
                  </a:lnTo>
                  <a:lnTo>
                    <a:pt x="99" y="451"/>
                  </a:lnTo>
                  <a:lnTo>
                    <a:pt x="98" y="452"/>
                  </a:lnTo>
                  <a:lnTo>
                    <a:pt x="85" y="452"/>
                  </a:lnTo>
                  <a:lnTo>
                    <a:pt x="80" y="452"/>
                  </a:lnTo>
                  <a:lnTo>
                    <a:pt x="73" y="454"/>
                  </a:lnTo>
                  <a:lnTo>
                    <a:pt x="58" y="455"/>
                  </a:lnTo>
                  <a:lnTo>
                    <a:pt x="52" y="455"/>
                  </a:lnTo>
                  <a:lnTo>
                    <a:pt x="42" y="455"/>
                  </a:lnTo>
                  <a:lnTo>
                    <a:pt x="35" y="456"/>
                  </a:lnTo>
                  <a:lnTo>
                    <a:pt x="23" y="456"/>
                  </a:lnTo>
                  <a:lnTo>
                    <a:pt x="0" y="458"/>
                  </a:lnTo>
                  <a:lnTo>
                    <a:pt x="2" y="456"/>
                  </a:lnTo>
                  <a:lnTo>
                    <a:pt x="0" y="444"/>
                  </a:lnTo>
                  <a:lnTo>
                    <a:pt x="2" y="437"/>
                  </a:lnTo>
                  <a:lnTo>
                    <a:pt x="9" y="418"/>
                  </a:lnTo>
                  <a:lnTo>
                    <a:pt x="6" y="387"/>
                  </a:lnTo>
                  <a:lnTo>
                    <a:pt x="17" y="376"/>
                  </a:lnTo>
                  <a:lnTo>
                    <a:pt x="19" y="376"/>
                  </a:lnTo>
                  <a:lnTo>
                    <a:pt x="20" y="375"/>
                  </a:lnTo>
                  <a:lnTo>
                    <a:pt x="23" y="375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85;p20">
              <a:extLst>
                <a:ext uri="{FF2B5EF4-FFF2-40B4-BE49-F238E27FC236}">
                  <a16:creationId xmlns:a16="http://schemas.microsoft.com/office/drawing/2014/main" id="{5AE52881-FC58-0699-FB48-00B8C108525E}"/>
                </a:ext>
              </a:extLst>
            </p:cNvPr>
            <p:cNvSpPr/>
            <p:nvPr/>
          </p:nvSpPr>
          <p:spPr>
            <a:xfrm>
              <a:off x="3808610" y="2165975"/>
              <a:ext cx="950913" cy="569913"/>
            </a:xfrm>
            <a:custGeom>
              <a:avLst/>
              <a:gdLst/>
              <a:ahLst/>
              <a:cxnLst/>
              <a:rect l="l" t="t" r="r" b="b"/>
              <a:pathLst>
                <a:path w="601" h="388" extrusionOk="0">
                  <a:moveTo>
                    <a:pt x="543" y="353"/>
                  </a:moveTo>
                  <a:lnTo>
                    <a:pt x="545" y="356"/>
                  </a:lnTo>
                  <a:lnTo>
                    <a:pt x="554" y="357"/>
                  </a:lnTo>
                  <a:lnTo>
                    <a:pt x="570" y="363"/>
                  </a:lnTo>
                  <a:lnTo>
                    <a:pt x="579" y="373"/>
                  </a:lnTo>
                  <a:lnTo>
                    <a:pt x="584" y="382"/>
                  </a:lnTo>
                  <a:lnTo>
                    <a:pt x="593" y="385"/>
                  </a:lnTo>
                  <a:lnTo>
                    <a:pt x="600" y="387"/>
                  </a:lnTo>
                  <a:lnTo>
                    <a:pt x="597" y="385"/>
                  </a:lnTo>
                  <a:lnTo>
                    <a:pt x="595" y="378"/>
                  </a:lnTo>
                  <a:lnTo>
                    <a:pt x="595" y="375"/>
                  </a:lnTo>
                  <a:lnTo>
                    <a:pt x="584" y="363"/>
                  </a:lnTo>
                  <a:lnTo>
                    <a:pt x="591" y="341"/>
                  </a:lnTo>
                  <a:lnTo>
                    <a:pt x="594" y="335"/>
                  </a:lnTo>
                  <a:lnTo>
                    <a:pt x="594" y="325"/>
                  </a:lnTo>
                  <a:lnTo>
                    <a:pt x="597" y="321"/>
                  </a:lnTo>
                  <a:lnTo>
                    <a:pt x="598" y="317"/>
                  </a:lnTo>
                  <a:lnTo>
                    <a:pt x="594" y="306"/>
                  </a:lnTo>
                  <a:lnTo>
                    <a:pt x="590" y="303"/>
                  </a:lnTo>
                  <a:lnTo>
                    <a:pt x="591" y="289"/>
                  </a:lnTo>
                  <a:lnTo>
                    <a:pt x="586" y="277"/>
                  </a:lnTo>
                  <a:lnTo>
                    <a:pt x="593" y="277"/>
                  </a:lnTo>
                  <a:lnTo>
                    <a:pt x="597" y="277"/>
                  </a:lnTo>
                  <a:lnTo>
                    <a:pt x="597" y="263"/>
                  </a:lnTo>
                  <a:lnTo>
                    <a:pt x="597" y="249"/>
                  </a:lnTo>
                  <a:lnTo>
                    <a:pt x="597" y="238"/>
                  </a:lnTo>
                  <a:lnTo>
                    <a:pt x="595" y="223"/>
                  </a:lnTo>
                  <a:lnTo>
                    <a:pt x="595" y="209"/>
                  </a:lnTo>
                  <a:lnTo>
                    <a:pt x="595" y="201"/>
                  </a:lnTo>
                  <a:lnTo>
                    <a:pt x="595" y="165"/>
                  </a:lnTo>
                  <a:lnTo>
                    <a:pt x="595" y="155"/>
                  </a:lnTo>
                  <a:lnTo>
                    <a:pt x="595" y="135"/>
                  </a:lnTo>
                  <a:lnTo>
                    <a:pt x="595" y="117"/>
                  </a:lnTo>
                  <a:lnTo>
                    <a:pt x="594" y="86"/>
                  </a:lnTo>
                  <a:lnTo>
                    <a:pt x="593" y="79"/>
                  </a:lnTo>
                  <a:lnTo>
                    <a:pt x="590" y="74"/>
                  </a:lnTo>
                  <a:lnTo>
                    <a:pt x="580" y="70"/>
                  </a:lnTo>
                  <a:lnTo>
                    <a:pt x="563" y="51"/>
                  </a:lnTo>
                  <a:lnTo>
                    <a:pt x="563" y="48"/>
                  </a:lnTo>
                  <a:lnTo>
                    <a:pt x="579" y="34"/>
                  </a:lnTo>
                  <a:lnTo>
                    <a:pt x="584" y="13"/>
                  </a:lnTo>
                  <a:lnTo>
                    <a:pt x="570" y="13"/>
                  </a:lnTo>
                  <a:lnTo>
                    <a:pt x="551" y="15"/>
                  </a:lnTo>
                  <a:lnTo>
                    <a:pt x="534" y="15"/>
                  </a:lnTo>
                  <a:lnTo>
                    <a:pt x="533" y="15"/>
                  </a:lnTo>
                  <a:lnTo>
                    <a:pt x="514" y="15"/>
                  </a:lnTo>
                  <a:lnTo>
                    <a:pt x="478" y="15"/>
                  </a:lnTo>
                  <a:lnTo>
                    <a:pt x="476" y="15"/>
                  </a:lnTo>
                  <a:lnTo>
                    <a:pt x="475" y="15"/>
                  </a:lnTo>
                  <a:lnTo>
                    <a:pt x="457" y="15"/>
                  </a:lnTo>
                  <a:lnTo>
                    <a:pt x="447" y="15"/>
                  </a:lnTo>
                  <a:lnTo>
                    <a:pt x="421" y="13"/>
                  </a:lnTo>
                  <a:lnTo>
                    <a:pt x="418" y="13"/>
                  </a:lnTo>
                  <a:lnTo>
                    <a:pt x="400" y="13"/>
                  </a:lnTo>
                  <a:lnTo>
                    <a:pt x="381" y="13"/>
                  </a:lnTo>
                  <a:lnTo>
                    <a:pt x="353" y="13"/>
                  </a:lnTo>
                  <a:lnTo>
                    <a:pt x="346" y="13"/>
                  </a:lnTo>
                  <a:lnTo>
                    <a:pt x="333" y="13"/>
                  </a:lnTo>
                  <a:lnTo>
                    <a:pt x="324" y="13"/>
                  </a:lnTo>
                  <a:lnTo>
                    <a:pt x="324" y="12"/>
                  </a:lnTo>
                  <a:lnTo>
                    <a:pt x="288" y="11"/>
                  </a:lnTo>
                  <a:lnTo>
                    <a:pt x="286" y="11"/>
                  </a:lnTo>
                  <a:lnTo>
                    <a:pt x="285" y="11"/>
                  </a:lnTo>
                  <a:lnTo>
                    <a:pt x="239" y="11"/>
                  </a:lnTo>
                  <a:lnTo>
                    <a:pt x="230" y="9"/>
                  </a:lnTo>
                  <a:lnTo>
                    <a:pt x="173" y="8"/>
                  </a:lnTo>
                  <a:lnTo>
                    <a:pt x="163" y="8"/>
                  </a:lnTo>
                  <a:lnTo>
                    <a:pt x="135" y="5"/>
                  </a:lnTo>
                  <a:lnTo>
                    <a:pt x="102" y="4"/>
                  </a:lnTo>
                  <a:lnTo>
                    <a:pt x="98" y="4"/>
                  </a:lnTo>
                  <a:lnTo>
                    <a:pt x="49" y="1"/>
                  </a:lnTo>
                  <a:lnTo>
                    <a:pt x="22" y="1"/>
                  </a:lnTo>
                  <a:lnTo>
                    <a:pt x="18" y="0"/>
                  </a:lnTo>
                  <a:lnTo>
                    <a:pt x="18" y="6"/>
                  </a:lnTo>
                  <a:lnTo>
                    <a:pt x="18" y="20"/>
                  </a:lnTo>
                  <a:lnTo>
                    <a:pt x="13" y="74"/>
                  </a:lnTo>
                  <a:lnTo>
                    <a:pt x="13" y="79"/>
                  </a:lnTo>
                  <a:lnTo>
                    <a:pt x="12" y="101"/>
                  </a:lnTo>
                  <a:lnTo>
                    <a:pt x="13" y="102"/>
                  </a:lnTo>
                  <a:lnTo>
                    <a:pt x="11" y="102"/>
                  </a:lnTo>
                  <a:lnTo>
                    <a:pt x="9" y="129"/>
                  </a:lnTo>
                  <a:lnTo>
                    <a:pt x="9" y="148"/>
                  </a:lnTo>
                  <a:lnTo>
                    <a:pt x="8" y="155"/>
                  </a:lnTo>
                  <a:lnTo>
                    <a:pt x="6" y="183"/>
                  </a:lnTo>
                  <a:lnTo>
                    <a:pt x="6" y="191"/>
                  </a:lnTo>
                  <a:lnTo>
                    <a:pt x="6" y="194"/>
                  </a:lnTo>
                  <a:lnTo>
                    <a:pt x="5" y="209"/>
                  </a:lnTo>
                  <a:lnTo>
                    <a:pt x="4" y="226"/>
                  </a:lnTo>
                  <a:lnTo>
                    <a:pt x="4" y="237"/>
                  </a:lnTo>
                  <a:lnTo>
                    <a:pt x="2" y="249"/>
                  </a:lnTo>
                  <a:lnTo>
                    <a:pt x="1" y="263"/>
                  </a:lnTo>
                  <a:lnTo>
                    <a:pt x="1" y="264"/>
                  </a:lnTo>
                  <a:lnTo>
                    <a:pt x="1" y="266"/>
                  </a:lnTo>
                  <a:lnTo>
                    <a:pt x="1" y="277"/>
                  </a:lnTo>
                  <a:lnTo>
                    <a:pt x="0" y="305"/>
                  </a:lnTo>
                  <a:lnTo>
                    <a:pt x="0" y="317"/>
                  </a:lnTo>
                  <a:lnTo>
                    <a:pt x="1" y="319"/>
                  </a:lnTo>
                  <a:lnTo>
                    <a:pt x="2" y="319"/>
                  </a:lnTo>
                  <a:lnTo>
                    <a:pt x="42" y="320"/>
                  </a:lnTo>
                  <a:lnTo>
                    <a:pt x="62" y="320"/>
                  </a:lnTo>
                  <a:lnTo>
                    <a:pt x="65" y="321"/>
                  </a:lnTo>
                  <a:lnTo>
                    <a:pt x="81" y="323"/>
                  </a:lnTo>
                  <a:lnTo>
                    <a:pt x="91" y="323"/>
                  </a:lnTo>
                  <a:lnTo>
                    <a:pt x="94" y="323"/>
                  </a:lnTo>
                  <a:lnTo>
                    <a:pt x="98" y="323"/>
                  </a:lnTo>
                  <a:lnTo>
                    <a:pt x="123" y="324"/>
                  </a:lnTo>
                  <a:lnTo>
                    <a:pt x="141" y="325"/>
                  </a:lnTo>
                  <a:lnTo>
                    <a:pt x="153" y="325"/>
                  </a:lnTo>
                  <a:lnTo>
                    <a:pt x="180" y="327"/>
                  </a:lnTo>
                  <a:lnTo>
                    <a:pt x="185" y="327"/>
                  </a:lnTo>
                  <a:lnTo>
                    <a:pt x="221" y="328"/>
                  </a:lnTo>
                  <a:lnTo>
                    <a:pt x="252" y="330"/>
                  </a:lnTo>
                  <a:lnTo>
                    <a:pt x="278" y="330"/>
                  </a:lnTo>
                  <a:lnTo>
                    <a:pt x="302" y="330"/>
                  </a:lnTo>
                  <a:lnTo>
                    <a:pt x="354" y="331"/>
                  </a:lnTo>
                  <a:lnTo>
                    <a:pt x="376" y="331"/>
                  </a:lnTo>
                  <a:lnTo>
                    <a:pt x="436" y="332"/>
                  </a:lnTo>
                  <a:lnTo>
                    <a:pt x="446" y="342"/>
                  </a:lnTo>
                  <a:lnTo>
                    <a:pt x="451" y="345"/>
                  </a:lnTo>
                  <a:lnTo>
                    <a:pt x="455" y="346"/>
                  </a:lnTo>
                  <a:lnTo>
                    <a:pt x="464" y="349"/>
                  </a:lnTo>
                  <a:lnTo>
                    <a:pt x="476" y="357"/>
                  </a:lnTo>
                  <a:lnTo>
                    <a:pt x="486" y="346"/>
                  </a:lnTo>
                  <a:lnTo>
                    <a:pt x="504" y="349"/>
                  </a:lnTo>
                  <a:lnTo>
                    <a:pt x="507" y="349"/>
                  </a:lnTo>
                  <a:lnTo>
                    <a:pt x="515" y="346"/>
                  </a:lnTo>
                  <a:lnTo>
                    <a:pt x="516" y="348"/>
                  </a:lnTo>
                  <a:lnTo>
                    <a:pt x="536" y="346"/>
                  </a:lnTo>
                  <a:lnTo>
                    <a:pt x="543" y="35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86;p20" title="Tennessee">
              <a:extLst>
                <a:ext uri="{FF2B5EF4-FFF2-40B4-BE49-F238E27FC236}">
                  <a16:creationId xmlns:a16="http://schemas.microsoft.com/office/drawing/2014/main" id="{FA4BEE79-D1BB-415B-559B-683FD571624D}"/>
                </a:ext>
              </a:extLst>
            </p:cNvPr>
            <p:cNvSpPr/>
            <p:nvPr/>
          </p:nvSpPr>
          <p:spPr>
            <a:xfrm>
              <a:off x="5613596" y="3502344"/>
              <a:ext cx="1149155" cy="409259"/>
            </a:xfrm>
            <a:custGeom>
              <a:avLst/>
              <a:gdLst/>
              <a:ahLst/>
              <a:cxnLst/>
              <a:rect l="l" t="t" r="r" b="b"/>
              <a:pathLst>
                <a:path w="724" h="266" extrusionOk="0">
                  <a:moveTo>
                    <a:pt x="113" y="89"/>
                  </a:moveTo>
                  <a:lnTo>
                    <a:pt x="113" y="89"/>
                  </a:lnTo>
                  <a:lnTo>
                    <a:pt x="101" y="90"/>
                  </a:lnTo>
                  <a:lnTo>
                    <a:pt x="73" y="92"/>
                  </a:lnTo>
                  <a:lnTo>
                    <a:pt x="69" y="93"/>
                  </a:lnTo>
                  <a:lnTo>
                    <a:pt x="63" y="93"/>
                  </a:lnTo>
                  <a:lnTo>
                    <a:pt x="56" y="94"/>
                  </a:lnTo>
                  <a:lnTo>
                    <a:pt x="52" y="94"/>
                  </a:lnTo>
                  <a:lnTo>
                    <a:pt x="56" y="108"/>
                  </a:lnTo>
                  <a:lnTo>
                    <a:pt x="54" y="112"/>
                  </a:lnTo>
                  <a:lnTo>
                    <a:pt x="55" y="122"/>
                  </a:lnTo>
                  <a:lnTo>
                    <a:pt x="41" y="124"/>
                  </a:lnTo>
                  <a:lnTo>
                    <a:pt x="48" y="129"/>
                  </a:lnTo>
                  <a:lnTo>
                    <a:pt x="51" y="136"/>
                  </a:lnTo>
                  <a:lnTo>
                    <a:pt x="49" y="139"/>
                  </a:lnTo>
                  <a:lnTo>
                    <a:pt x="40" y="150"/>
                  </a:lnTo>
                  <a:lnTo>
                    <a:pt x="49" y="160"/>
                  </a:lnTo>
                  <a:lnTo>
                    <a:pt x="40" y="161"/>
                  </a:lnTo>
                  <a:lnTo>
                    <a:pt x="30" y="179"/>
                  </a:lnTo>
                  <a:lnTo>
                    <a:pt x="30" y="203"/>
                  </a:lnTo>
                  <a:lnTo>
                    <a:pt x="20" y="200"/>
                  </a:lnTo>
                  <a:lnTo>
                    <a:pt x="18" y="207"/>
                  </a:lnTo>
                  <a:lnTo>
                    <a:pt x="11" y="216"/>
                  </a:lnTo>
                  <a:lnTo>
                    <a:pt x="8" y="221"/>
                  </a:lnTo>
                  <a:lnTo>
                    <a:pt x="11" y="221"/>
                  </a:lnTo>
                  <a:lnTo>
                    <a:pt x="12" y="217"/>
                  </a:lnTo>
                  <a:lnTo>
                    <a:pt x="15" y="224"/>
                  </a:lnTo>
                  <a:lnTo>
                    <a:pt x="18" y="249"/>
                  </a:lnTo>
                  <a:lnTo>
                    <a:pt x="12" y="249"/>
                  </a:lnTo>
                  <a:lnTo>
                    <a:pt x="0" y="265"/>
                  </a:lnTo>
                  <a:lnTo>
                    <a:pt x="26" y="263"/>
                  </a:lnTo>
                  <a:lnTo>
                    <a:pt x="40" y="262"/>
                  </a:lnTo>
                  <a:lnTo>
                    <a:pt x="49" y="260"/>
                  </a:lnTo>
                  <a:lnTo>
                    <a:pt x="56" y="260"/>
                  </a:lnTo>
                  <a:lnTo>
                    <a:pt x="66" y="260"/>
                  </a:lnTo>
                  <a:lnTo>
                    <a:pt x="73" y="259"/>
                  </a:lnTo>
                  <a:lnTo>
                    <a:pt x="83" y="258"/>
                  </a:lnTo>
                  <a:lnTo>
                    <a:pt x="87" y="258"/>
                  </a:lnTo>
                  <a:lnTo>
                    <a:pt x="92" y="258"/>
                  </a:lnTo>
                  <a:lnTo>
                    <a:pt x="96" y="258"/>
                  </a:lnTo>
                  <a:lnTo>
                    <a:pt x="103" y="256"/>
                  </a:lnTo>
                  <a:lnTo>
                    <a:pt x="109" y="256"/>
                  </a:lnTo>
                  <a:lnTo>
                    <a:pt x="112" y="256"/>
                  </a:lnTo>
                  <a:lnTo>
                    <a:pt x="113" y="255"/>
                  </a:lnTo>
                  <a:lnTo>
                    <a:pt x="120" y="255"/>
                  </a:lnTo>
                  <a:lnTo>
                    <a:pt x="128" y="255"/>
                  </a:lnTo>
                  <a:lnTo>
                    <a:pt x="132" y="253"/>
                  </a:lnTo>
                  <a:lnTo>
                    <a:pt x="139" y="253"/>
                  </a:lnTo>
                  <a:lnTo>
                    <a:pt x="148" y="253"/>
                  </a:lnTo>
                  <a:lnTo>
                    <a:pt x="167" y="251"/>
                  </a:lnTo>
                  <a:lnTo>
                    <a:pt x="168" y="251"/>
                  </a:lnTo>
                  <a:lnTo>
                    <a:pt x="178" y="249"/>
                  </a:lnTo>
                  <a:lnTo>
                    <a:pt x="182" y="249"/>
                  </a:lnTo>
                  <a:lnTo>
                    <a:pt x="182" y="248"/>
                  </a:lnTo>
                  <a:lnTo>
                    <a:pt x="202" y="246"/>
                  </a:lnTo>
                  <a:lnTo>
                    <a:pt x="209" y="246"/>
                  </a:lnTo>
                  <a:lnTo>
                    <a:pt x="228" y="244"/>
                  </a:lnTo>
                  <a:lnTo>
                    <a:pt x="235" y="244"/>
                  </a:lnTo>
                  <a:lnTo>
                    <a:pt x="254" y="241"/>
                  </a:lnTo>
                  <a:lnTo>
                    <a:pt x="265" y="241"/>
                  </a:lnTo>
                  <a:lnTo>
                    <a:pt x="268" y="239"/>
                  </a:lnTo>
                  <a:lnTo>
                    <a:pt x="295" y="238"/>
                  </a:lnTo>
                  <a:lnTo>
                    <a:pt x="299" y="237"/>
                  </a:lnTo>
                  <a:lnTo>
                    <a:pt x="301" y="237"/>
                  </a:lnTo>
                  <a:lnTo>
                    <a:pt x="307" y="237"/>
                  </a:lnTo>
                  <a:lnTo>
                    <a:pt x="331" y="234"/>
                  </a:lnTo>
                  <a:lnTo>
                    <a:pt x="342" y="232"/>
                  </a:lnTo>
                  <a:lnTo>
                    <a:pt x="347" y="231"/>
                  </a:lnTo>
                  <a:lnTo>
                    <a:pt x="351" y="231"/>
                  </a:lnTo>
                  <a:lnTo>
                    <a:pt x="368" y="230"/>
                  </a:lnTo>
                  <a:lnTo>
                    <a:pt x="385" y="228"/>
                  </a:lnTo>
                  <a:lnTo>
                    <a:pt x="387" y="227"/>
                  </a:lnTo>
                  <a:lnTo>
                    <a:pt x="407" y="225"/>
                  </a:lnTo>
                  <a:lnTo>
                    <a:pt x="408" y="225"/>
                  </a:lnTo>
                  <a:lnTo>
                    <a:pt x="418" y="224"/>
                  </a:lnTo>
                  <a:lnTo>
                    <a:pt x="421" y="224"/>
                  </a:lnTo>
                  <a:lnTo>
                    <a:pt x="429" y="223"/>
                  </a:lnTo>
                  <a:lnTo>
                    <a:pt x="430" y="223"/>
                  </a:lnTo>
                  <a:lnTo>
                    <a:pt x="434" y="221"/>
                  </a:lnTo>
                  <a:lnTo>
                    <a:pt x="437" y="221"/>
                  </a:lnTo>
                  <a:lnTo>
                    <a:pt x="440" y="221"/>
                  </a:lnTo>
                  <a:lnTo>
                    <a:pt x="463" y="218"/>
                  </a:lnTo>
                  <a:lnTo>
                    <a:pt x="468" y="217"/>
                  </a:lnTo>
                  <a:lnTo>
                    <a:pt x="475" y="217"/>
                  </a:lnTo>
                  <a:lnTo>
                    <a:pt x="477" y="216"/>
                  </a:lnTo>
                  <a:lnTo>
                    <a:pt x="480" y="216"/>
                  </a:lnTo>
                  <a:lnTo>
                    <a:pt x="483" y="216"/>
                  </a:lnTo>
                  <a:lnTo>
                    <a:pt x="486" y="214"/>
                  </a:lnTo>
                  <a:lnTo>
                    <a:pt x="494" y="214"/>
                  </a:lnTo>
                  <a:lnTo>
                    <a:pt x="506" y="213"/>
                  </a:lnTo>
                  <a:lnTo>
                    <a:pt x="516" y="212"/>
                  </a:lnTo>
                  <a:lnTo>
                    <a:pt x="520" y="210"/>
                  </a:lnTo>
                  <a:lnTo>
                    <a:pt x="520" y="209"/>
                  </a:lnTo>
                  <a:lnTo>
                    <a:pt x="519" y="196"/>
                  </a:lnTo>
                  <a:lnTo>
                    <a:pt x="519" y="186"/>
                  </a:lnTo>
                  <a:lnTo>
                    <a:pt x="523" y="181"/>
                  </a:lnTo>
                  <a:lnTo>
                    <a:pt x="536" y="179"/>
                  </a:lnTo>
                  <a:lnTo>
                    <a:pt x="541" y="174"/>
                  </a:lnTo>
                  <a:lnTo>
                    <a:pt x="541" y="164"/>
                  </a:lnTo>
                  <a:lnTo>
                    <a:pt x="541" y="159"/>
                  </a:lnTo>
                  <a:lnTo>
                    <a:pt x="544" y="154"/>
                  </a:lnTo>
                  <a:lnTo>
                    <a:pt x="551" y="147"/>
                  </a:lnTo>
                  <a:lnTo>
                    <a:pt x="560" y="140"/>
                  </a:lnTo>
                  <a:lnTo>
                    <a:pt x="569" y="139"/>
                  </a:lnTo>
                  <a:lnTo>
                    <a:pt x="570" y="139"/>
                  </a:lnTo>
                  <a:lnTo>
                    <a:pt x="583" y="138"/>
                  </a:lnTo>
                  <a:lnTo>
                    <a:pt x="602" y="121"/>
                  </a:lnTo>
                  <a:lnTo>
                    <a:pt x="601" y="118"/>
                  </a:lnTo>
                  <a:lnTo>
                    <a:pt x="612" y="111"/>
                  </a:lnTo>
                  <a:lnTo>
                    <a:pt x="621" y="108"/>
                  </a:lnTo>
                  <a:lnTo>
                    <a:pt x="624" y="106"/>
                  </a:lnTo>
                  <a:lnTo>
                    <a:pt x="628" y="96"/>
                  </a:lnTo>
                  <a:lnTo>
                    <a:pt x="628" y="94"/>
                  </a:lnTo>
                  <a:lnTo>
                    <a:pt x="628" y="89"/>
                  </a:lnTo>
                  <a:lnTo>
                    <a:pt x="638" y="82"/>
                  </a:lnTo>
                  <a:lnTo>
                    <a:pt x="649" y="72"/>
                  </a:lnTo>
                  <a:lnTo>
                    <a:pt x="652" y="75"/>
                  </a:lnTo>
                  <a:lnTo>
                    <a:pt x="650" y="79"/>
                  </a:lnTo>
                  <a:lnTo>
                    <a:pt x="662" y="80"/>
                  </a:lnTo>
                  <a:lnTo>
                    <a:pt x="662" y="79"/>
                  </a:lnTo>
                  <a:lnTo>
                    <a:pt x="663" y="76"/>
                  </a:lnTo>
                  <a:lnTo>
                    <a:pt x="666" y="69"/>
                  </a:lnTo>
                  <a:lnTo>
                    <a:pt x="670" y="65"/>
                  </a:lnTo>
                  <a:lnTo>
                    <a:pt x="680" y="59"/>
                  </a:lnTo>
                  <a:lnTo>
                    <a:pt x="682" y="57"/>
                  </a:lnTo>
                  <a:lnTo>
                    <a:pt x="689" y="59"/>
                  </a:lnTo>
                  <a:lnTo>
                    <a:pt x="691" y="61"/>
                  </a:lnTo>
                  <a:lnTo>
                    <a:pt x="695" y="61"/>
                  </a:lnTo>
                  <a:lnTo>
                    <a:pt x="698" y="58"/>
                  </a:lnTo>
                  <a:lnTo>
                    <a:pt x="699" y="58"/>
                  </a:lnTo>
                  <a:lnTo>
                    <a:pt x="704" y="41"/>
                  </a:lnTo>
                  <a:lnTo>
                    <a:pt x="706" y="39"/>
                  </a:lnTo>
                  <a:lnTo>
                    <a:pt x="709" y="34"/>
                  </a:lnTo>
                  <a:lnTo>
                    <a:pt x="718" y="32"/>
                  </a:lnTo>
                  <a:lnTo>
                    <a:pt x="720" y="25"/>
                  </a:lnTo>
                  <a:lnTo>
                    <a:pt x="721" y="12"/>
                  </a:lnTo>
                  <a:lnTo>
                    <a:pt x="721" y="2"/>
                  </a:lnTo>
                  <a:lnTo>
                    <a:pt x="723" y="0"/>
                  </a:lnTo>
                  <a:lnTo>
                    <a:pt x="714" y="1"/>
                  </a:lnTo>
                  <a:lnTo>
                    <a:pt x="707" y="2"/>
                  </a:lnTo>
                  <a:lnTo>
                    <a:pt x="699" y="2"/>
                  </a:lnTo>
                  <a:lnTo>
                    <a:pt x="699" y="5"/>
                  </a:lnTo>
                  <a:lnTo>
                    <a:pt x="681" y="8"/>
                  </a:lnTo>
                  <a:lnTo>
                    <a:pt x="678" y="8"/>
                  </a:lnTo>
                  <a:lnTo>
                    <a:pt x="675" y="9"/>
                  </a:lnTo>
                  <a:lnTo>
                    <a:pt x="673" y="9"/>
                  </a:lnTo>
                  <a:lnTo>
                    <a:pt x="671" y="9"/>
                  </a:lnTo>
                  <a:lnTo>
                    <a:pt x="668" y="11"/>
                  </a:lnTo>
                  <a:lnTo>
                    <a:pt x="662" y="11"/>
                  </a:lnTo>
                  <a:lnTo>
                    <a:pt x="650" y="12"/>
                  </a:lnTo>
                  <a:lnTo>
                    <a:pt x="642" y="15"/>
                  </a:lnTo>
                  <a:lnTo>
                    <a:pt x="639" y="15"/>
                  </a:lnTo>
                  <a:lnTo>
                    <a:pt x="638" y="15"/>
                  </a:lnTo>
                  <a:lnTo>
                    <a:pt x="623" y="18"/>
                  </a:lnTo>
                  <a:lnTo>
                    <a:pt x="619" y="18"/>
                  </a:lnTo>
                  <a:lnTo>
                    <a:pt x="609" y="19"/>
                  </a:lnTo>
                  <a:lnTo>
                    <a:pt x="587" y="22"/>
                  </a:lnTo>
                  <a:lnTo>
                    <a:pt x="585" y="22"/>
                  </a:lnTo>
                  <a:lnTo>
                    <a:pt x="569" y="25"/>
                  </a:lnTo>
                  <a:lnTo>
                    <a:pt x="556" y="26"/>
                  </a:lnTo>
                  <a:lnTo>
                    <a:pt x="554" y="26"/>
                  </a:lnTo>
                  <a:lnTo>
                    <a:pt x="551" y="26"/>
                  </a:lnTo>
                  <a:lnTo>
                    <a:pt x="549" y="29"/>
                  </a:lnTo>
                  <a:lnTo>
                    <a:pt x="542" y="30"/>
                  </a:lnTo>
                  <a:lnTo>
                    <a:pt x="530" y="32"/>
                  </a:lnTo>
                  <a:lnTo>
                    <a:pt x="523" y="32"/>
                  </a:lnTo>
                  <a:lnTo>
                    <a:pt x="516" y="33"/>
                  </a:lnTo>
                  <a:lnTo>
                    <a:pt x="506" y="34"/>
                  </a:lnTo>
                  <a:lnTo>
                    <a:pt x="504" y="34"/>
                  </a:lnTo>
                  <a:lnTo>
                    <a:pt x="502" y="34"/>
                  </a:lnTo>
                  <a:lnTo>
                    <a:pt x="486" y="36"/>
                  </a:lnTo>
                  <a:lnTo>
                    <a:pt x="477" y="39"/>
                  </a:lnTo>
                  <a:lnTo>
                    <a:pt x="457" y="40"/>
                  </a:lnTo>
                  <a:lnTo>
                    <a:pt x="450" y="40"/>
                  </a:lnTo>
                  <a:lnTo>
                    <a:pt x="443" y="41"/>
                  </a:lnTo>
                  <a:lnTo>
                    <a:pt x="440" y="41"/>
                  </a:lnTo>
                  <a:lnTo>
                    <a:pt x="439" y="41"/>
                  </a:lnTo>
                  <a:lnTo>
                    <a:pt x="427" y="41"/>
                  </a:lnTo>
                  <a:lnTo>
                    <a:pt x="415" y="43"/>
                  </a:lnTo>
                  <a:lnTo>
                    <a:pt x="414" y="43"/>
                  </a:lnTo>
                  <a:lnTo>
                    <a:pt x="409" y="43"/>
                  </a:lnTo>
                  <a:lnTo>
                    <a:pt x="401" y="46"/>
                  </a:lnTo>
                  <a:lnTo>
                    <a:pt x="396" y="46"/>
                  </a:lnTo>
                  <a:lnTo>
                    <a:pt x="385" y="47"/>
                  </a:lnTo>
                  <a:lnTo>
                    <a:pt x="371" y="48"/>
                  </a:lnTo>
                  <a:lnTo>
                    <a:pt x="368" y="48"/>
                  </a:lnTo>
                  <a:lnTo>
                    <a:pt x="361" y="50"/>
                  </a:lnTo>
                  <a:lnTo>
                    <a:pt x="355" y="50"/>
                  </a:lnTo>
                  <a:lnTo>
                    <a:pt x="353" y="50"/>
                  </a:lnTo>
                  <a:lnTo>
                    <a:pt x="342" y="51"/>
                  </a:lnTo>
                  <a:lnTo>
                    <a:pt x="335" y="51"/>
                  </a:lnTo>
                  <a:lnTo>
                    <a:pt x="328" y="51"/>
                  </a:lnTo>
                  <a:lnTo>
                    <a:pt x="325" y="51"/>
                  </a:lnTo>
                  <a:lnTo>
                    <a:pt x="318" y="51"/>
                  </a:lnTo>
                  <a:lnTo>
                    <a:pt x="310" y="53"/>
                  </a:lnTo>
                  <a:lnTo>
                    <a:pt x="307" y="54"/>
                  </a:lnTo>
                  <a:lnTo>
                    <a:pt x="304" y="55"/>
                  </a:lnTo>
                  <a:lnTo>
                    <a:pt x="303" y="53"/>
                  </a:lnTo>
                  <a:lnTo>
                    <a:pt x="293" y="55"/>
                  </a:lnTo>
                  <a:lnTo>
                    <a:pt x="288" y="55"/>
                  </a:lnTo>
                  <a:lnTo>
                    <a:pt x="282" y="55"/>
                  </a:lnTo>
                  <a:lnTo>
                    <a:pt x="278" y="57"/>
                  </a:lnTo>
                  <a:lnTo>
                    <a:pt x="263" y="58"/>
                  </a:lnTo>
                  <a:lnTo>
                    <a:pt x="259" y="59"/>
                  </a:lnTo>
                  <a:lnTo>
                    <a:pt x="257" y="59"/>
                  </a:lnTo>
                  <a:lnTo>
                    <a:pt x="247" y="59"/>
                  </a:lnTo>
                  <a:lnTo>
                    <a:pt x="239" y="61"/>
                  </a:lnTo>
                  <a:lnTo>
                    <a:pt x="228" y="62"/>
                  </a:lnTo>
                  <a:lnTo>
                    <a:pt x="221" y="64"/>
                  </a:lnTo>
                  <a:lnTo>
                    <a:pt x="213" y="65"/>
                  </a:lnTo>
                  <a:lnTo>
                    <a:pt x="209" y="65"/>
                  </a:lnTo>
                  <a:lnTo>
                    <a:pt x="195" y="66"/>
                  </a:lnTo>
                  <a:lnTo>
                    <a:pt x="195" y="64"/>
                  </a:lnTo>
                  <a:lnTo>
                    <a:pt x="175" y="64"/>
                  </a:lnTo>
                  <a:lnTo>
                    <a:pt x="177" y="66"/>
                  </a:lnTo>
                  <a:lnTo>
                    <a:pt x="178" y="69"/>
                  </a:lnTo>
                  <a:lnTo>
                    <a:pt x="180" y="83"/>
                  </a:lnTo>
                  <a:lnTo>
                    <a:pt x="160" y="85"/>
                  </a:lnTo>
                  <a:lnTo>
                    <a:pt x="152" y="86"/>
                  </a:lnTo>
                  <a:lnTo>
                    <a:pt x="142" y="86"/>
                  </a:lnTo>
                  <a:lnTo>
                    <a:pt x="139" y="86"/>
                  </a:lnTo>
                  <a:lnTo>
                    <a:pt x="137" y="86"/>
                  </a:lnTo>
                  <a:lnTo>
                    <a:pt x="119" y="89"/>
                  </a:lnTo>
                  <a:lnTo>
                    <a:pt x="114" y="89"/>
                  </a:lnTo>
                  <a:lnTo>
                    <a:pt x="113" y="89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highlight>
                  <a:srgbClr val="33CC33"/>
                </a:highlight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0" name="Google Shape;190;p20">
            <a:extLst>
              <a:ext uri="{FF2B5EF4-FFF2-40B4-BE49-F238E27FC236}">
                <a16:creationId xmlns:a16="http://schemas.microsoft.com/office/drawing/2014/main" id="{A1017875-8E9B-0CDE-DC00-E188BB07629D}"/>
              </a:ext>
            </a:extLst>
          </p:cNvPr>
          <p:cNvSpPr txBox="1"/>
          <p:nvPr/>
        </p:nvSpPr>
        <p:spPr>
          <a:xfrm>
            <a:off x="1781448" y="6400060"/>
            <a:ext cx="1357189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800" b="1" i="0" u="none" strike="noStrike" cap="none" dirty="0">
                <a:solidFill>
                  <a:srgbClr val="000000"/>
                </a:solidFill>
                <a:latin typeface="Helvetica" panose="020B0604020202020204" pitchFamily="34" charset="0"/>
                <a:ea typeface="Poppins"/>
                <a:cs typeface="Helvetica" panose="020B0604020202020204" pitchFamily="34" charset="0"/>
                <a:sym typeface="Poppins"/>
              </a:rPr>
              <a:t>Waste-Disposal Conditions</a:t>
            </a:r>
            <a:endParaRPr sz="800" b="1" i="0" u="none" strike="noStrike" cap="none" dirty="0">
              <a:solidFill>
                <a:srgbClr val="000000"/>
              </a:solidFill>
              <a:latin typeface="Helvetica" panose="020B0604020202020204" pitchFamily="34" charset="0"/>
              <a:ea typeface="Poppins"/>
              <a:cs typeface="Helvetica" panose="020B0604020202020204" pitchFamily="34" charset="0"/>
              <a:sym typeface="Poppins"/>
            </a:endParaRPr>
          </a:p>
        </p:txBody>
      </p:sp>
      <p:sp>
        <p:nvSpPr>
          <p:cNvPr id="102" name="Google Shape;192;p20">
            <a:extLst>
              <a:ext uri="{FF2B5EF4-FFF2-40B4-BE49-F238E27FC236}">
                <a16:creationId xmlns:a16="http://schemas.microsoft.com/office/drawing/2014/main" id="{3ADE7348-2FBC-F86B-90C5-D454DF4E5B86}"/>
              </a:ext>
            </a:extLst>
          </p:cNvPr>
          <p:cNvSpPr txBox="1"/>
          <p:nvPr/>
        </p:nvSpPr>
        <p:spPr>
          <a:xfrm>
            <a:off x="2265510" y="6173953"/>
            <a:ext cx="1398772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800" b="1" i="0" u="none" strike="noStrike" cap="none" dirty="0">
                <a:solidFill>
                  <a:srgbClr val="000000"/>
                </a:solidFill>
                <a:latin typeface="Helvetica" panose="020B0604020202020204" pitchFamily="34" charset="0"/>
                <a:ea typeface="Poppins"/>
                <a:cs typeface="Helvetica" panose="020B0604020202020204" pitchFamily="34" charset="0"/>
                <a:sym typeface="Poppins"/>
              </a:rPr>
              <a:t>Government/Voter Approval</a:t>
            </a:r>
            <a:endParaRPr sz="800" b="1" i="0" u="none" strike="noStrike" cap="none" dirty="0">
              <a:solidFill>
                <a:srgbClr val="000000"/>
              </a:solidFill>
              <a:latin typeface="Helvetica" panose="020B0604020202020204" pitchFamily="34" charset="0"/>
              <a:ea typeface="Poppins"/>
              <a:cs typeface="Helvetica" panose="020B0604020202020204" pitchFamily="34" charset="0"/>
              <a:sym typeface="Poppins"/>
            </a:endParaRPr>
          </a:p>
        </p:txBody>
      </p:sp>
      <p:sp>
        <p:nvSpPr>
          <p:cNvPr id="104" name="Google Shape;194;p20">
            <a:extLst>
              <a:ext uri="{FF2B5EF4-FFF2-40B4-BE49-F238E27FC236}">
                <a16:creationId xmlns:a16="http://schemas.microsoft.com/office/drawing/2014/main" id="{EA090E80-9544-D0F7-05AC-1B9CD66D31AE}"/>
              </a:ext>
            </a:extLst>
          </p:cNvPr>
          <p:cNvSpPr txBox="1"/>
          <p:nvPr/>
        </p:nvSpPr>
        <p:spPr>
          <a:xfrm>
            <a:off x="248128" y="6164680"/>
            <a:ext cx="1657841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 dirty="0">
                <a:latin typeface="Helvetica" panose="020B0604020202020204" pitchFamily="34" charset="0"/>
                <a:ea typeface="Poppins"/>
                <a:cs typeface="Helvetica" panose="020B0604020202020204" pitchFamily="34" charset="0"/>
                <a:sym typeface="Poppins"/>
              </a:rPr>
              <a:t>Total Ban</a:t>
            </a:r>
            <a:endParaRPr sz="800" b="1" dirty="0">
              <a:latin typeface="Helvetica" panose="020B0604020202020204" pitchFamily="34" charset="0"/>
              <a:ea typeface="Poppins"/>
              <a:cs typeface="Helvetica" panose="020B0604020202020204" pitchFamily="34" charset="0"/>
              <a:sym typeface="Poppins"/>
            </a:endParaRPr>
          </a:p>
        </p:txBody>
      </p:sp>
      <p:cxnSp>
        <p:nvCxnSpPr>
          <p:cNvPr id="107" name="Google Shape;197;p20">
            <a:extLst>
              <a:ext uri="{FF2B5EF4-FFF2-40B4-BE49-F238E27FC236}">
                <a16:creationId xmlns:a16="http://schemas.microsoft.com/office/drawing/2014/main" id="{A103EFED-4F8E-9C62-38FA-0159F0BE6E89}"/>
              </a:ext>
            </a:extLst>
          </p:cNvPr>
          <p:cNvCxnSpPr>
            <a:cxnSpLocks/>
          </p:cNvCxnSpPr>
          <p:nvPr/>
        </p:nvCxnSpPr>
        <p:spPr>
          <a:xfrm>
            <a:off x="7812174" y="3215391"/>
            <a:ext cx="0" cy="0"/>
          </a:xfrm>
          <a:prstGeom prst="straightConnector1">
            <a:avLst/>
          </a:prstGeom>
          <a:noFill/>
          <a:ln w="9525" cap="flat" cmpd="sng">
            <a:solidFill>
              <a:srgbClr val="1F497D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2" name="Google Shape;202;p20">
            <a:extLst>
              <a:ext uri="{FF2B5EF4-FFF2-40B4-BE49-F238E27FC236}">
                <a16:creationId xmlns:a16="http://schemas.microsoft.com/office/drawing/2014/main" id="{D014AA86-D31F-2A8D-7133-A4A8B085C9C6}"/>
              </a:ext>
            </a:extLst>
          </p:cNvPr>
          <p:cNvSpPr txBox="1"/>
          <p:nvPr/>
        </p:nvSpPr>
        <p:spPr>
          <a:xfrm>
            <a:off x="250275" y="6400060"/>
            <a:ext cx="1398773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800" b="1" i="0" u="none" strike="noStrike" cap="none" dirty="0">
                <a:solidFill>
                  <a:srgbClr val="000000"/>
                </a:solidFill>
                <a:latin typeface="Helvetica" panose="020B0604020202020204" pitchFamily="34" charset="0"/>
                <a:ea typeface="Poppins"/>
                <a:cs typeface="Helvetica" panose="020B0604020202020204" pitchFamily="34" charset="0"/>
                <a:sym typeface="Poppins"/>
              </a:rPr>
              <a:t>Environmental Conditions</a:t>
            </a:r>
            <a:endParaRPr sz="800" b="1" i="0" u="none" strike="noStrike" cap="none" dirty="0">
              <a:solidFill>
                <a:srgbClr val="000000"/>
              </a:solidFill>
              <a:latin typeface="Helvetica" panose="020B0604020202020204" pitchFamily="34" charset="0"/>
              <a:ea typeface="Poppins"/>
              <a:cs typeface="Helvetica" panose="020B0604020202020204" pitchFamily="34" charset="0"/>
              <a:sym typeface="Poppins"/>
            </a:endParaRPr>
          </a:p>
        </p:txBody>
      </p:sp>
      <p:sp>
        <p:nvSpPr>
          <p:cNvPr id="6" name="Google Shape;192;p20">
            <a:extLst>
              <a:ext uri="{FF2B5EF4-FFF2-40B4-BE49-F238E27FC236}">
                <a16:creationId xmlns:a16="http://schemas.microsoft.com/office/drawing/2014/main" id="{AA3A6E2E-BC53-8A8B-9BD8-E9207A8CE656}"/>
              </a:ext>
            </a:extLst>
          </p:cNvPr>
          <p:cNvSpPr txBox="1"/>
          <p:nvPr/>
        </p:nvSpPr>
        <p:spPr>
          <a:xfrm>
            <a:off x="993315" y="6170122"/>
            <a:ext cx="1314346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 i="0" u="none" strike="noStrike" cap="none" dirty="0">
                <a:solidFill>
                  <a:srgbClr val="000000"/>
                </a:solidFill>
                <a:latin typeface="Helvetica" panose="020B0604020202020204" pitchFamily="34" charset="0"/>
                <a:ea typeface="Poppins"/>
                <a:cs typeface="Helvetica" panose="020B0604020202020204" pitchFamily="34" charset="0"/>
                <a:sym typeface="Poppins"/>
              </a:rPr>
              <a:t>Locational Conditions</a:t>
            </a:r>
            <a:endParaRPr sz="800" b="1" i="0" u="none" strike="noStrike" cap="none" dirty="0">
              <a:solidFill>
                <a:srgbClr val="000000"/>
              </a:solidFill>
              <a:latin typeface="Helvetica" panose="020B0604020202020204" pitchFamily="34" charset="0"/>
              <a:ea typeface="Poppins"/>
              <a:cs typeface="Helvetica" panose="020B0604020202020204" pitchFamily="34" charset="0"/>
              <a:sym typeface="Poppins"/>
            </a:endParaRPr>
          </a:p>
        </p:txBody>
      </p:sp>
      <p:sp>
        <p:nvSpPr>
          <p:cNvPr id="3" name="Google Shape;191;p20">
            <a:extLst>
              <a:ext uri="{FF2B5EF4-FFF2-40B4-BE49-F238E27FC236}">
                <a16:creationId xmlns:a16="http://schemas.microsoft.com/office/drawing/2014/main" id="{82DDBB90-AD28-E2E7-C5CE-486852763EA2}"/>
              </a:ext>
            </a:extLst>
          </p:cNvPr>
          <p:cNvSpPr/>
          <p:nvPr/>
        </p:nvSpPr>
        <p:spPr>
          <a:xfrm>
            <a:off x="69005" y="5669236"/>
            <a:ext cx="218888" cy="197324"/>
          </a:xfrm>
          <a:prstGeom prst="rect">
            <a:avLst/>
          </a:prstGeom>
          <a:solidFill>
            <a:srgbClr val="8ACE00"/>
          </a:solidFill>
          <a:ln w="635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D0CECE"/>
              </a:solidFill>
              <a:highlight>
                <a:srgbClr val="F1C232"/>
              </a:highlight>
              <a:latin typeface="Helvetica" panose="020B0604020202020204" pitchFamily="34" charset="0"/>
              <a:ea typeface="Calibri"/>
              <a:cs typeface="Helvetica" panose="020B0604020202020204" pitchFamily="34" charset="0"/>
              <a:sym typeface="Calibri"/>
            </a:endParaRPr>
          </a:p>
        </p:txBody>
      </p:sp>
      <p:sp>
        <p:nvSpPr>
          <p:cNvPr id="4" name="Google Shape;192;p20">
            <a:extLst>
              <a:ext uri="{FF2B5EF4-FFF2-40B4-BE49-F238E27FC236}">
                <a16:creationId xmlns:a16="http://schemas.microsoft.com/office/drawing/2014/main" id="{CAC99B42-6E4A-100E-4BD9-972A765C99D9}"/>
              </a:ext>
            </a:extLst>
          </p:cNvPr>
          <p:cNvSpPr txBox="1"/>
          <p:nvPr/>
        </p:nvSpPr>
        <p:spPr>
          <a:xfrm>
            <a:off x="346534" y="5703222"/>
            <a:ext cx="1541844" cy="13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900" b="1" i="0" u="none" strike="noStrike" cap="none" dirty="0">
                <a:solidFill>
                  <a:srgbClr val="000000"/>
                </a:solidFill>
                <a:latin typeface="Helvetica" panose="020B0604020202020204" pitchFamily="34" charset="0"/>
                <a:ea typeface="Poppins"/>
                <a:cs typeface="Helvetica" panose="020B0604020202020204" pitchFamily="34" charset="0"/>
                <a:sym typeface="Poppins"/>
              </a:rPr>
              <a:t>Restrictions in Place</a:t>
            </a:r>
            <a:endParaRPr sz="900" b="1" i="0" u="none" strike="noStrike" cap="none" dirty="0">
              <a:solidFill>
                <a:srgbClr val="000000"/>
              </a:solidFill>
              <a:latin typeface="Helvetica" panose="020B0604020202020204" pitchFamily="34" charset="0"/>
              <a:ea typeface="Poppins"/>
              <a:cs typeface="Helvetica" panose="020B0604020202020204" pitchFamily="34" charset="0"/>
              <a:sym typeface="Poppins"/>
            </a:endParaRPr>
          </a:p>
        </p:txBody>
      </p:sp>
      <p:sp>
        <p:nvSpPr>
          <p:cNvPr id="7" name="Google Shape;192;p20">
            <a:extLst>
              <a:ext uri="{FF2B5EF4-FFF2-40B4-BE49-F238E27FC236}">
                <a16:creationId xmlns:a16="http://schemas.microsoft.com/office/drawing/2014/main" id="{DE618F93-25CE-8917-1F91-FAD2C26E0D1B}"/>
              </a:ext>
            </a:extLst>
          </p:cNvPr>
          <p:cNvSpPr txBox="1"/>
          <p:nvPr/>
        </p:nvSpPr>
        <p:spPr>
          <a:xfrm>
            <a:off x="68825" y="5928081"/>
            <a:ext cx="3349013" cy="13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900" b="1" u="sng" dirty="0">
                <a:solidFill>
                  <a:srgbClr val="000000"/>
                </a:solidFill>
                <a:latin typeface="Helvetica" panose="020B0604020202020204" pitchFamily="34" charset="0"/>
                <a:ea typeface="Poppins"/>
                <a:cs typeface="Helvetica" panose="020B0604020202020204" pitchFamily="34" charset="0"/>
                <a:sym typeface="Poppins"/>
              </a:rPr>
              <a:t>Types of Restrictions</a:t>
            </a:r>
            <a:endParaRPr sz="900" b="1" i="0" u="sng" strike="noStrike" cap="none" dirty="0">
              <a:solidFill>
                <a:srgbClr val="000000"/>
              </a:solidFill>
              <a:latin typeface="Helvetica" panose="020B0604020202020204" pitchFamily="34" charset="0"/>
              <a:ea typeface="Poppins"/>
              <a:cs typeface="Helvetica" panose="020B0604020202020204" pitchFamily="34" charset="0"/>
              <a:sym typeface="Poppins"/>
            </a:endParaRPr>
          </a:p>
        </p:txBody>
      </p:sp>
      <p:sp>
        <p:nvSpPr>
          <p:cNvPr id="8" name="Multiplication Sign 7">
            <a:extLst>
              <a:ext uri="{FF2B5EF4-FFF2-40B4-BE49-F238E27FC236}">
                <a16:creationId xmlns:a16="http://schemas.microsoft.com/office/drawing/2014/main" id="{379D1A3D-5EFA-D488-94F0-783EFDB04D12}"/>
              </a:ext>
            </a:extLst>
          </p:cNvPr>
          <p:cNvSpPr/>
          <p:nvPr/>
        </p:nvSpPr>
        <p:spPr>
          <a:xfrm>
            <a:off x="47878" y="6137771"/>
            <a:ext cx="194730" cy="176930"/>
          </a:xfrm>
          <a:prstGeom prst="mathMultiply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" name="Multiplication Sign 8">
            <a:extLst>
              <a:ext uri="{FF2B5EF4-FFF2-40B4-BE49-F238E27FC236}">
                <a16:creationId xmlns:a16="http://schemas.microsoft.com/office/drawing/2014/main" id="{9D8C13C8-044E-32FA-9A5B-40E0D7BFCB2D}"/>
              </a:ext>
            </a:extLst>
          </p:cNvPr>
          <p:cNvSpPr/>
          <p:nvPr/>
        </p:nvSpPr>
        <p:spPr>
          <a:xfrm>
            <a:off x="4820440" y="2266776"/>
            <a:ext cx="194730" cy="176930"/>
          </a:xfrm>
          <a:prstGeom prst="mathMultiply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02E9D3A-3091-0AA7-87D5-B927A4D05F87}"/>
              </a:ext>
            </a:extLst>
          </p:cNvPr>
          <p:cNvSpPr txBox="1"/>
          <p:nvPr/>
        </p:nvSpPr>
        <p:spPr>
          <a:xfrm>
            <a:off x="667185" y="6066230"/>
            <a:ext cx="2681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Helvetica" panose="020B0604020202020204" pitchFamily="34" charset="0"/>
                <a:cs typeface="Helvetica" panose="020B0604020202020204" pitchFamily="34" charset="0"/>
              </a:rPr>
              <a:t>📍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3A59969-BE20-C492-7503-25D3AFACF222}"/>
              </a:ext>
            </a:extLst>
          </p:cNvPr>
          <p:cNvSpPr txBox="1"/>
          <p:nvPr/>
        </p:nvSpPr>
        <p:spPr>
          <a:xfrm>
            <a:off x="2031620" y="6077788"/>
            <a:ext cx="2899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Helvetica" panose="020B0604020202020204" pitchFamily="34" charset="0"/>
                <a:cs typeface="Helvetica" panose="020B0604020202020204" pitchFamily="34" charset="0"/>
              </a:rPr>
              <a:t>✔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744CB0C-2A93-A1D6-085C-8FB1FE7C002A}"/>
              </a:ext>
            </a:extLst>
          </p:cNvPr>
          <p:cNvSpPr txBox="1"/>
          <p:nvPr/>
        </p:nvSpPr>
        <p:spPr>
          <a:xfrm>
            <a:off x="-69992" y="6298188"/>
            <a:ext cx="39460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Helvetica" panose="020B0604020202020204" pitchFamily="34" charset="0"/>
                <a:cs typeface="Helvetica" panose="020B0604020202020204" pitchFamily="34" charset="0"/>
              </a:rPr>
              <a:t>🌿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D96357B-4101-4599-8CFB-5B2881DAB775}"/>
              </a:ext>
            </a:extLst>
          </p:cNvPr>
          <p:cNvSpPr txBox="1"/>
          <p:nvPr/>
        </p:nvSpPr>
        <p:spPr>
          <a:xfrm>
            <a:off x="7345871" y="2442950"/>
            <a:ext cx="2681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Helvetica" panose="020B0604020202020204" pitchFamily="34" charset="0"/>
                <a:cs typeface="Helvetica" panose="020B0604020202020204" pitchFamily="34" charset="0"/>
              </a:rPr>
              <a:t>📍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DCFDEF1-6A50-A89D-0B70-C861BE24D4E5}"/>
              </a:ext>
            </a:extLst>
          </p:cNvPr>
          <p:cNvSpPr txBox="1"/>
          <p:nvPr/>
        </p:nvSpPr>
        <p:spPr>
          <a:xfrm>
            <a:off x="1149868" y="3598353"/>
            <a:ext cx="3605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*</a:t>
            </a:r>
            <a:endParaRPr lang="de-DE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C0CEA9D-5757-2879-DA6E-3EC380B457E9}"/>
              </a:ext>
            </a:extLst>
          </p:cNvPr>
          <p:cNvSpPr txBox="1"/>
          <p:nvPr/>
        </p:nvSpPr>
        <p:spPr>
          <a:xfrm>
            <a:off x="1357819" y="2352639"/>
            <a:ext cx="3605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*</a:t>
            </a:r>
            <a:endParaRPr lang="de-DE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22A8560-45A6-1686-AE8A-301E8CF1F7D9}"/>
              </a:ext>
            </a:extLst>
          </p:cNvPr>
          <p:cNvSpPr txBox="1"/>
          <p:nvPr/>
        </p:nvSpPr>
        <p:spPr>
          <a:xfrm>
            <a:off x="2182910" y="5181600"/>
            <a:ext cx="2899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Helvetica" panose="020B0604020202020204" pitchFamily="34" charset="0"/>
                <a:cs typeface="Helvetica" panose="020B0604020202020204" pitchFamily="34" charset="0"/>
              </a:rPr>
              <a:t>✔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695F2FF-81FD-1CA9-1E0E-1B3285561816}"/>
              </a:ext>
            </a:extLst>
          </p:cNvPr>
          <p:cNvSpPr txBox="1"/>
          <p:nvPr/>
        </p:nvSpPr>
        <p:spPr>
          <a:xfrm>
            <a:off x="7653555" y="2204849"/>
            <a:ext cx="2899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Helvetica" panose="020B0604020202020204" pitchFamily="34" charset="0"/>
                <a:cs typeface="Helvetica" panose="020B0604020202020204" pitchFamily="34" charset="0"/>
              </a:rPr>
              <a:t>✔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C21D17D-262E-5168-45CA-5B43C0CFBA79}"/>
              </a:ext>
            </a:extLst>
          </p:cNvPr>
          <p:cNvCxnSpPr/>
          <p:nvPr/>
        </p:nvCxnSpPr>
        <p:spPr>
          <a:xfrm flipV="1">
            <a:off x="8153400" y="2547063"/>
            <a:ext cx="228600" cy="543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DB9ECA1-3434-E0F2-C833-7E9BAFEF023A}"/>
              </a:ext>
            </a:extLst>
          </p:cNvPr>
          <p:cNvCxnSpPr>
            <a:cxnSpLocks/>
          </p:cNvCxnSpPr>
          <p:nvPr/>
        </p:nvCxnSpPr>
        <p:spPr>
          <a:xfrm>
            <a:off x="8077200" y="2771308"/>
            <a:ext cx="228600" cy="674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C962DC7-25B1-E3AD-28E1-5D2BDFE5F744}"/>
              </a:ext>
            </a:extLst>
          </p:cNvPr>
          <p:cNvCxnSpPr>
            <a:cxnSpLocks/>
          </p:cNvCxnSpPr>
          <p:nvPr/>
        </p:nvCxnSpPr>
        <p:spPr>
          <a:xfrm>
            <a:off x="7896376" y="2838779"/>
            <a:ext cx="185204" cy="2661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04D3229A-57C4-6190-25F8-1A139DC29041}"/>
              </a:ext>
            </a:extLst>
          </p:cNvPr>
          <p:cNvSpPr txBox="1"/>
          <p:nvPr/>
        </p:nvSpPr>
        <p:spPr>
          <a:xfrm>
            <a:off x="8237023" y="2704172"/>
            <a:ext cx="2899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Helvetica" panose="020B0604020202020204" pitchFamily="34" charset="0"/>
                <a:cs typeface="Helvetica" panose="020B0604020202020204" pitchFamily="34" charset="0"/>
              </a:rPr>
              <a:t>✔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BAE828A-EB9B-7140-B5CF-341CA862BF91}"/>
              </a:ext>
            </a:extLst>
          </p:cNvPr>
          <p:cNvSpPr txBox="1"/>
          <p:nvPr/>
        </p:nvSpPr>
        <p:spPr>
          <a:xfrm>
            <a:off x="7823659" y="3344787"/>
            <a:ext cx="39460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Helvetica" panose="020B0604020202020204" pitchFamily="34" charset="0"/>
                <a:cs typeface="Helvetica" panose="020B0604020202020204" pitchFamily="34" charset="0"/>
              </a:rPr>
              <a:t>🌿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9387F7FD-DAB5-6E00-BDAD-356A50DD5F6A}"/>
              </a:ext>
            </a:extLst>
          </p:cNvPr>
          <p:cNvCxnSpPr>
            <a:cxnSpLocks/>
          </p:cNvCxnSpPr>
          <p:nvPr/>
        </p:nvCxnSpPr>
        <p:spPr>
          <a:xfrm>
            <a:off x="7759019" y="3172398"/>
            <a:ext cx="185204" cy="2661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0BD17BA8-92A0-BDB8-1520-3CFC3EB77450}"/>
              </a:ext>
            </a:extLst>
          </p:cNvPr>
          <p:cNvSpPr txBox="1"/>
          <p:nvPr/>
        </p:nvSpPr>
        <p:spPr>
          <a:xfrm>
            <a:off x="8000689" y="1742079"/>
            <a:ext cx="2899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Helvetica" panose="020B0604020202020204" pitchFamily="34" charset="0"/>
                <a:cs typeface="Helvetica" panose="020B0604020202020204" pitchFamily="34" charset="0"/>
              </a:rPr>
              <a:t>✔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8B88A31-4A8C-4A1A-540A-F417C380A109}"/>
              </a:ext>
            </a:extLst>
          </p:cNvPr>
          <p:cNvSpPr txBox="1"/>
          <p:nvPr/>
        </p:nvSpPr>
        <p:spPr>
          <a:xfrm>
            <a:off x="8000689" y="1932784"/>
            <a:ext cx="3605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*</a:t>
            </a:r>
            <a:endParaRPr lang="de-DE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869BC53-9AB4-D198-EFC4-414FDC2873E9}"/>
              </a:ext>
            </a:extLst>
          </p:cNvPr>
          <p:cNvSpPr txBox="1"/>
          <p:nvPr/>
        </p:nvSpPr>
        <p:spPr>
          <a:xfrm>
            <a:off x="8441294" y="2377786"/>
            <a:ext cx="39460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Helvetica" panose="020B0604020202020204" pitchFamily="34" charset="0"/>
                <a:cs typeface="Helvetica" panose="020B0604020202020204" pitchFamily="34" charset="0"/>
              </a:rPr>
              <a:t>🌿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1FA2AEA-756C-560D-70CF-A873624273AC}"/>
              </a:ext>
            </a:extLst>
          </p:cNvPr>
          <p:cNvSpPr txBox="1"/>
          <p:nvPr/>
        </p:nvSpPr>
        <p:spPr>
          <a:xfrm>
            <a:off x="8330156" y="2377786"/>
            <a:ext cx="2899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Helvetica" panose="020B0604020202020204" pitchFamily="34" charset="0"/>
                <a:cs typeface="Helvetica" panose="020B0604020202020204" pitchFamily="34" charset="0"/>
              </a:rPr>
              <a:t>✔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5716115-70E6-CFCF-EB6E-1B788A2DABC0}"/>
              </a:ext>
            </a:extLst>
          </p:cNvPr>
          <p:cNvSpPr txBox="1"/>
          <p:nvPr/>
        </p:nvSpPr>
        <p:spPr>
          <a:xfrm>
            <a:off x="8635267" y="2355241"/>
            <a:ext cx="3605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*</a:t>
            </a:r>
            <a:endParaRPr lang="de-DE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FE142E6-A9B3-A776-D60A-63F4433CD1BA}"/>
              </a:ext>
            </a:extLst>
          </p:cNvPr>
          <p:cNvSpPr txBox="1"/>
          <p:nvPr/>
        </p:nvSpPr>
        <p:spPr>
          <a:xfrm>
            <a:off x="1208295" y="2319564"/>
            <a:ext cx="2899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Helvetica" panose="020B0604020202020204" pitchFamily="34" charset="0"/>
                <a:cs typeface="Helvetica" panose="020B0604020202020204" pitchFamily="34" charset="0"/>
              </a:rPr>
              <a:t>✔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2C7084-45EF-FBFF-D79E-DFA534753C25}"/>
              </a:ext>
            </a:extLst>
          </p:cNvPr>
          <p:cNvSpPr txBox="1"/>
          <p:nvPr/>
        </p:nvSpPr>
        <p:spPr>
          <a:xfrm>
            <a:off x="1533716" y="6292338"/>
            <a:ext cx="3605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*</a:t>
            </a:r>
            <a:endParaRPr lang="de-DE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81E9636-F33F-7EEB-F005-B052A389DC52}"/>
              </a:ext>
            </a:extLst>
          </p:cNvPr>
          <p:cNvSpPr txBox="1"/>
          <p:nvPr/>
        </p:nvSpPr>
        <p:spPr>
          <a:xfrm>
            <a:off x="8290643" y="2978164"/>
            <a:ext cx="3605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*</a:t>
            </a:r>
            <a:endParaRPr lang="de-DE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4755C49-AC45-B37E-AA75-0666CB68CA28}"/>
              </a:ext>
            </a:extLst>
          </p:cNvPr>
          <p:cNvSpPr txBox="1"/>
          <p:nvPr/>
        </p:nvSpPr>
        <p:spPr>
          <a:xfrm>
            <a:off x="8093384" y="2991135"/>
            <a:ext cx="2681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Helvetica" panose="020B0604020202020204" pitchFamily="34" charset="0"/>
                <a:cs typeface="Helvetica" panose="020B0604020202020204" pitchFamily="34" charset="0"/>
              </a:rPr>
              <a:t>📍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38422E6-51FE-B7BF-3CE2-A03DC242D681}"/>
              </a:ext>
            </a:extLst>
          </p:cNvPr>
          <p:cNvSpPr txBox="1"/>
          <p:nvPr/>
        </p:nvSpPr>
        <p:spPr>
          <a:xfrm>
            <a:off x="8000689" y="2991135"/>
            <a:ext cx="2899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Helvetica" panose="020B0604020202020204" pitchFamily="34" charset="0"/>
                <a:cs typeface="Helvetica" panose="020B0604020202020204" pitchFamily="34" charset="0"/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1538387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11430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000" b="1" i="1" dirty="0"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Authorities/References</a:t>
            </a:r>
            <a:endParaRPr lang="en-US" sz="4400" dirty="0">
              <a:latin typeface="Helvetica" panose="020B0604020202020204" pitchFamily="34" charset="0"/>
              <a:ea typeface="+mj-ea"/>
              <a:cs typeface="Helvetica" panose="020B0604020202020204" pitchFamily="34" charset="0"/>
            </a:endParaRPr>
          </a:p>
        </p:txBody>
      </p:sp>
      <p:sp>
        <p:nvSpPr>
          <p:cNvPr id="5" name="Content Placeholder 4"/>
          <p:cNvSpPr txBox="1">
            <a:spLocks/>
          </p:cNvSpPr>
          <p:nvPr/>
        </p:nvSpPr>
        <p:spPr bwMode="auto">
          <a:xfrm>
            <a:off x="381000" y="1676400"/>
            <a:ext cx="83820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numCol="2">
            <a:no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4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California: </a:t>
            </a:r>
            <a:r>
              <a:rPr lang="en-US" sz="1400" i="1" dirty="0" err="1">
                <a:latin typeface="Helvetica" panose="020B0604020202020204" pitchFamily="34" charset="0"/>
                <a:cs typeface="Helvetica" panose="020B0604020202020204" pitchFamily="34" charset="0"/>
              </a:rPr>
              <a:t>Ann.Cal.Pub.Res.Code</a:t>
            </a:r>
            <a:r>
              <a:rPr lang="en-US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 § 25524.1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4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Connecticut</a:t>
            </a:r>
            <a:r>
              <a:rPr lang="en-US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pt-BR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C.G.S.A. § 22a-136; S.B. 4 (2025)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4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Hawaii</a:t>
            </a:r>
            <a:r>
              <a:rPr lang="en-US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: Const. Art. 11, § 8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4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Maine: </a:t>
            </a:r>
            <a:r>
              <a:rPr lang="pt-BR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35-A M.R.S.A. § 4302, 35-A M.R.S.A. § 4373, 35-A M.R.S.A. § 4374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4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Massachusetts</a:t>
            </a:r>
            <a:r>
              <a:rPr lang="en-US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: M.G.L.A. 164 App. § 3-3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endParaRPr lang="fr-FR" sz="14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endParaRPr lang="fr-FR" sz="14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endParaRPr lang="fr-FR" sz="14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endParaRPr lang="fr-FR" sz="14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endParaRPr lang="fr-FR" sz="14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endParaRPr lang="fr-FR" sz="14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endParaRPr lang="fr-FR" sz="14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endParaRPr lang="fr-FR" sz="14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endParaRPr lang="fr-FR" sz="14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endParaRPr lang="fr-FR" sz="14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endParaRPr lang="fr-FR" sz="14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fr-FR" sz="14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Minnesota: </a:t>
            </a:r>
            <a:r>
              <a:rPr lang="pl-PL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M.S.A. § 216B.243 </a:t>
            </a:r>
            <a:endParaRPr lang="en-US" sz="1400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fr-FR" sz="14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New Jersey</a:t>
            </a:r>
            <a:r>
              <a:rPr lang="fr-FR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pl-PL" sz="1400" i="1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N.J.S.A. 13:19-11 </a:t>
            </a:r>
            <a:endParaRPr lang="en-US" sz="1400" i="1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4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New York</a:t>
            </a:r>
            <a:r>
              <a:rPr lang="en-US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: Public Authorities Law § 1020-T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4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Oregon:</a:t>
            </a:r>
            <a:r>
              <a:rPr lang="en-US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 O.R.S. § 469.595, O.R.S. § 469.597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4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Rhode Island</a:t>
            </a:r>
            <a:r>
              <a:rPr lang="en-US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en-US" sz="1400" i="1" dirty="0" err="1">
                <a:latin typeface="Helvetica" panose="020B0604020202020204" pitchFamily="34" charset="0"/>
                <a:cs typeface="Helvetica" panose="020B0604020202020204" pitchFamily="34" charset="0"/>
              </a:rPr>
              <a:t>Gen.Laws</a:t>
            </a:r>
            <a:r>
              <a:rPr lang="en-US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 1956, § 42-64-14.1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4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Vermont</a:t>
            </a:r>
            <a:r>
              <a:rPr lang="en-US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: 30 V.S.A. § 248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430485C-B480-2CF5-6C93-6BF17C833929}"/>
              </a:ext>
            </a:extLst>
          </p:cNvPr>
          <p:cNvSpPr txBox="1"/>
          <p:nvPr/>
        </p:nvSpPr>
        <p:spPr>
          <a:xfrm>
            <a:off x="152400" y="6273225"/>
            <a:ext cx="883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For more information purchase the </a:t>
            </a:r>
            <a:r>
              <a:rPr lang="en-US" sz="1400" dirty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Nuclear Energy Policy Dataset</a:t>
            </a:r>
            <a:endParaRPr lang="en-US" sz="1400" dirty="0">
              <a:solidFill>
                <a:srgbClr val="FF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endParaRPr lang="de-DE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211870"/>
      </p:ext>
    </p:extLst>
  </p:cSld>
  <p:clrMapOvr>
    <a:masterClrMapping/>
  </p:clrMapOvr>
</p:sld>
</file>

<file path=ppt/theme/theme1.xml><?xml version="1.0" encoding="utf-8"?>
<a:theme xmlns:a="http://schemas.openxmlformats.org/drawingml/2006/main" name="dsire_PowerTemplate12">
  <a:themeElements>
    <a:clrScheme name="Custom 1">
      <a:dk1>
        <a:sysClr val="windowText" lastClr="000000"/>
      </a:dk1>
      <a:lt1>
        <a:sysClr val="window" lastClr="FFFFFF"/>
      </a:lt1>
      <a:dk2>
        <a:srgbClr val="7F7F7F"/>
      </a:dk2>
      <a:lt2>
        <a:srgbClr val="EEECE1"/>
      </a:lt2>
      <a:accent1>
        <a:srgbClr val="DF3911"/>
      </a:accent1>
      <a:accent2>
        <a:srgbClr val="EF6B16"/>
      </a:accent2>
      <a:accent3>
        <a:srgbClr val="EE9110"/>
      </a:accent3>
      <a:accent4>
        <a:srgbClr val="F1BD07"/>
      </a:accent4>
      <a:accent5>
        <a:srgbClr val="CC0000"/>
      </a:accent5>
      <a:accent6>
        <a:srgbClr val="7F7F7F"/>
      </a:accent6>
      <a:hlink>
        <a:srgbClr val="000000"/>
      </a:hlink>
      <a:folHlink>
        <a:srgbClr val="595959"/>
      </a:folHlink>
    </a:clrScheme>
    <a:fontScheme name="Custom 1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DSIRE Template2" id="{FD8AFA20-9F8C-4293-8F7E-08C4C2DFAA63}" vid="{A2FCF2B7-5354-4F52-BBA1-7D550F339A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78FFBAE2F28D4EAF85E7C9DB84A26B" ma:contentTypeVersion="11" ma:contentTypeDescription="Create a new document." ma:contentTypeScope="" ma:versionID="38a3df44ec513658b84c7c6fbfb36d11">
  <xsd:schema xmlns:xsd="http://www.w3.org/2001/XMLSchema" xmlns:xs="http://www.w3.org/2001/XMLSchema" xmlns:p="http://schemas.microsoft.com/office/2006/metadata/properties" xmlns:ns3="bb4ce786-82e9-4d82-aea5-cea6766135ab" targetNamespace="http://schemas.microsoft.com/office/2006/metadata/properties" ma:root="true" ma:fieldsID="8e6fb99069afc8440ac9f78628f63007" ns3:_="">
    <xsd:import namespace="bb4ce786-82e9-4d82-aea5-cea6766135a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4ce786-82e9-4d82-aea5-cea6766135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EEEEF4D-BEDA-477F-B147-9FA83F7E57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4ce786-82e9-4d82-aea5-cea6766135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9871384-7338-48CE-A3E1-CF4EEE3633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D26C246-F6D2-4479-BA1D-EB3AFCEC4B95}">
  <ds:schemaRefs>
    <ds:schemaRef ds:uri="http://purl.org/dc/elements/1.1/"/>
    <ds:schemaRef ds:uri="http://schemas.microsoft.com/office/2006/metadata/properties"/>
    <ds:schemaRef ds:uri="bb4ce786-82e9-4d82-aea5-cea6766135ab"/>
    <ds:schemaRef ds:uri="http://schemas.microsoft.com/office/2006/documentManagement/types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230</Words>
  <Application>Microsoft Office PowerPoint</Application>
  <PresentationFormat>On-screen Show (4:3)</PresentationFormat>
  <Paragraphs>54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Helvetica</vt:lpstr>
      <vt:lpstr>Tahoma</vt:lpstr>
      <vt:lpstr>dsire_PowerTemplate12</vt:lpstr>
      <vt:lpstr>PowerPoint Presentation</vt:lpstr>
      <vt:lpstr>PowerPoint Presentation</vt:lpstr>
    </vt:vector>
  </TitlesOfParts>
  <Company>North Carolina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Daniel</dc:creator>
  <cp:lastModifiedBy>Emily Lynn Apadula</cp:lastModifiedBy>
  <cp:revision>91</cp:revision>
  <dcterms:created xsi:type="dcterms:W3CDTF">2015-12-02T18:24:38Z</dcterms:created>
  <dcterms:modified xsi:type="dcterms:W3CDTF">2026-01-12T15:59:12Z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0x010100B178FFBAE2F28D4EAF85E7C9DB84A26B</vt:lpwstr>
  </property>
</Properties>
</file>