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7BA5B4"/>
    <a:srgbClr val="008473"/>
    <a:srgbClr val="FFCC66"/>
    <a:srgbClr val="EA854C"/>
    <a:srgbClr val="9BBB57"/>
    <a:srgbClr val="9BBB4F"/>
    <a:srgbClr val="EA8F4C"/>
    <a:srgbClr val="E9904C"/>
    <a:srgbClr val="7BA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0" d="100"/>
          <a:sy n="110" d="100"/>
        </p:scale>
        <p:origin x="16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6-04-21T13:59:29.793" v="11" actId="207"/>
      <pc:docMkLst>
        <pc:docMk/>
      </pc:docMkLst>
      <pc:sldChg chg="modSp mod">
        <pc:chgData name="Emily Lynn Apadula" userId="1f0a73b7-7ec2-4b04-a094-eed9786adb34" providerId="ADAL" clId="{798F9A77-0F95-4F24-8B79-87DC2110E163}" dt="2026-04-21T13:59:29.793" v="11" actId="20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4-21T13:55:39.139" v="8" actId="207"/>
          <ac:spMkLst>
            <pc:docMk/>
            <pc:sldMk cId="0" sldId="256"/>
            <ac:spMk id="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21T13:58:41.476" v="10" actId="207"/>
          <ac:spMkLst>
            <pc:docMk/>
            <pc:sldMk cId="0" sldId="256"/>
            <ac:spMk id="5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21T13:59:29.793" v="11" actId="207"/>
          <ac:spMkLst>
            <pc:docMk/>
            <pc:sldMk cId="0" sldId="256"/>
            <ac:spMk id="6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21T13:57:17.151" v="9" actId="20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21T13:54:05.502" v="6" actId="20577"/>
          <ac:spMkLst>
            <pc:docMk/>
            <pc:sldMk cId="0" sldId="256"/>
            <ac:spMk id="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Photovoltaic Incentives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pattFill prst="wdDnDiag">
            <a:fgClr>
              <a:srgbClr val="9BBB59"/>
            </a:fgClr>
            <a:bgClr>
              <a:srgbClr val="008473"/>
            </a:bgClr>
          </a:patt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rgbClr val="7BA5B4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April 2026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67600" y="3689132"/>
            <a:ext cx="435292" cy="234484"/>
            <a:chOff x="6891600" y="3502025"/>
            <a:chExt cx="435292" cy="234484"/>
          </a:xfrm>
          <a:noFill/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7BA5B4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91600" y="3505677"/>
              <a:ext cx="435292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Incentives for Solar Photovoltaics are available in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45 states + DC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92408" y="2804798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963502" y="5482342"/>
            <a:ext cx="170880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Incentive(s) Available</a:t>
            </a: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614959" y="5463232"/>
            <a:ext cx="248214" cy="247392"/>
          </a:xfrm>
          <a:prstGeom prst="rect">
            <a:avLst/>
          </a:pr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963502" y="6197576"/>
            <a:ext cx="21335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&amp; Utility Incentives Available</a:t>
            </a: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614959" y="6138257"/>
            <a:ext cx="248254" cy="249467"/>
          </a:xfrm>
          <a:prstGeom prst="rect">
            <a:avLst/>
          </a:pr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614959" y="5793402"/>
            <a:ext cx="248214" cy="247392"/>
          </a:xfrm>
          <a:prstGeom prst="rect">
            <a:avLst/>
          </a:pr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946084" y="5833355"/>
            <a:ext cx="17264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Utility Incentive(s) Available</a:t>
            </a: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86341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1" ma:contentTypeDescription="Create a new document." ma:contentTypeScope="" ma:versionID="38a3df44ec513658b84c7c6fbfb36d11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8e6fb99069afc8440ac9f78628f63007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F19C77-5211-4016-B3EC-B53CC277280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5B9B74E-68CE-4FD2-9BA3-8F6C1BFE9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A5E76E-8610-41E2-BAB0-CD1E69748D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21540</TotalTime>
  <Words>42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94</cp:revision>
  <dcterms:created xsi:type="dcterms:W3CDTF">2015-12-02T18:24:38Z</dcterms:created>
  <dcterms:modified xsi:type="dcterms:W3CDTF">2026-04-21T13:59:38Z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