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57" r:id="rId5"/>
    <p:sldId id="259" r:id="rId6"/>
    <p:sldId id="258"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B1F1"/>
    <a:srgbClr val="1070B4"/>
    <a:srgbClr val="AAD8F8"/>
    <a:srgbClr val="9BBB59"/>
    <a:srgbClr val="6898A9"/>
    <a:srgbClr val="427E93"/>
    <a:srgbClr val="A0BEC9"/>
    <a:srgbClr val="FFFFFF"/>
    <a:srgbClr val="DF39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20" autoAdjust="0"/>
  </p:normalViewPr>
  <p:slideViewPr>
    <p:cSldViewPr>
      <p:cViewPr varScale="1">
        <p:scale>
          <a:sx n="80" d="100"/>
          <a:sy n="80" d="100"/>
        </p:scale>
        <p:origin x="96" y="76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Lynn Apadula" userId="1f0a73b7-7ec2-4b04-a094-eed9786adb34" providerId="ADAL" clId="{798F9A77-0F95-4F24-8B79-87DC2110E163}"/>
    <pc:docChg chg="modSld">
      <pc:chgData name="Emily Lynn Apadula" userId="1f0a73b7-7ec2-4b04-a094-eed9786adb34" providerId="ADAL" clId="{798F9A77-0F95-4F24-8B79-87DC2110E163}" dt="2026-05-12T20:44:31.267" v="7" actId="207"/>
      <pc:docMkLst>
        <pc:docMk/>
      </pc:docMkLst>
      <pc:sldChg chg="modSp mod">
        <pc:chgData name="Emily Lynn Apadula" userId="1f0a73b7-7ec2-4b04-a094-eed9786adb34" providerId="ADAL" clId="{798F9A77-0F95-4F24-8B79-87DC2110E163}" dt="2026-05-12T20:44:31.267" v="7" actId="207"/>
        <pc:sldMkLst>
          <pc:docMk/>
          <pc:sldMk cId="1645656275" sldId="257"/>
        </pc:sldMkLst>
        <pc:spChg chg="mod">
          <ac:chgData name="Emily Lynn Apadula" userId="1f0a73b7-7ec2-4b04-a094-eed9786adb34" providerId="ADAL" clId="{798F9A77-0F95-4F24-8B79-87DC2110E163}" dt="2026-05-12T20:44:31.267" v="7" actId="207"/>
          <ac:spMkLst>
            <pc:docMk/>
            <pc:sldMk cId="1645656275" sldId="257"/>
            <ac:spMk id="19" creationId="{00000000-0000-0000-0000-000000000000}"/>
          </ac:spMkLst>
        </pc:spChg>
        <pc:spChg chg="mod">
          <ac:chgData name="Emily Lynn Apadula" userId="1f0a73b7-7ec2-4b04-a094-eed9786adb34" providerId="ADAL" clId="{798F9A77-0F95-4F24-8B79-87DC2110E163}" dt="2026-05-12T20:22:35.532" v="6" actId="207"/>
          <ac:spMkLst>
            <pc:docMk/>
            <pc:sldMk cId="1645656275" sldId="257"/>
            <ac:spMk id="21" creationId="{00000000-0000-0000-0000-000000000000}"/>
          </ac:spMkLst>
        </pc:spChg>
        <pc:spChg chg="mod">
          <ac:chgData name="Emily Lynn Apadula" userId="1f0a73b7-7ec2-4b04-a094-eed9786adb34" providerId="ADAL" clId="{798F9A77-0F95-4F24-8B79-87DC2110E163}" dt="2026-05-05T20:51:21.885" v="4" actId="20577"/>
          <ac:spMkLst>
            <pc:docMk/>
            <pc:sldMk cId="1645656275" sldId="257"/>
            <ac:spMk id="10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B218201-625E-4537-8FC0-F5C101E50C10}" type="datetimeFigureOut">
              <a:rPr lang="en-US"/>
              <a:pPr>
                <a:defRPr/>
              </a:pPr>
              <a:t>5/12/2026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E844B8C-8D3D-439B-AD09-8FA8FA30E6FC}" type="slidenum">
              <a:rPr lang="en-US" altLang="en-US"/>
              <a:pPr/>
              <a:t>‹#›</a:t>
            </a:fld>
            <a:endParaRPr lang="en-US" altLang="en-US"/>
          </a:p>
        </p:txBody>
      </p:sp>
    </p:spTree>
    <p:extLst>
      <p:ext uri="{BB962C8B-B14F-4D97-AF65-F5344CB8AC3E}">
        <p14:creationId xmlns:p14="http://schemas.microsoft.com/office/powerpoint/2010/main" val="7678460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7A9F53D2-6477-4340-9943-77AB2DC743A3}" type="slidenum">
              <a:rPr lang="en-US" altLang="en-US"/>
              <a:pPr/>
              <a:t>1</a:t>
            </a:fld>
            <a:endParaRPr lang="en-US" altLang="en-US"/>
          </a:p>
        </p:txBody>
      </p:sp>
    </p:spTree>
    <p:extLst>
      <p:ext uri="{BB962C8B-B14F-4D97-AF65-F5344CB8AC3E}">
        <p14:creationId xmlns:p14="http://schemas.microsoft.com/office/powerpoint/2010/main" val="216955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0CBFFBDC-3A66-4C4E-B34C-9547BAEECBFD}" type="datetimeFigureOut">
              <a:rPr lang="en-US" smtClean="0"/>
              <a:pPr>
                <a:defRPr/>
              </a:pPr>
              <a:t>5/12/2026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63FE1E2-6145-4AB5-975E-532CC3B5062F}" type="slidenum">
              <a:rPr lang="en-US" altLang="en-US" smtClean="0"/>
              <a:pPr/>
              <a:t>‹#›</a:t>
            </a:fld>
            <a:endParaRPr lang="en-US" altLang="en-US"/>
          </a:p>
        </p:txBody>
      </p:sp>
    </p:spTree>
    <p:extLst>
      <p:ext uri="{BB962C8B-B14F-4D97-AF65-F5344CB8AC3E}">
        <p14:creationId xmlns:p14="http://schemas.microsoft.com/office/powerpoint/2010/main" val="806663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222B96F-7592-4669-9070-BACE632D1E0F}" type="datetimeFigureOut">
              <a:rPr lang="en-US" smtClean="0"/>
              <a:pPr>
                <a:defRPr/>
              </a:pPr>
              <a:t>5/12/2026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CC94204-4025-4F22-B359-5C8529EA0E8E}" type="slidenum">
              <a:rPr lang="en-US" altLang="en-US" smtClean="0"/>
              <a:pPr/>
              <a:t>‹#›</a:t>
            </a:fld>
            <a:endParaRPr lang="en-US" altLang="en-US"/>
          </a:p>
        </p:txBody>
      </p:sp>
    </p:spTree>
    <p:extLst>
      <p:ext uri="{BB962C8B-B14F-4D97-AF65-F5344CB8AC3E}">
        <p14:creationId xmlns:p14="http://schemas.microsoft.com/office/powerpoint/2010/main" val="2025305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9200"/>
            <a:ext cx="2057400" cy="4906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19200"/>
            <a:ext cx="6019800" cy="49069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4935197-C448-4528-AB3D-8FEBEEBDC615}" type="datetimeFigureOut">
              <a:rPr lang="en-US" smtClean="0"/>
              <a:pPr>
                <a:defRPr/>
              </a:pPr>
              <a:t>5/12/2026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72BB897-6EC2-4D1E-9A61-6D0210D3134B}" type="slidenum">
              <a:rPr lang="en-US" altLang="en-US" smtClean="0"/>
              <a:pPr/>
              <a:t>‹#›</a:t>
            </a:fld>
            <a:endParaRPr lang="en-US" altLang="en-US"/>
          </a:p>
        </p:txBody>
      </p:sp>
    </p:spTree>
    <p:extLst>
      <p:ext uri="{BB962C8B-B14F-4D97-AF65-F5344CB8AC3E}">
        <p14:creationId xmlns:p14="http://schemas.microsoft.com/office/powerpoint/2010/main" val="2864220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2F5A96F-7F48-4EF0-B9D7-973CAF13EF31}" type="datetimeFigureOut">
              <a:rPr lang="en-US"/>
              <a:pPr>
                <a:defRPr/>
              </a:pPr>
              <a:t>5/12/2026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26DC93A-A064-4A61-8C2E-86AD9633DEAA}" type="slidenum">
              <a:rPr lang="en-US" altLang="en-US"/>
              <a:pPr/>
              <a:t>‹#›</a:t>
            </a:fld>
            <a:endParaRPr lang="en-US" altLang="en-US"/>
          </a:p>
        </p:txBody>
      </p:sp>
    </p:spTree>
    <p:extLst>
      <p:ext uri="{BB962C8B-B14F-4D97-AF65-F5344CB8AC3E}">
        <p14:creationId xmlns:p14="http://schemas.microsoft.com/office/powerpoint/2010/main" val="3244272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773B769-3401-47F1-9391-1203824709BF}" type="datetimeFigureOut">
              <a:rPr lang="en-US" smtClean="0"/>
              <a:pPr>
                <a:defRPr/>
              </a:pPr>
              <a:t>5/12/2026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D674F0D-41D9-4F10-87FD-C081BBE2A0A6}" type="slidenum">
              <a:rPr lang="en-US" altLang="en-US" smtClean="0"/>
              <a:pPr/>
              <a:t>‹#›</a:t>
            </a:fld>
            <a:endParaRPr lang="en-US" altLang="en-US"/>
          </a:p>
        </p:txBody>
      </p:sp>
    </p:spTree>
    <p:extLst>
      <p:ext uri="{BB962C8B-B14F-4D97-AF65-F5344CB8AC3E}">
        <p14:creationId xmlns:p14="http://schemas.microsoft.com/office/powerpoint/2010/main" val="992339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B2988EE6-A1DB-4113-8A5D-43EC392195D6}" type="datetimeFigureOut">
              <a:rPr lang="en-US" smtClean="0"/>
              <a:pPr>
                <a:defRPr/>
              </a:pPr>
              <a:t>5/12/2026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F4828DF-31F6-416B-8AE5-B6D9B975A560}" type="slidenum">
              <a:rPr lang="en-US" altLang="en-US" smtClean="0"/>
              <a:pPr/>
              <a:t>‹#›</a:t>
            </a:fld>
            <a:endParaRPr lang="en-US" altLang="en-US"/>
          </a:p>
        </p:txBody>
      </p:sp>
    </p:spTree>
    <p:extLst>
      <p:ext uri="{BB962C8B-B14F-4D97-AF65-F5344CB8AC3E}">
        <p14:creationId xmlns:p14="http://schemas.microsoft.com/office/powerpoint/2010/main" val="3018060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51B44A-90D5-4C79-BCF2-E0CB25C81AAB}" type="datetimeFigureOut">
              <a:rPr lang="en-US" smtClean="0"/>
              <a:pPr>
                <a:defRPr/>
              </a:pPr>
              <a:t>5/12/2026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1E3D720-8EB7-4189-8209-AE728AA1A65B}" type="slidenum">
              <a:rPr lang="en-US" altLang="en-US" smtClean="0"/>
              <a:pPr/>
              <a:t>‹#›</a:t>
            </a:fld>
            <a:endParaRPr lang="en-US" altLang="en-US"/>
          </a:p>
        </p:txBody>
      </p:sp>
    </p:spTree>
    <p:extLst>
      <p:ext uri="{BB962C8B-B14F-4D97-AF65-F5344CB8AC3E}">
        <p14:creationId xmlns:p14="http://schemas.microsoft.com/office/powerpoint/2010/main" val="2640444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2F5A96F-7F48-4EF0-B9D7-973CAF13EF31}" type="datetimeFigureOut">
              <a:rPr lang="en-US" smtClean="0"/>
              <a:pPr>
                <a:defRPr/>
              </a:pPr>
              <a:t>5/12/2026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26DC93A-A064-4A61-8C2E-86AD9633DEAA}" type="slidenum">
              <a:rPr lang="en-US" altLang="en-US" smtClean="0"/>
              <a:pPr/>
              <a:t>‹#›</a:t>
            </a:fld>
            <a:endParaRPr lang="en-US" altLang="en-US"/>
          </a:p>
        </p:txBody>
      </p:sp>
    </p:spTree>
    <p:extLst>
      <p:ext uri="{BB962C8B-B14F-4D97-AF65-F5344CB8AC3E}">
        <p14:creationId xmlns:p14="http://schemas.microsoft.com/office/powerpoint/2010/main" val="2468821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BDE410C-9F31-4123-B161-3547B36C6C3A}" type="datetimeFigureOut">
              <a:rPr lang="en-US" smtClean="0"/>
              <a:pPr>
                <a:defRPr/>
              </a:pPr>
              <a:t>5/12/2026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38EE3AD3-C86D-4D45-A9F4-15E81035D42E}" type="slidenum">
              <a:rPr lang="en-US" altLang="en-US" smtClean="0"/>
              <a:pPr/>
              <a:t>‹#›</a:t>
            </a:fld>
            <a:endParaRPr lang="en-US" altLang="en-US"/>
          </a:p>
        </p:txBody>
      </p:sp>
    </p:spTree>
    <p:extLst>
      <p:ext uri="{BB962C8B-B14F-4D97-AF65-F5344CB8AC3E}">
        <p14:creationId xmlns:p14="http://schemas.microsoft.com/office/powerpoint/2010/main" val="2058913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C27B5AD-2BAB-44A3-AACA-7ED85D0F42E9}" type="datetimeFigureOut">
              <a:rPr lang="en-US" smtClean="0"/>
              <a:pPr>
                <a:defRPr/>
              </a:pPr>
              <a:t>5/12/2026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48FC45C9-DC2E-4434-BDFD-C16AEDB1EF94}" type="slidenum">
              <a:rPr lang="en-US" altLang="en-US" smtClean="0"/>
              <a:pPr/>
              <a:t>‹#›</a:t>
            </a:fld>
            <a:endParaRPr lang="en-US" altLang="en-US"/>
          </a:p>
        </p:txBody>
      </p:sp>
    </p:spTree>
    <p:extLst>
      <p:ext uri="{BB962C8B-B14F-4D97-AF65-F5344CB8AC3E}">
        <p14:creationId xmlns:p14="http://schemas.microsoft.com/office/powerpoint/2010/main" val="675085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60960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1219200"/>
            <a:ext cx="5111750" cy="4906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905000"/>
            <a:ext cx="3008313" cy="4221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7A82A8F8-C77F-4CDA-ACFA-D59A4C698D32}" type="datetimeFigureOut">
              <a:rPr lang="en-US" smtClean="0"/>
              <a:pPr>
                <a:defRPr/>
              </a:pPr>
              <a:t>5/12/2026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28DBC2E-7974-4FB7-AE9E-DCB0CE5EF985}" type="slidenum">
              <a:rPr lang="en-US" altLang="en-US" smtClean="0"/>
              <a:pPr/>
              <a:t>‹#›</a:t>
            </a:fld>
            <a:endParaRPr lang="en-US" altLang="en-US"/>
          </a:p>
        </p:txBody>
      </p:sp>
    </p:spTree>
    <p:extLst>
      <p:ext uri="{BB962C8B-B14F-4D97-AF65-F5344CB8AC3E}">
        <p14:creationId xmlns:p14="http://schemas.microsoft.com/office/powerpoint/2010/main" val="3130669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219199"/>
            <a:ext cx="5486400" cy="35083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111DC2F0-108E-43DC-9B30-13088710F194}" type="datetimeFigureOut">
              <a:rPr lang="en-US" smtClean="0"/>
              <a:pPr>
                <a:defRPr/>
              </a:pPr>
              <a:t>5/12/2026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2C12D91-1156-4935-9649-EE0021717509}" type="slidenum">
              <a:rPr lang="en-US" altLang="en-US" smtClean="0"/>
              <a:pPr/>
              <a:t>‹#›</a:t>
            </a:fld>
            <a:endParaRPr lang="en-US" altLang="en-US"/>
          </a:p>
        </p:txBody>
      </p:sp>
    </p:spTree>
    <p:extLst>
      <p:ext uri="{BB962C8B-B14F-4D97-AF65-F5344CB8AC3E}">
        <p14:creationId xmlns:p14="http://schemas.microsoft.com/office/powerpoint/2010/main" val="15754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2192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981200"/>
            <a:ext cx="8229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C6A2BC1-6050-4155-A8E1-9B4786FB5192}" type="datetimeFigureOut">
              <a:rPr lang="en-US" smtClean="0"/>
              <a:pPr>
                <a:defRPr/>
              </a:pPr>
              <a:t>5/12/2026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4724C8A-D242-4C27-AF90-C4C215981C8C}" type="slidenum">
              <a:rPr lang="en-US" altLang="en-US" smtClean="0"/>
              <a:pPr/>
              <a:t>‹#›</a:t>
            </a:fld>
            <a:endParaRPr lang="en-US" altLang="en-US"/>
          </a:p>
        </p:txBody>
      </p:sp>
      <p:pic>
        <p:nvPicPr>
          <p:cNvPr id="9" name="Picture 8"/>
          <p:cNvPicPr>
            <a:picLocks noChangeAspect="1"/>
          </p:cNvPicPr>
          <p:nvPr/>
        </p:nvPicPr>
        <p:blipFill>
          <a:blip r:embed="rId14"/>
          <a:stretch>
            <a:fillRect/>
          </a:stretch>
        </p:blipFill>
        <p:spPr>
          <a:xfrm>
            <a:off x="108704" y="21277"/>
            <a:ext cx="2946843" cy="757348"/>
          </a:xfrm>
          <a:prstGeom prst="rect">
            <a:avLst/>
          </a:prstGeom>
        </p:spPr>
      </p:pic>
      <p:sp>
        <p:nvSpPr>
          <p:cNvPr id="11" name="Rectangle 10"/>
          <p:cNvSpPr/>
          <p:nvPr/>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2" descr="https://static1.squarespace.com/static/5ac5143f9d5abb8923a86849/t/5b19454f0e2e721b42205229/1528382800712/DsireInsight-red-black-horizontal-logo.png?format=500w"/>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086600" y="165847"/>
            <a:ext cx="1901825" cy="45263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p:cNvPicPr>
            <a:picLocks noChangeAspect="1"/>
          </p:cNvPicPr>
          <p:nvPr userDrawn="1"/>
        </p:nvPicPr>
        <p:blipFill>
          <a:blip r:embed="rId14"/>
          <a:stretch>
            <a:fillRect/>
          </a:stretch>
        </p:blipFill>
        <p:spPr>
          <a:xfrm>
            <a:off x="108704" y="21277"/>
            <a:ext cx="2946843" cy="757348"/>
          </a:xfrm>
          <a:prstGeom prst="rect">
            <a:avLst/>
          </a:prstGeom>
        </p:spPr>
      </p:pic>
      <p:sp>
        <p:nvSpPr>
          <p:cNvPr id="16" name="Rectangle 15"/>
          <p:cNvSpPr/>
          <p:nvPr userDrawn="1"/>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Rectangle 16"/>
          <p:cNvSpPr/>
          <p:nvPr userDrawn="1"/>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131974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53" r:id="rId1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Tahoma" panose="020B0604030504040204" pitchFamily="34" charset="0"/>
        </a:defRPr>
      </a:lvl2pPr>
      <a:lvl3pPr algn="ctr" rtl="0" eaLnBrk="1" fontAlgn="base" hangingPunct="1">
        <a:spcBef>
          <a:spcPct val="0"/>
        </a:spcBef>
        <a:spcAft>
          <a:spcPct val="0"/>
        </a:spcAft>
        <a:defRPr sz="4400">
          <a:solidFill>
            <a:schemeClr val="tx1"/>
          </a:solidFill>
          <a:latin typeface="Tahoma" panose="020B0604030504040204" pitchFamily="34" charset="0"/>
        </a:defRPr>
      </a:lvl3pPr>
      <a:lvl4pPr algn="ctr" rtl="0" eaLnBrk="1" fontAlgn="base" hangingPunct="1">
        <a:spcBef>
          <a:spcPct val="0"/>
        </a:spcBef>
        <a:spcAft>
          <a:spcPct val="0"/>
        </a:spcAft>
        <a:defRPr sz="4400">
          <a:solidFill>
            <a:schemeClr val="tx1"/>
          </a:solidFill>
          <a:latin typeface="Tahoma" panose="020B0604030504040204" pitchFamily="34" charset="0"/>
        </a:defRPr>
      </a:lvl4pPr>
      <a:lvl5pPr algn="ctr" rtl="0" eaLnBrk="1" fontAlgn="base" hangingPunct="1">
        <a:spcBef>
          <a:spcPct val="0"/>
        </a:spcBef>
        <a:spcAft>
          <a:spcPct val="0"/>
        </a:spcAft>
        <a:defRPr sz="4400">
          <a:solidFill>
            <a:schemeClr val="tx1"/>
          </a:solidFill>
          <a:latin typeface="Tahoma" panose="020B0604030504040204" pitchFamily="34" charset="0"/>
        </a:defRPr>
      </a:lvl5pPr>
      <a:lvl6pPr marL="457200" algn="ctr" rtl="0" eaLnBrk="1" fontAlgn="base" hangingPunct="1">
        <a:spcBef>
          <a:spcPct val="0"/>
        </a:spcBef>
        <a:spcAft>
          <a:spcPct val="0"/>
        </a:spcAft>
        <a:defRPr sz="4400">
          <a:solidFill>
            <a:schemeClr val="tx1"/>
          </a:solidFill>
          <a:latin typeface="Tahoma" panose="020B0604030504040204" pitchFamily="34" charset="0"/>
        </a:defRPr>
      </a:lvl6pPr>
      <a:lvl7pPr marL="914400" algn="ctr" rtl="0" eaLnBrk="1" fontAlgn="base" hangingPunct="1">
        <a:spcBef>
          <a:spcPct val="0"/>
        </a:spcBef>
        <a:spcAft>
          <a:spcPct val="0"/>
        </a:spcAft>
        <a:defRPr sz="4400">
          <a:solidFill>
            <a:schemeClr val="tx1"/>
          </a:solidFill>
          <a:latin typeface="Tahoma" panose="020B0604030504040204" pitchFamily="34" charset="0"/>
        </a:defRPr>
      </a:lvl7pPr>
      <a:lvl8pPr marL="1371600" algn="ctr" rtl="0" eaLnBrk="1" fontAlgn="base" hangingPunct="1">
        <a:spcBef>
          <a:spcPct val="0"/>
        </a:spcBef>
        <a:spcAft>
          <a:spcPct val="0"/>
        </a:spcAft>
        <a:defRPr sz="4400">
          <a:solidFill>
            <a:schemeClr val="tx1"/>
          </a:solidFill>
          <a:latin typeface="Tahoma" panose="020B0604030504040204" pitchFamily="34" charset="0"/>
        </a:defRPr>
      </a:lvl8pPr>
      <a:lvl9pPr marL="1828800" algn="ctr" rtl="0" eaLnBrk="1" fontAlgn="base" hangingPunct="1">
        <a:spcBef>
          <a:spcPct val="0"/>
        </a:spcBef>
        <a:spcAft>
          <a:spcPct val="0"/>
        </a:spcAft>
        <a:defRPr sz="4400">
          <a:solidFill>
            <a:schemeClr val="tx1"/>
          </a:solidFill>
          <a:latin typeface="Tahoma" panose="020B060403050404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txBox="1">
            <a:spLocks noChangeArrowheads="1"/>
          </p:cNvSpPr>
          <p:nvPr/>
        </p:nvSpPr>
        <p:spPr bwMode="auto">
          <a:xfrm>
            <a:off x="28784" y="914400"/>
            <a:ext cx="9144000" cy="533400"/>
          </a:xfrm>
          <a:prstGeom prst="rect">
            <a:avLst/>
          </a:prstGeom>
          <a:noFill/>
          <a:ln w="12700">
            <a:noFill/>
            <a:miter lim="800000"/>
            <a:headEnd/>
            <a:tailEnd/>
          </a:ln>
        </p:spPr>
        <p:txBody>
          <a:bodyPr lIns="0" tIns="0" rIns="0" bIns="0" anchor="ctr"/>
          <a:lstStyle/>
          <a:p>
            <a:pPr algn="ctr">
              <a:spcBef>
                <a:spcPct val="65000"/>
              </a:spcBef>
              <a:spcAft>
                <a:spcPct val="25000"/>
              </a:spcAft>
            </a:pPr>
            <a:r>
              <a:rPr lang="en-US" sz="2000" b="1" dirty="0">
                <a:latin typeface="Helvetica" panose="020B0604020202020204" pitchFamily="34" charset="0"/>
                <a:cs typeface="Helvetica" panose="020B0604020202020204" pitchFamily="34" charset="0"/>
              </a:rPr>
              <a:t>Distributed Generation Customer Credit Rates for Excess Generation</a:t>
            </a:r>
          </a:p>
        </p:txBody>
      </p:sp>
      <p:grpSp>
        <p:nvGrpSpPr>
          <p:cNvPr id="93" name="Group 92"/>
          <p:cNvGrpSpPr/>
          <p:nvPr/>
        </p:nvGrpSpPr>
        <p:grpSpPr>
          <a:xfrm>
            <a:off x="702146" y="1828800"/>
            <a:ext cx="7583424" cy="4805207"/>
            <a:chOff x="688441" y="1658445"/>
            <a:chExt cx="7583424" cy="4805207"/>
          </a:xfrm>
        </p:grpSpPr>
        <p:sp>
          <p:nvSpPr>
            <p:cNvPr id="3" name="Text Box 279"/>
            <p:cNvSpPr txBox="1">
              <a:spLocks noChangeArrowheads="1"/>
            </p:cNvSpPr>
            <p:nvPr/>
          </p:nvSpPr>
          <p:spPr bwMode="auto">
            <a:xfrm>
              <a:off x="959016" y="5831598"/>
              <a:ext cx="937757" cy="153888"/>
            </a:xfrm>
            <a:prstGeom prst="rect">
              <a:avLst/>
            </a:prstGeom>
            <a:noFill/>
            <a:ln w="9525">
              <a:solidFill>
                <a:schemeClr val="bg1"/>
              </a:solidFill>
              <a:miter lim="800000"/>
              <a:headEnd/>
              <a:tailEnd/>
            </a:ln>
          </p:spPr>
          <p:txBody>
            <a:bodyPr wrap="none" lIns="0" tIns="0" rIns="0" bIns="0">
              <a:spAutoFit/>
            </a:bodyPr>
            <a:lstStyle/>
            <a:p>
              <a:r>
                <a:rPr lang="en-US" sz="1000" dirty="0">
                  <a:latin typeface="Helvetica" panose="020B0604020202020204" pitchFamily="34" charset="0"/>
                  <a:cs typeface="Helvetica" panose="020B0604020202020204" pitchFamily="34" charset="0"/>
                </a:rPr>
                <a:t>TOU Retail Rate</a:t>
              </a:r>
            </a:p>
          </p:txBody>
        </p:sp>
        <p:sp>
          <p:nvSpPr>
            <p:cNvPr id="4" name="Text Box 279"/>
            <p:cNvSpPr txBox="1">
              <a:spLocks noChangeArrowheads="1"/>
            </p:cNvSpPr>
            <p:nvPr/>
          </p:nvSpPr>
          <p:spPr bwMode="auto">
            <a:xfrm>
              <a:off x="959017" y="6053857"/>
              <a:ext cx="3400729" cy="153888"/>
            </a:xfrm>
            <a:prstGeom prst="rect">
              <a:avLst/>
            </a:prstGeom>
            <a:noFill/>
            <a:ln w="9525">
              <a:noFill/>
              <a:miter lim="800000"/>
              <a:headEnd/>
              <a:tailEnd/>
            </a:ln>
          </p:spPr>
          <p:txBody>
            <a:bodyPr wrap="square" lIns="0" tIns="0" rIns="0" bIns="0">
              <a:spAutoFit/>
            </a:bodyPr>
            <a:lstStyle/>
            <a:p>
              <a:r>
                <a:rPr lang="en-US" sz="1000" dirty="0">
                  <a:latin typeface="Helvetica" panose="020B0604020202020204" pitchFamily="34" charset="0"/>
                  <a:cs typeface="Helvetica" panose="020B0604020202020204" pitchFamily="34" charset="0"/>
                </a:rPr>
                <a:t>Between Retail Rate and Avoided Cost/Wholesale Rate</a:t>
              </a:r>
            </a:p>
          </p:txBody>
        </p:sp>
        <p:sp>
          <p:nvSpPr>
            <p:cNvPr id="5" name="Freeform 206"/>
            <p:cNvSpPr>
              <a:spLocks/>
            </p:cNvSpPr>
            <p:nvPr/>
          </p:nvSpPr>
          <p:spPr bwMode="auto">
            <a:xfrm>
              <a:off x="1032865" y="4490545"/>
              <a:ext cx="1136650" cy="838200"/>
            </a:xfrm>
            <a:custGeom>
              <a:avLst/>
              <a:gdLst>
                <a:gd name="T0" fmla="*/ 2147483647 w 1184"/>
                <a:gd name="T1" fmla="*/ 2147483647 h 920"/>
                <a:gd name="T2" fmla="*/ 2147483647 w 1184"/>
                <a:gd name="T3" fmla="*/ 2147483647 h 920"/>
                <a:gd name="T4" fmla="*/ 2147483647 w 1184"/>
                <a:gd name="T5" fmla="*/ 2147483647 h 920"/>
                <a:gd name="T6" fmla="*/ 2147483647 w 1184"/>
                <a:gd name="T7" fmla="*/ 2147483647 h 920"/>
                <a:gd name="T8" fmla="*/ 2147483647 w 1184"/>
                <a:gd name="T9" fmla="*/ 2147483647 h 920"/>
                <a:gd name="T10" fmla="*/ 2147483647 w 1184"/>
                <a:gd name="T11" fmla="*/ 2147483647 h 920"/>
                <a:gd name="T12" fmla="*/ 2147483647 w 1184"/>
                <a:gd name="T13" fmla="*/ 2147483647 h 920"/>
                <a:gd name="T14" fmla="*/ 2147483647 w 1184"/>
                <a:gd name="T15" fmla="*/ 2147483647 h 920"/>
                <a:gd name="T16" fmla="*/ 2147483647 w 1184"/>
                <a:gd name="T17" fmla="*/ 2147483647 h 920"/>
                <a:gd name="T18" fmla="*/ 2147483647 w 1184"/>
                <a:gd name="T19" fmla="*/ 2147483647 h 920"/>
                <a:gd name="T20" fmla="*/ 2147483647 w 1184"/>
                <a:gd name="T21" fmla="*/ 2147483647 h 920"/>
                <a:gd name="T22" fmla="*/ 2147483647 w 1184"/>
                <a:gd name="T23" fmla="*/ 2147483647 h 920"/>
                <a:gd name="T24" fmla="*/ 2147483647 w 1184"/>
                <a:gd name="T25" fmla="*/ 2147483647 h 920"/>
                <a:gd name="T26" fmla="*/ 2147483647 w 1184"/>
                <a:gd name="T27" fmla="*/ 2147483647 h 920"/>
                <a:gd name="T28" fmla="*/ 2147483647 w 1184"/>
                <a:gd name="T29" fmla="*/ 2147483647 h 920"/>
                <a:gd name="T30" fmla="*/ 2147483647 w 1184"/>
                <a:gd name="T31" fmla="*/ 2147483647 h 920"/>
                <a:gd name="T32" fmla="*/ 2147483647 w 1184"/>
                <a:gd name="T33" fmla="*/ 2147483647 h 920"/>
                <a:gd name="T34" fmla="*/ 2147483647 w 1184"/>
                <a:gd name="T35" fmla="*/ 2147483647 h 920"/>
                <a:gd name="T36" fmla="*/ 2147483647 w 1184"/>
                <a:gd name="T37" fmla="*/ 2147483647 h 920"/>
                <a:gd name="T38" fmla="*/ 2147483647 w 1184"/>
                <a:gd name="T39" fmla="*/ 2147483647 h 920"/>
                <a:gd name="T40" fmla="*/ 2147483647 w 1184"/>
                <a:gd name="T41" fmla="*/ 2147483647 h 920"/>
                <a:gd name="T42" fmla="*/ 2147483647 w 1184"/>
                <a:gd name="T43" fmla="*/ 2147483647 h 920"/>
                <a:gd name="T44" fmla="*/ 2147483647 w 1184"/>
                <a:gd name="T45" fmla="*/ 2147483647 h 920"/>
                <a:gd name="T46" fmla="*/ 2147483647 w 1184"/>
                <a:gd name="T47" fmla="*/ 2147483647 h 920"/>
                <a:gd name="T48" fmla="*/ 2147483647 w 1184"/>
                <a:gd name="T49" fmla="*/ 2147483647 h 920"/>
                <a:gd name="T50" fmla="*/ 2147483647 w 1184"/>
                <a:gd name="T51" fmla="*/ 2147483647 h 920"/>
                <a:gd name="T52" fmla="*/ 2147483647 w 1184"/>
                <a:gd name="T53" fmla="*/ 2147483647 h 920"/>
                <a:gd name="T54" fmla="*/ 2147483647 w 1184"/>
                <a:gd name="T55" fmla="*/ 2147483647 h 920"/>
                <a:gd name="T56" fmla="*/ 2147483647 w 1184"/>
                <a:gd name="T57" fmla="*/ 2147483647 h 920"/>
                <a:gd name="T58" fmla="*/ 2147483647 w 1184"/>
                <a:gd name="T59" fmla="*/ 2147483647 h 920"/>
                <a:gd name="T60" fmla="*/ 2147483647 w 1184"/>
                <a:gd name="T61" fmla="*/ 2147483647 h 920"/>
                <a:gd name="T62" fmla="*/ 0 w 1184"/>
                <a:gd name="T63" fmla="*/ 2147483647 h 920"/>
                <a:gd name="T64" fmla="*/ 2147483647 w 1184"/>
                <a:gd name="T65" fmla="*/ 2147483647 h 920"/>
                <a:gd name="T66" fmla="*/ 2147483647 w 1184"/>
                <a:gd name="T67" fmla="*/ 2147483647 h 920"/>
                <a:gd name="T68" fmla="*/ 2147483647 w 1184"/>
                <a:gd name="T69" fmla="*/ 2147483647 h 920"/>
                <a:gd name="T70" fmla="*/ 2147483647 w 1184"/>
                <a:gd name="T71" fmla="*/ 2147483647 h 920"/>
                <a:gd name="T72" fmla="*/ 2147483647 w 1184"/>
                <a:gd name="T73" fmla="*/ 2147483647 h 920"/>
                <a:gd name="T74" fmla="*/ 2147483647 w 1184"/>
                <a:gd name="T75" fmla="*/ 2147483647 h 920"/>
                <a:gd name="T76" fmla="*/ 2147483647 w 1184"/>
                <a:gd name="T77" fmla="*/ 2147483647 h 920"/>
                <a:gd name="T78" fmla="*/ 2147483647 w 1184"/>
                <a:gd name="T79" fmla="*/ 2147483647 h 920"/>
                <a:gd name="T80" fmla="*/ 2147483647 w 1184"/>
                <a:gd name="T81" fmla="*/ 2147483647 h 920"/>
                <a:gd name="T82" fmla="*/ 2147483647 w 1184"/>
                <a:gd name="T83" fmla="*/ 2147483647 h 920"/>
                <a:gd name="T84" fmla="*/ 2147483647 w 1184"/>
                <a:gd name="T85" fmla="*/ 2147483647 h 920"/>
                <a:gd name="T86" fmla="*/ 2147483647 w 1184"/>
                <a:gd name="T87" fmla="*/ 2147483647 h 920"/>
                <a:gd name="T88" fmla="*/ 2147483647 w 1184"/>
                <a:gd name="T89" fmla="*/ 2147483647 h 920"/>
                <a:gd name="T90" fmla="*/ 2147483647 w 1184"/>
                <a:gd name="T91" fmla="*/ 2147483647 h 920"/>
                <a:gd name="T92" fmla="*/ 2147483647 w 1184"/>
                <a:gd name="T93" fmla="*/ 2147483647 h 920"/>
                <a:gd name="T94" fmla="*/ 2147483647 w 1184"/>
                <a:gd name="T95" fmla="*/ 2147483647 h 920"/>
                <a:gd name="T96" fmla="*/ 2147483647 w 1184"/>
                <a:gd name="T97" fmla="*/ 2147483647 h 920"/>
                <a:gd name="T98" fmla="*/ 2147483647 w 1184"/>
                <a:gd name="T99" fmla="*/ 2147483647 h 920"/>
                <a:gd name="T100" fmla="*/ 2147483647 w 1184"/>
                <a:gd name="T101" fmla="*/ 2147483647 h 920"/>
                <a:gd name="T102" fmla="*/ 2147483647 w 1184"/>
                <a:gd name="T103" fmla="*/ 2147483647 h 920"/>
                <a:gd name="T104" fmla="*/ 2147483647 w 1184"/>
                <a:gd name="T105" fmla="*/ 2147483647 h 920"/>
                <a:gd name="T106" fmla="*/ 2147483647 w 1184"/>
                <a:gd name="T107" fmla="*/ 2147483647 h 920"/>
                <a:gd name="T108" fmla="*/ 2147483647 w 1184"/>
                <a:gd name="T109" fmla="*/ 2147483647 h 920"/>
                <a:gd name="T110" fmla="*/ 2147483647 w 1184"/>
                <a:gd name="T111" fmla="*/ 2147483647 h 920"/>
                <a:gd name="T112" fmla="*/ 2147483647 w 1184"/>
                <a:gd name="T113" fmla="*/ 2147483647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rgbClr val="1070B4"/>
            </a:solidFill>
            <a:ln w="6350" cap="rnd">
              <a:noFill/>
              <a:round/>
              <a:headEnd/>
              <a:tailEnd/>
            </a:ln>
          </p:spPr>
          <p:txBody>
            <a:bodyPr/>
            <a:lstStyle/>
            <a:p>
              <a:endParaRPr lang="en-US"/>
            </a:p>
          </p:txBody>
        </p:sp>
        <p:sp>
          <p:nvSpPr>
            <p:cNvPr id="6" name="Freeform 207"/>
            <p:cNvSpPr>
              <a:spLocks/>
            </p:cNvSpPr>
            <p:nvPr/>
          </p:nvSpPr>
          <p:spPr bwMode="auto">
            <a:xfrm>
              <a:off x="6751040" y="2788745"/>
              <a:ext cx="788988" cy="482600"/>
            </a:xfrm>
            <a:custGeom>
              <a:avLst/>
              <a:gdLst>
                <a:gd name="T0" fmla="*/ 2147483647 w 500"/>
                <a:gd name="T1" fmla="*/ 2147483647 h 327"/>
                <a:gd name="T2" fmla="*/ 2147483647 w 500"/>
                <a:gd name="T3" fmla="*/ 2147483647 h 327"/>
                <a:gd name="T4" fmla="*/ 2147483647 w 500"/>
                <a:gd name="T5" fmla="*/ 2147483647 h 327"/>
                <a:gd name="T6" fmla="*/ 2147483647 w 500"/>
                <a:gd name="T7" fmla="*/ 2147483647 h 327"/>
                <a:gd name="T8" fmla="*/ 2147483647 w 500"/>
                <a:gd name="T9" fmla="*/ 2147483647 h 327"/>
                <a:gd name="T10" fmla="*/ 2147483647 w 500"/>
                <a:gd name="T11" fmla="*/ 2147483647 h 327"/>
                <a:gd name="T12" fmla="*/ 2147483647 w 500"/>
                <a:gd name="T13" fmla="*/ 2147483647 h 327"/>
                <a:gd name="T14" fmla="*/ 2147483647 w 500"/>
                <a:gd name="T15" fmla="*/ 2147483647 h 327"/>
                <a:gd name="T16" fmla="*/ 2147483647 w 500"/>
                <a:gd name="T17" fmla="*/ 2147483647 h 327"/>
                <a:gd name="T18" fmla="*/ 2147483647 w 500"/>
                <a:gd name="T19" fmla="*/ 2147483647 h 327"/>
                <a:gd name="T20" fmla="*/ 2147483647 w 500"/>
                <a:gd name="T21" fmla="*/ 2147483647 h 327"/>
                <a:gd name="T22" fmla="*/ 2147483647 w 500"/>
                <a:gd name="T23" fmla="*/ 2147483647 h 327"/>
                <a:gd name="T24" fmla="*/ 2147483647 w 500"/>
                <a:gd name="T25" fmla="*/ 2147483647 h 327"/>
                <a:gd name="T26" fmla="*/ 2147483647 w 500"/>
                <a:gd name="T27" fmla="*/ 2147483647 h 327"/>
                <a:gd name="T28" fmla="*/ 2147483647 w 500"/>
                <a:gd name="T29" fmla="*/ 2147483647 h 327"/>
                <a:gd name="T30" fmla="*/ 2147483647 w 500"/>
                <a:gd name="T31" fmla="*/ 2147483647 h 327"/>
                <a:gd name="T32" fmla="*/ 2147483647 w 500"/>
                <a:gd name="T33" fmla="*/ 2147483647 h 327"/>
                <a:gd name="T34" fmla="*/ 2147483647 w 500"/>
                <a:gd name="T35" fmla="*/ 2147483647 h 327"/>
                <a:gd name="T36" fmla="*/ 2147483647 w 500"/>
                <a:gd name="T37" fmla="*/ 2147483647 h 327"/>
                <a:gd name="T38" fmla="*/ 2147483647 w 500"/>
                <a:gd name="T39" fmla="*/ 2147483647 h 327"/>
                <a:gd name="T40" fmla="*/ 2147483647 w 500"/>
                <a:gd name="T41" fmla="*/ 2147483647 h 327"/>
                <a:gd name="T42" fmla="*/ 2147483647 w 500"/>
                <a:gd name="T43" fmla="*/ 2147483647 h 327"/>
                <a:gd name="T44" fmla="*/ 2147483647 w 500"/>
                <a:gd name="T45" fmla="*/ 0 h 327"/>
                <a:gd name="T46" fmla="*/ 2147483647 w 500"/>
                <a:gd name="T47" fmla="*/ 2147483647 h 327"/>
                <a:gd name="T48" fmla="*/ 2147483647 w 500"/>
                <a:gd name="T49" fmla="*/ 2147483647 h 327"/>
                <a:gd name="T50" fmla="*/ 2147483647 w 500"/>
                <a:gd name="T51" fmla="*/ 2147483647 h 327"/>
                <a:gd name="T52" fmla="*/ 2147483647 w 500"/>
                <a:gd name="T53" fmla="*/ 2147483647 h 327"/>
                <a:gd name="T54" fmla="*/ 2147483647 w 500"/>
                <a:gd name="T55" fmla="*/ 2147483647 h 327"/>
                <a:gd name="T56" fmla="*/ 2147483647 w 500"/>
                <a:gd name="T57" fmla="*/ 2147483647 h 327"/>
                <a:gd name="T58" fmla="*/ 2147483647 w 500"/>
                <a:gd name="T59" fmla="*/ 2147483647 h 327"/>
                <a:gd name="T60" fmla="*/ 2147483647 w 500"/>
                <a:gd name="T61" fmla="*/ 2147483647 h 327"/>
                <a:gd name="T62" fmla="*/ 2147483647 w 500"/>
                <a:gd name="T63" fmla="*/ 2147483647 h 327"/>
                <a:gd name="T64" fmla="*/ 2147483647 w 500"/>
                <a:gd name="T65" fmla="*/ 2147483647 h 327"/>
                <a:gd name="T66" fmla="*/ 2147483647 w 500"/>
                <a:gd name="T67" fmla="*/ 2147483647 h 327"/>
                <a:gd name="T68" fmla="*/ 2147483647 w 500"/>
                <a:gd name="T69" fmla="*/ 2147483647 h 327"/>
                <a:gd name="T70" fmla="*/ 2147483647 w 500"/>
                <a:gd name="T71" fmla="*/ 2147483647 h 327"/>
                <a:gd name="T72" fmla="*/ 2147483647 w 500"/>
                <a:gd name="T73" fmla="*/ 2147483647 h 327"/>
                <a:gd name="T74" fmla="*/ 2147483647 w 500"/>
                <a:gd name="T75" fmla="*/ 2147483647 h 327"/>
                <a:gd name="T76" fmla="*/ 2147483647 w 500"/>
                <a:gd name="T77" fmla="*/ 2147483647 h 327"/>
                <a:gd name="T78" fmla="*/ 2147483647 w 500"/>
                <a:gd name="T79" fmla="*/ 2147483647 h 327"/>
                <a:gd name="T80" fmla="*/ 2147483647 w 500"/>
                <a:gd name="T81" fmla="*/ 2147483647 h 327"/>
                <a:gd name="T82" fmla="*/ 2147483647 w 500"/>
                <a:gd name="T83" fmla="*/ 2147483647 h 327"/>
                <a:gd name="T84" fmla="*/ 2147483647 w 500"/>
                <a:gd name="T85" fmla="*/ 2147483647 h 327"/>
                <a:gd name="T86" fmla="*/ 2147483647 w 500"/>
                <a:gd name="T87" fmla="*/ 2147483647 h 327"/>
                <a:gd name="T88" fmla="*/ 2147483647 w 500"/>
                <a:gd name="T89" fmla="*/ 2147483647 h 327"/>
                <a:gd name="T90" fmla="*/ 2147483647 w 500"/>
                <a:gd name="T91" fmla="*/ 2147483647 h 327"/>
                <a:gd name="T92" fmla="*/ 2147483647 w 500"/>
                <a:gd name="T93" fmla="*/ 2147483647 h 327"/>
                <a:gd name="T94" fmla="*/ 2147483647 w 500"/>
                <a:gd name="T95" fmla="*/ 2147483647 h 327"/>
                <a:gd name="T96" fmla="*/ 2147483647 w 500"/>
                <a:gd name="T97" fmla="*/ 2147483647 h 327"/>
                <a:gd name="T98" fmla="*/ 2147483647 w 500"/>
                <a:gd name="T99" fmla="*/ 2147483647 h 327"/>
                <a:gd name="T100" fmla="*/ 2147483647 w 500"/>
                <a:gd name="T101" fmla="*/ 2147483647 h 327"/>
                <a:gd name="T102" fmla="*/ 2147483647 w 500"/>
                <a:gd name="T103" fmla="*/ 2147483647 h 327"/>
                <a:gd name="T104" fmla="*/ 2147483647 w 500"/>
                <a:gd name="T105" fmla="*/ 2147483647 h 327"/>
                <a:gd name="T106" fmla="*/ 2147483647 w 500"/>
                <a:gd name="T107" fmla="*/ 2147483647 h 327"/>
                <a:gd name="T108" fmla="*/ 2147483647 w 500"/>
                <a:gd name="T109" fmla="*/ 2147483647 h 327"/>
                <a:gd name="T110" fmla="*/ 2147483647 w 500"/>
                <a:gd name="T111" fmla="*/ 2147483647 h 327"/>
                <a:gd name="T112" fmla="*/ 2147483647 w 500"/>
                <a:gd name="T113" fmla="*/ 2147483647 h 327"/>
                <a:gd name="T114" fmla="*/ 2147483647 w 500"/>
                <a:gd name="T115" fmla="*/ 2147483647 h 327"/>
                <a:gd name="T116" fmla="*/ 2147483647 w 500"/>
                <a:gd name="T117" fmla="*/ 2147483647 h 327"/>
                <a:gd name="T118" fmla="*/ 2147483647 w 500"/>
                <a:gd name="T119" fmla="*/ 2147483647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rgbClr val="1070B4"/>
            </a:solidFill>
            <a:ln w="6350" cap="rnd">
              <a:solidFill>
                <a:schemeClr val="bg1"/>
              </a:solidFill>
              <a:round/>
              <a:headEnd/>
              <a:tailEnd/>
            </a:ln>
          </p:spPr>
          <p:txBody>
            <a:bodyPr/>
            <a:lstStyle/>
            <a:p>
              <a:endParaRPr lang="en-US"/>
            </a:p>
          </p:txBody>
        </p:sp>
        <p:sp>
          <p:nvSpPr>
            <p:cNvPr id="7" name="Freeform 208"/>
            <p:cNvSpPr>
              <a:spLocks/>
            </p:cNvSpPr>
            <p:nvPr/>
          </p:nvSpPr>
          <p:spPr bwMode="auto">
            <a:xfrm>
              <a:off x="7620990" y="2682383"/>
              <a:ext cx="236538" cy="217487"/>
            </a:xfrm>
            <a:custGeom>
              <a:avLst/>
              <a:gdLst>
                <a:gd name="T0" fmla="*/ 2147483647 w 149"/>
                <a:gd name="T1" fmla="*/ 2147483647 h 148"/>
                <a:gd name="T2" fmla="*/ 2147483647 w 149"/>
                <a:gd name="T3" fmla="*/ 2147483647 h 148"/>
                <a:gd name="T4" fmla="*/ 2147483647 w 149"/>
                <a:gd name="T5" fmla="*/ 2147483647 h 148"/>
                <a:gd name="T6" fmla="*/ 2147483647 w 149"/>
                <a:gd name="T7" fmla="*/ 2147483647 h 148"/>
                <a:gd name="T8" fmla="*/ 2147483647 w 149"/>
                <a:gd name="T9" fmla="*/ 2147483647 h 148"/>
                <a:gd name="T10" fmla="*/ 2147483647 w 149"/>
                <a:gd name="T11" fmla="*/ 2147483647 h 148"/>
                <a:gd name="T12" fmla="*/ 2147483647 w 149"/>
                <a:gd name="T13" fmla="*/ 2147483647 h 148"/>
                <a:gd name="T14" fmla="*/ 2147483647 w 149"/>
                <a:gd name="T15" fmla="*/ 2147483647 h 148"/>
                <a:gd name="T16" fmla="*/ 2147483647 w 149"/>
                <a:gd name="T17" fmla="*/ 2147483647 h 148"/>
                <a:gd name="T18" fmla="*/ 2147483647 w 149"/>
                <a:gd name="T19" fmla="*/ 2147483647 h 148"/>
                <a:gd name="T20" fmla="*/ 2147483647 w 149"/>
                <a:gd name="T21" fmla="*/ 2147483647 h 148"/>
                <a:gd name="T22" fmla="*/ 2147483647 w 149"/>
                <a:gd name="T23" fmla="*/ 2147483647 h 148"/>
                <a:gd name="T24" fmla="*/ 2147483647 w 149"/>
                <a:gd name="T25" fmla="*/ 2147483647 h 148"/>
                <a:gd name="T26" fmla="*/ 2147483647 w 149"/>
                <a:gd name="T27" fmla="*/ 2147483647 h 148"/>
                <a:gd name="T28" fmla="*/ 2147483647 w 149"/>
                <a:gd name="T29" fmla="*/ 2147483647 h 148"/>
                <a:gd name="T30" fmla="*/ 2147483647 w 149"/>
                <a:gd name="T31" fmla="*/ 2147483647 h 148"/>
                <a:gd name="T32" fmla="*/ 2147483647 w 149"/>
                <a:gd name="T33" fmla="*/ 2147483647 h 148"/>
                <a:gd name="T34" fmla="*/ 2147483647 w 149"/>
                <a:gd name="T35" fmla="*/ 2147483647 h 148"/>
                <a:gd name="T36" fmla="*/ 2147483647 w 149"/>
                <a:gd name="T37" fmla="*/ 2147483647 h 148"/>
                <a:gd name="T38" fmla="*/ 2147483647 w 149"/>
                <a:gd name="T39" fmla="*/ 2147483647 h 148"/>
                <a:gd name="T40" fmla="*/ 2147483647 w 149"/>
                <a:gd name="T41" fmla="*/ 2147483647 h 148"/>
                <a:gd name="T42" fmla="*/ 2147483647 w 149"/>
                <a:gd name="T43" fmla="*/ 0 h 148"/>
                <a:gd name="T44" fmla="*/ 2147483647 w 149"/>
                <a:gd name="T45" fmla="*/ 2147483647 h 148"/>
                <a:gd name="T46" fmla="*/ 2147483647 w 149"/>
                <a:gd name="T47" fmla="*/ 2147483647 h 148"/>
                <a:gd name="T48" fmla="*/ 2147483647 w 149"/>
                <a:gd name="T49" fmla="*/ 2147483647 h 148"/>
                <a:gd name="T50" fmla="*/ 2147483647 w 149"/>
                <a:gd name="T51" fmla="*/ 2147483647 h 148"/>
                <a:gd name="T52" fmla="*/ 2147483647 w 149"/>
                <a:gd name="T53" fmla="*/ 2147483647 h 148"/>
                <a:gd name="T54" fmla="*/ 2147483647 w 149"/>
                <a:gd name="T55" fmla="*/ 2147483647 h 148"/>
                <a:gd name="T56" fmla="*/ 2147483647 w 149"/>
                <a:gd name="T57" fmla="*/ 2147483647 h 148"/>
                <a:gd name="T58" fmla="*/ 2147483647 w 149"/>
                <a:gd name="T59" fmla="*/ 2147483647 h 148"/>
                <a:gd name="T60" fmla="*/ 2147483647 w 149"/>
                <a:gd name="T61" fmla="*/ 2147483647 h 148"/>
                <a:gd name="T62" fmla="*/ 2147483647 w 149"/>
                <a:gd name="T63" fmla="*/ 2147483647 h 148"/>
                <a:gd name="T64" fmla="*/ 2147483647 w 149"/>
                <a:gd name="T65" fmla="*/ 2147483647 h 148"/>
                <a:gd name="T66" fmla="*/ 2147483647 w 149"/>
                <a:gd name="T67" fmla="*/ 2147483647 h 148"/>
                <a:gd name="T68" fmla="*/ 2147483647 w 149"/>
                <a:gd name="T69" fmla="*/ 2147483647 h 148"/>
                <a:gd name="T70" fmla="*/ 2147483647 w 149"/>
                <a:gd name="T71" fmla="*/ 2147483647 h 148"/>
                <a:gd name="T72" fmla="*/ 0 w 149"/>
                <a:gd name="T73" fmla="*/ 2147483647 h 148"/>
                <a:gd name="T74" fmla="*/ 2147483647 w 149"/>
                <a:gd name="T75" fmla="*/ 2147483647 h 148"/>
                <a:gd name="T76" fmla="*/ 2147483647 w 149"/>
                <a:gd name="T77" fmla="*/ 2147483647 h 148"/>
                <a:gd name="T78" fmla="*/ 2147483647 w 149"/>
                <a:gd name="T79" fmla="*/ 2147483647 h 148"/>
                <a:gd name="T80" fmla="*/ 2147483647 w 149"/>
                <a:gd name="T81" fmla="*/ 2147483647 h 148"/>
                <a:gd name="T82" fmla="*/ 2147483647 w 149"/>
                <a:gd name="T83" fmla="*/ 2147483647 h 148"/>
                <a:gd name="T84" fmla="*/ 2147483647 w 149"/>
                <a:gd name="T85" fmla="*/ 2147483647 h 148"/>
                <a:gd name="T86" fmla="*/ 2147483647 w 149"/>
                <a:gd name="T87" fmla="*/ 2147483647 h 148"/>
                <a:gd name="T88" fmla="*/ 2147483647 w 149"/>
                <a:gd name="T89" fmla="*/ 2147483647 h 148"/>
                <a:gd name="T90" fmla="*/ 2147483647 w 149"/>
                <a:gd name="T91" fmla="*/ 2147483647 h 148"/>
                <a:gd name="T92" fmla="*/ 2147483647 w 149"/>
                <a:gd name="T93" fmla="*/ 2147483647 h 148"/>
                <a:gd name="T94" fmla="*/ 2147483647 w 149"/>
                <a:gd name="T95" fmla="*/ 2147483647 h 148"/>
                <a:gd name="T96" fmla="*/ 2147483647 w 149"/>
                <a:gd name="T97" fmla="*/ 2147483647 h 148"/>
                <a:gd name="T98" fmla="*/ 2147483647 w 149"/>
                <a:gd name="T99" fmla="*/ 2147483647 h 148"/>
                <a:gd name="T100" fmla="*/ 2147483647 w 149"/>
                <a:gd name="T101" fmla="*/ 2147483647 h 148"/>
                <a:gd name="T102" fmla="*/ 2147483647 w 149"/>
                <a:gd name="T103" fmla="*/ 2147483647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rgbClr val="1070B4"/>
            </a:solidFill>
            <a:ln w="6350" cap="rnd">
              <a:solidFill>
                <a:schemeClr val="bg1"/>
              </a:solidFill>
              <a:round/>
              <a:headEnd/>
              <a:tailEnd/>
            </a:ln>
          </p:spPr>
          <p:txBody>
            <a:bodyPr/>
            <a:lstStyle/>
            <a:p>
              <a:endParaRPr lang="en-US"/>
            </a:p>
          </p:txBody>
        </p:sp>
        <p:sp>
          <p:nvSpPr>
            <p:cNvPr id="8" name="Freeform 209"/>
            <p:cNvSpPr>
              <a:spLocks/>
            </p:cNvSpPr>
            <p:nvPr/>
          </p:nvSpPr>
          <p:spPr bwMode="auto">
            <a:xfrm>
              <a:off x="7284440" y="3306270"/>
              <a:ext cx="36513" cy="31750"/>
            </a:xfrm>
            <a:custGeom>
              <a:avLst/>
              <a:gdLst>
                <a:gd name="T0" fmla="*/ 0 w 23"/>
                <a:gd name="T1" fmla="*/ 2147483647 h 22"/>
                <a:gd name="T2" fmla="*/ 2147483647 w 23"/>
                <a:gd name="T3" fmla="*/ 2147483647 h 22"/>
                <a:gd name="T4" fmla="*/ 2147483647 w 23"/>
                <a:gd name="T5" fmla="*/ 2147483647 h 22"/>
                <a:gd name="T6" fmla="*/ 2147483647 w 23"/>
                <a:gd name="T7" fmla="*/ 2147483647 h 22"/>
                <a:gd name="T8" fmla="*/ 2147483647 w 23"/>
                <a:gd name="T9" fmla="*/ 2147483647 h 22"/>
                <a:gd name="T10" fmla="*/ 2147483647 w 23"/>
                <a:gd name="T11" fmla="*/ 2147483647 h 22"/>
                <a:gd name="T12" fmla="*/ 2147483647 w 23"/>
                <a:gd name="T13" fmla="*/ 2147483647 h 22"/>
                <a:gd name="T14" fmla="*/ 2147483647 w 23"/>
                <a:gd name="T15" fmla="*/ 0 h 22"/>
                <a:gd name="T16" fmla="*/ 2147483647 w 23"/>
                <a:gd name="T17" fmla="*/ 2147483647 h 22"/>
                <a:gd name="T18" fmla="*/ 2147483647 w 23"/>
                <a:gd name="T19" fmla="*/ 2147483647 h 22"/>
                <a:gd name="T20" fmla="*/ 0 w 23"/>
                <a:gd name="T21" fmla="*/ 214748364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427E93">
                <a:alpha val="80000"/>
              </a:srgbClr>
            </a:solidFill>
            <a:ln w="6350" cap="rnd">
              <a:solidFill>
                <a:schemeClr val="bg1"/>
              </a:solidFill>
              <a:round/>
              <a:headEnd/>
              <a:tailEnd/>
            </a:ln>
          </p:spPr>
          <p:txBody>
            <a:bodyPr/>
            <a:lstStyle/>
            <a:p>
              <a:endParaRPr lang="en-US"/>
            </a:p>
          </p:txBody>
        </p:sp>
        <p:sp>
          <p:nvSpPr>
            <p:cNvPr id="9" name="Freeform 210"/>
            <p:cNvSpPr>
              <a:spLocks/>
            </p:cNvSpPr>
            <p:nvPr/>
          </p:nvSpPr>
          <p:spPr bwMode="auto">
            <a:xfrm>
              <a:off x="7427315" y="3130058"/>
              <a:ext cx="144463" cy="222250"/>
            </a:xfrm>
            <a:custGeom>
              <a:avLst/>
              <a:gdLst>
                <a:gd name="T0" fmla="*/ 2147483647 w 91"/>
                <a:gd name="T1" fmla="*/ 2147483647 h 151"/>
                <a:gd name="T2" fmla="*/ 2147483647 w 91"/>
                <a:gd name="T3" fmla="*/ 2147483647 h 151"/>
                <a:gd name="T4" fmla="*/ 2147483647 w 91"/>
                <a:gd name="T5" fmla="*/ 2147483647 h 151"/>
                <a:gd name="T6" fmla="*/ 2147483647 w 91"/>
                <a:gd name="T7" fmla="*/ 2147483647 h 151"/>
                <a:gd name="T8" fmla="*/ 2147483647 w 91"/>
                <a:gd name="T9" fmla="*/ 2147483647 h 151"/>
                <a:gd name="T10" fmla="*/ 2147483647 w 91"/>
                <a:gd name="T11" fmla="*/ 2147483647 h 151"/>
                <a:gd name="T12" fmla="*/ 2147483647 w 91"/>
                <a:gd name="T13" fmla="*/ 2147483647 h 151"/>
                <a:gd name="T14" fmla="*/ 2147483647 w 91"/>
                <a:gd name="T15" fmla="*/ 2147483647 h 151"/>
                <a:gd name="T16" fmla="*/ 2147483647 w 91"/>
                <a:gd name="T17" fmla="*/ 0 h 151"/>
                <a:gd name="T18" fmla="*/ 2147483647 w 91"/>
                <a:gd name="T19" fmla="*/ 2147483647 h 151"/>
                <a:gd name="T20" fmla="*/ 2147483647 w 91"/>
                <a:gd name="T21" fmla="*/ 2147483647 h 151"/>
                <a:gd name="T22" fmla="*/ 2147483647 w 91"/>
                <a:gd name="T23" fmla="*/ 2147483647 h 151"/>
                <a:gd name="T24" fmla="*/ 0 w 91"/>
                <a:gd name="T25" fmla="*/ 2147483647 h 151"/>
                <a:gd name="T26" fmla="*/ 0 w 91"/>
                <a:gd name="T27" fmla="*/ 2147483647 h 151"/>
                <a:gd name="T28" fmla="*/ 0 w 91"/>
                <a:gd name="T29" fmla="*/ 2147483647 h 151"/>
                <a:gd name="T30" fmla="*/ 2147483647 w 91"/>
                <a:gd name="T31" fmla="*/ 2147483647 h 151"/>
                <a:gd name="T32" fmla="*/ 2147483647 w 91"/>
                <a:gd name="T33" fmla="*/ 2147483647 h 151"/>
                <a:gd name="T34" fmla="*/ 2147483647 w 91"/>
                <a:gd name="T35" fmla="*/ 2147483647 h 151"/>
                <a:gd name="T36" fmla="*/ 2147483647 w 91"/>
                <a:gd name="T37" fmla="*/ 2147483647 h 151"/>
                <a:gd name="T38" fmla="*/ 2147483647 w 91"/>
                <a:gd name="T39" fmla="*/ 2147483647 h 151"/>
                <a:gd name="T40" fmla="*/ 2147483647 w 91"/>
                <a:gd name="T41" fmla="*/ 2147483647 h 151"/>
                <a:gd name="T42" fmla="*/ 2147483647 w 91"/>
                <a:gd name="T43" fmla="*/ 2147483647 h 151"/>
                <a:gd name="T44" fmla="*/ 2147483647 w 91"/>
                <a:gd name="T45" fmla="*/ 2147483647 h 151"/>
                <a:gd name="T46" fmla="*/ 2147483647 w 91"/>
                <a:gd name="T47" fmla="*/ 2147483647 h 151"/>
                <a:gd name="T48" fmla="*/ 2147483647 w 91"/>
                <a:gd name="T49" fmla="*/ 2147483647 h 151"/>
                <a:gd name="T50" fmla="*/ 2147483647 w 91"/>
                <a:gd name="T51" fmla="*/ 2147483647 h 151"/>
                <a:gd name="T52" fmla="*/ 2147483647 w 91"/>
                <a:gd name="T53" fmla="*/ 2147483647 h 151"/>
                <a:gd name="T54" fmla="*/ 2147483647 w 91"/>
                <a:gd name="T55" fmla="*/ 2147483647 h 151"/>
                <a:gd name="T56" fmla="*/ 2147483647 w 91"/>
                <a:gd name="T57" fmla="*/ 2147483647 h 151"/>
                <a:gd name="T58" fmla="*/ 2147483647 w 91"/>
                <a:gd name="T59" fmla="*/ 2147483647 h 151"/>
                <a:gd name="T60" fmla="*/ 2147483647 w 91"/>
                <a:gd name="T61" fmla="*/ 2147483647 h 151"/>
                <a:gd name="T62" fmla="*/ 2147483647 w 91"/>
                <a:gd name="T63" fmla="*/ 2147483647 h 151"/>
                <a:gd name="T64" fmla="*/ 2147483647 w 91"/>
                <a:gd name="T65" fmla="*/ 2147483647 h 151"/>
                <a:gd name="T66" fmla="*/ 2147483647 w 91"/>
                <a:gd name="T67" fmla="*/ 2147483647 h 151"/>
                <a:gd name="T68" fmla="*/ 2147483647 w 91"/>
                <a:gd name="T69" fmla="*/ 2147483647 h 151"/>
                <a:gd name="T70" fmla="*/ 2147483647 w 91"/>
                <a:gd name="T71" fmla="*/ 2147483647 h 151"/>
                <a:gd name="T72" fmla="*/ 2147483647 w 91"/>
                <a:gd name="T73" fmla="*/ 2147483647 h 151"/>
                <a:gd name="T74" fmla="*/ 2147483647 w 91"/>
                <a:gd name="T75" fmla="*/ 2147483647 h 151"/>
                <a:gd name="T76" fmla="*/ 2147483647 w 91"/>
                <a:gd name="T77" fmla="*/ 2147483647 h 151"/>
                <a:gd name="T78" fmla="*/ 2147483647 w 91"/>
                <a:gd name="T79" fmla="*/ 2147483647 h 151"/>
                <a:gd name="T80" fmla="*/ 2147483647 w 91"/>
                <a:gd name="T81" fmla="*/ 2147483647 h 151"/>
                <a:gd name="T82" fmla="*/ 2147483647 w 91"/>
                <a:gd name="T83" fmla="*/ 2147483647 h 151"/>
                <a:gd name="T84" fmla="*/ 2147483647 w 91"/>
                <a:gd name="T85" fmla="*/ 2147483647 h 151"/>
                <a:gd name="T86" fmla="*/ 2147483647 w 91"/>
                <a:gd name="T87" fmla="*/ 2147483647 h 151"/>
                <a:gd name="T88" fmla="*/ 2147483647 w 91"/>
                <a:gd name="T89" fmla="*/ 2147483647 h 151"/>
                <a:gd name="T90" fmla="*/ 2147483647 w 91"/>
                <a:gd name="T91" fmla="*/ 2147483647 h 151"/>
                <a:gd name="T92" fmla="*/ 2147483647 w 91"/>
                <a:gd name="T93" fmla="*/ 2147483647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rgbClr val="1070B4"/>
            </a:solidFill>
            <a:ln w="6350" cap="rnd">
              <a:solidFill>
                <a:schemeClr val="bg1"/>
              </a:solidFill>
              <a:round/>
              <a:headEnd/>
              <a:tailEnd/>
            </a:ln>
          </p:spPr>
          <p:txBody>
            <a:bodyPr/>
            <a:lstStyle/>
            <a:p>
              <a:endParaRPr lang="en-US"/>
            </a:p>
          </p:txBody>
        </p:sp>
        <p:sp>
          <p:nvSpPr>
            <p:cNvPr id="10" name="Freeform 211"/>
            <p:cNvSpPr>
              <a:spLocks/>
            </p:cNvSpPr>
            <p:nvPr/>
          </p:nvSpPr>
          <p:spPr bwMode="auto">
            <a:xfrm>
              <a:off x="7613053" y="2523633"/>
              <a:ext cx="458787" cy="233362"/>
            </a:xfrm>
            <a:custGeom>
              <a:avLst/>
              <a:gdLst>
                <a:gd name="T0" fmla="*/ 2147483647 w 290"/>
                <a:gd name="T1" fmla="*/ 2147483647 h 157"/>
                <a:gd name="T2" fmla="*/ 2147483647 w 290"/>
                <a:gd name="T3" fmla="*/ 2147483647 h 157"/>
                <a:gd name="T4" fmla="*/ 2147483647 w 290"/>
                <a:gd name="T5" fmla="*/ 2147483647 h 157"/>
                <a:gd name="T6" fmla="*/ 2147483647 w 290"/>
                <a:gd name="T7" fmla="*/ 2147483647 h 157"/>
                <a:gd name="T8" fmla="*/ 2147483647 w 290"/>
                <a:gd name="T9" fmla="*/ 2147483647 h 157"/>
                <a:gd name="T10" fmla="*/ 2147483647 w 290"/>
                <a:gd name="T11" fmla="*/ 2147483647 h 157"/>
                <a:gd name="T12" fmla="*/ 2147483647 w 290"/>
                <a:gd name="T13" fmla="*/ 2147483647 h 157"/>
                <a:gd name="T14" fmla="*/ 2147483647 w 290"/>
                <a:gd name="T15" fmla="*/ 2147483647 h 157"/>
                <a:gd name="T16" fmla="*/ 2147483647 w 290"/>
                <a:gd name="T17" fmla="*/ 2147483647 h 157"/>
                <a:gd name="T18" fmla="*/ 2147483647 w 290"/>
                <a:gd name="T19" fmla="*/ 2147483647 h 157"/>
                <a:gd name="T20" fmla="*/ 2147483647 w 290"/>
                <a:gd name="T21" fmla="*/ 2147483647 h 157"/>
                <a:gd name="T22" fmla="*/ 2147483647 w 290"/>
                <a:gd name="T23" fmla="*/ 2147483647 h 157"/>
                <a:gd name="T24" fmla="*/ 2147483647 w 290"/>
                <a:gd name="T25" fmla="*/ 2147483647 h 157"/>
                <a:gd name="T26" fmla="*/ 2147483647 w 290"/>
                <a:gd name="T27" fmla="*/ 2147483647 h 157"/>
                <a:gd name="T28" fmla="*/ 2147483647 w 290"/>
                <a:gd name="T29" fmla="*/ 2147483647 h 157"/>
                <a:gd name="T30" fmla="*/ 2147483647 w 290"/>
                <a:gd name="T31" fmla="*/ 2147483647 h 157"/>
                <a:gd name="T32" fmla="*/ 2147483647 w 290"/>
                <a:gd name="T33" fmla="*/ 2147483647 h 157"/>
                <a:gd name="T34" fmla="*/ 2147483647 w 290"/>
                <a:gd name="T35" fmla="*/ 2147483647 h 157"/>
                <a:gd name="T36" fmla="*/ 2147483647 w 290"/>
                <a:gd name="T37" fmla="*/ 2147483647 h 157"/>
                <a:gd name="T38" fmla="*/ 2147483647 w 290"/>
                <a:gd name="T39" fmla="*/ 2147483647 h 157"/>
                <a:gd name="T40" fmla="*/ 0 w 290"/>
                <a:gd name="T41" fmla="*/ 2147483647 h 157"/>
                <a:gd name="T42" fmla="*/ 2147483647 w 290"/>
                <a:gd name="T43" fmla="*/ 2147483647 h 157"/>
                <a:gd name="T44" fmla="*/ 2147483647 w 290"/>
                <a:gd name="T45" fmla="*/ 2147483647 h 157"/>
                <a:gd name="T46" fmla="*/ 2147483647 w 290"/>
                <a:gd name="T47" fmla="*/ 2147483647 h 157"/>
                <a:gd name="T48" fmla="*/ 2147483647 w 290"/>
                <a:gd name="T49" fmla="*/ 2147483647 h 157"/>
                <a:gd name="T50" fmla="*/ 2147483647 w 290"/>
                <a:gd name="T51" fmla="*/ 2147483647 h 157"/>
                <a:gd name="T52" fmla="*/ 2147483647 w 290"/>
                <a:gd name="T53" fmla="*/ 2147483647 h 157"/>
                <a:gd name="T54" fmla="*/ 2147483647 w 290"/>
                <a:gd name="T55" fmla="*/ 2147483647 h 157"/>
                <a:gd name="T56" fmla="*/ 2147483647 w 290"/>
                <a:gd name="T57" fmla="*/ 2147483647 h 157"/>
                <a:gd name="T58" fmla="*/ 2147483647 w 290"/>
                <a:gd name="T59" fmla="*/ 2147483647 h 157"/>
                <a:gd name="T60" fmla="*/ 2147483647 w 290"/>
                <a:gd name="T61" fmla="*/ 2147483647 h 157"/>
                <a:gd name="T62" fmla="*/ 2147483647 w 290"/>
                <a:gd name="T63" fmla="*/ 2147483647 h 157"/>
                <a:gd name="T64" fmla="*/ 2147483647 w 290"/>
                <a:gd name="T65" fmla="*/ 2147483647 h 157"/>
                <a:gd name="T66" fmla="*/ 2147483647 w 290"/>
                <a:gd name="T67" fmla="*/ 2147483647 h 157"/>
                <a:gd name="T68" fmla="*/ 2147483647 w 290"/>
                <a:gd name="T69" fmla="*/ 2147483647 h 157"/>
                <a:gd name="T70" fmla="*/ 2147483647 w 290"/>
                <a:gd name="T71" fmla="*/ 2147483647 h 157"/>
                <a:gd name="T72" fmla="*/ 2147483647 w 290"/>
                <a:gd name="T73" fmla="*/ 2147483647 h 157"/>
                <a:gd name="T74" fmla="*/ 2147483647 w 290"/>
                <a:gd name="T75" fmla="*/ 2147483647 h 157"/>
                <a:gd name="T76" fmla="*/ 2147483647 w 290"/>
                <a:gd name="T77" fmla="*/ 2147483647 h 157"/>
                <a:gd name="T78" fmla="*/ 2147483647 w 290"/>
                <a:gd name="T79" fmla="*/ 2147483647 h 157"/>
                <a:gd name="T80" fmla="*/ 2147483647 w 290"/>
                <a:gd name="T81" fmla="*/ 2147483647 h 157"/>
                <a:gd name="T82" fmla="*/ 2147483647 w 290"/>
                <a:gd name="T83" fmla="*/ 2147483647 h 157"/>
                <a:gd name="T84" fmla="*/ 2147483647 w 290"/>
                <a:gd name="T85" fmla="*/ 2147483647 h 157"/>
                <a:gd name="T86" fmla="*/ 2147483647 w 290"/>
                <a:gd name="T87" fmla="*/ 2147483647 h 157"/>
                <a:gd name="T88" fmla="*/ 2147483647 w 290"/>
                <a:gd name="T89" fmla="*/ 2147483647 h 157"/>
                <a:gd name="T90" fmla="*/ 2147483647 w 290"/>
                <a:gd name="T91" fmla="*/ 2147483647 h 157"/>
                <a:gd name="T92" fmla="*/ 2147483647 w 290"/>
                <a:gd name="T93" fmla="*/ 2147483647 h 157"/>
                <a:gd name="T94" fmla="*/ 2147483647 w 290"/>
                <a:gd name="T95" fmla="*/ 2147483647 h 157"/>
                <a:gd name="T96" fmla="*/ 2147483647 w 290"/>
                <a:gd name="T97" fmla="*/ 2147483647 h 157"/>
                <a:gd name="T98" fmla="*/ 2147483647 w 290"/>
                <a:gd name="T99" fmla="*/ 2147483647 h 157"/>
                <a:gd name="T100" fmla="*/ 2147483647 w 290"/>
                <a:gd name="T101" fmla="*/ 2147483647 h 157"/>
                <a:gd name="T102" fmla="*/ 2147483647 w 290"/>
                <a:gd name="T103" fmla="*/ 2147483647 h 157"/>
                <a:gd name="T104" fmla="*/ 2147483647 w 290"/>
                <a:gd name="T105" fmla="*/ 2147483647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rgbClr val="1070B4"/>
            </a:solidFill>
            <a:ln w="6350" cap="rnd">
              <a:solidFill>
                <a:schemeClr val="bg1"/>
              </a:solidFill>
              <a:round/>
              <a:headEnd/>
              <a:tailEnd/>
            </a:ln>
          </p:spPr>
          <p:txBody>
            <a:bodyPr/>
            <a:lstStyle/>
            <a:p>
              <a:endParaRPr lang="en-US"/>
            </a:p>
          </p:txBody>
        </p:sp>
        <p:sp>
          <p:nvSpPr>
            <p:cNvPr id="12" name="Freeform 213"/>
            <p:cNvSpPr>
              <a:spLocks/>
            </p:cNvSpPr>
            <p:nvPr/>
          </p:nvSpPr>
          <p:spPr bwMode="auto">
            <a:xfrm>
              <a:off x="6954240" y="3157045"/>
              <a:ext cx="617538" cy="288925"/>
            </a:xfrm>
            <a:custGeom>
              <a:avLst/>
              <a:gdLst>
                <a:gd name="T0" fmla="*/ 2147483647 w 391"/>
                <a:gd name="T1" fmla="*/ 2147483647 h 196"/>
                <a:gd name="T2" fmla="*/ 2147483647 w 391"/>
                <a:gd name="T3" fmla="*/ 2147483647 h 196"/>
                <a:gd name="T4" fmla="*/ 2147483647 w 391"/>
                <a:gd name="T5" fmla="*/ 2147483647 h 196"/>
                <a:gd name="T6" fmla="*/ 2147483647 w 391"/>
                <a:gd name="T7" fmla="*/ 2147483647 h 196"/>
                <a:gd name="T8" fmla="*/ 2147483647 w 391"/>
                <a:gd name="T9" fmla="*/ 2147483647 h 196"/>
                <a:gd name="T10" fmla="*/ 2147483647 w 391"/>
                <a:gd name="T11" fmla="*/ 2147483647 h 196"/>
                <a:gd name="T12" fmla="*/ 2147483647 w 391"/>
                <a:gd name="T13" fmla="*/ 2147483647 h 196"/>
                <a:gd name="T14" fmla="*/ 2147483647 w 391"/>
                <a:gd name="T15" fmla="*/ 2147483647 h 196"/>
                <a:gd name="T16" fmla="*/ 2147483647 w 391"/>
                <a:gd name="T17" fmla="*/ 0 h 196"/>
                <a:gd name="T18" fmla="*/ 2147483647 w 391"/>
                <a:gd name="T19" fmla="*/ 2147483647 h 196"/>
                <a:gd name="T20" fmla="*/ 2147483647 w 391"/>
                <a:gd name="T21" fmla="*/ 2147483647 h 196"/>
                <a:gd name="T22" fmla="*/ 2147483647 w 391"/>
                <a:gd name="T23" fmla="*/ 2147483647 h 196"/>
                <a:gd name="T24" fmla="*/ 2147483647 w 391"/>
                <a:gd name="T25" fmla="*/ 2147483647 h 196"/>
                <a:gd name="T26" fmla="*/ 2147483647 w 391"/>
                <a:gd name="T27" fmla="*/ 2147483647 h 196"/>
                <a:gd name="T28" fmla="*/ 2147483647 w 391"/>
                <a:gd name="T29" fmla="*/ 2147483647 h 196"/>
                <a:gd name="T30" fmla="*/ 2147483647 w 391"/>
                <a:gd name="T31" fmla="*/ 2147483647 h 196"/>
                <a:gd name="T32" fmla="*/ 2147483647 w 391"/>
                <a:gd name="T33" fmla="*/ 2147483647 h 196"/>
                <a:gd name="T34" fmla="*/ 2147483647 w 391"/>
                <a:gd name="T35" fmla="*/ 2147483647 h 196"/>
                <a:gd name="T36" fmla="*/ 2147483647 w 391"/>
                <a:gd name="T37" fmla="*/ 2147483647 h 196"/>
                <a:gd name="T38" fmla="*/ 2147483647 w 391"/>
                <a:gd name="T39" fmla="*/ 2147483647 h 196"/>
                <a:gd name="T40" fmla="*/ 2147483647 w 391"/>
                <a:gd name="T41" fmla="*/ 2147483647 h 196"/>
                <a:gd name="T42" fmla="*/ 2147483647 w 391"/>
                <a:gd name="T43" fmla="*/ 2147483647 h 196"/>
                <a:gd name="T44" fmla="*/ 2147483647 w 391"/>
                <a:gd name="T45" fmla="*/ 2147483647 h 196"/>
                <a:gd name="T46" fmla="*/ 2147483647 w 391"/>
                <a:gd name="T47" fmla="*/ 2147483647 h 196"/>
                <a:gd name="T48" fmla="*/ 2147483647 w 391"/>
                <a:gd name="T49" fmla="*/ 2147483647 h 196"/>
                <a:gd name="T50" fmla="*/ 2147483647 w 391"/>
                <a:gd name="T51" fmla="*/ 2147483647 h 196"/>
                <a:gd name="T52" fmla="*/ 2147483647 w 391"/>
                <a:gd name="T53" fmla="*/ 2147483647 h 196"/>
                <a:gd name="T54" fmla="*/ 2147483647 w 391"/>
                <a:gd name="T55" fmla="*/ 2147483647 h 196"/>
                <a:gd name="T56" fmla="*/ 2147483647 w 391"/>
                <a:gd name="T57" fmla="*/ 2147483647 h 196"/>
                <a:gd name="T58" fmla="*/ 2147483647 w 391"/>
                <a:gd name="T59" fmla="*/ 2147483647 h 196"/>
                <a:gd name="T60" fmla="*/ 2147483647 w 391"/>
                <a:gd name="T61" fmla="*/ 2147483647 h 196"/>
                <a:gd name="T62" fmla="*/ 2147483647 w 391"/>
                <a:gd name="T63" fmla="*/ 2147483647 h 196"/>
                <a:gd name="T64" fmla="*/ 2147483647 w 391"/>
                <a:gd name="T65" fmla="*/ 2147483647 h 196"/>
                <a:gd name="T66" fmla="*/ 2147483647 w 391"/>
                <a:gd name="T67" fmla="*/ 2147483647 h 196"/>
                <a:gd name="T68" fmla="*/ 2147483647 w 391"/>
                <a:gd name="T69" fmla="*/ 2147483647 h 196"/>
                <a:gd name="T70" fmla="*/ 2147483647 w 391"/>
                <a:gd name="T71" fmla="*/ 2147483647 h 196"/>
                <a:gd name="T72" fmla="*/ 2147483647 w 391"/>
                <a:gd name="T73" fmla="*/ 2147483647 h 196"/>
                <a:gd name="T74" fmla="*/ 2147483647 w 391"/>
                <a:gd name="T75" fmla="*/ 2147483647 h 196"/>
                <a:gd name="T76" fmla="*/ 2147483647 w 391"/>
                <a:gd name="T77" fmla="*/ 2147483647 h 196"/>
                <a:gd name="T78" fmla="*/ 2147483647 w 391"/>
                <a:gd name="T79" fmla="*/ 2147483647 h 196"/>
                <a:gd name="T80" fmla="*/ 2147483647 w 391"/>
                <a:gd name="T81" fmla="*/ 2147483647 h 196"/>
                <a:gd name="T82" fmla="*/ 2147483647 w 391"/>
                <a:gd name="T83" fmla="*/ 2147483647 h 196"/>
                <a:gd name="T84" fmla="*/ 2147483647 w 391"/>
                <a:gd name="T85" fmla="*/ 2147483647 h 196"/>
                <a:gd name="T86" fmla="*/ 2147483647 w 391"/>
                <a:gd name="T87" fmla="*/ 2147483647 h 196"/>
                <a:gd name="T88" fmla="*/ 2147483647 w 391"/>
                <a:gd name="T89" fmla="*/ 2147483647 h 196"/>
                <a:gd name="T90" fmla="*/ 2147483647 w 391"/>
                <a:gd name="T91" fmla="*/ 2147483647 h 196"/>
                <a:gd name="T92" fmla="*/ 2147483647 w 391"/>
                <a:gd name="T93" fmla="*/ 2147483647 h 196"/>
                <a:gd name="T94" fmla="*/ 2147483647 w 391"/>
                <a:gd name="T95" fmla="*/ 2147483647 h 196"/>
                <a:gd name="T96" fmla="*/ 2147483647 w 391"/>
                <a:gd name="T97" fmla="*/ 2147483647 h 196"/>
                <a:gd name="T98" fmla="*/ 2147483647 w 391"/>
                <a:gd name="T99" fmla="*/ 2147483647 h 196"/>
                <a:gd name="T100" fmla="*/ 2147483647 w 391"/>
                <a:gd name="T101" fmla="*/ 2147483647 h 196"/>
                <a:gd name="T102" fmla="*/ 2147483647 w 391"/>
                <a:gd name="T103" fmla="*/ 2147483647 h 196"/>
                <a:gd name="T104" fmla="*/ 2147483647 w 391"/>
                <a:gd name="T105" fmla="*/ 2147483647 h 196"/>
                <a:gd name="T106" fmla="*/ 2147483647 w 391"/>
                <a:gd name="T107" fmla="*/ 2147483647 h 196"/>
                <a:gd name="T108" fmla="*/ 2147483647 w 391"/>
                <a:gd name="T109" fmla="*/ 2147483647 h 196"/>
                <a:gd name="T110" fmla="*/ 2147483647 w 391"/>
                <a:gd name="T111" fmla="*/ 2147483647 h 196"/>
                <a:gd name="T112" fmla="*/ 2147483647 w 391"/>
                <a:gd name="T113" fmla="*/ 2147483647 h 196"/>
                <a:gd name="T114" fmla="*/ 0 w 391"/>
                <a:gd name="T115" fmla="*/ 2147483647 h 196"/>
                <a:gd name="T116" fmla="*/ 2147483647 w 391"/>
                <a:gd name="T117" fmla="*/ 2147483647 h 196"/>
                <a:gd name="T118" fmla="*/ 2147483647 w 391"/>
                <a:gd name="T119" fmla="*/ 2147483647 h 196"/>
                <a:gd name="T120" fmla="*/ 2147483647 w 391"/>
                <a:gd name="T121" fmla="*/ 2147483647 h 196"/>
                <a:gd name="T122" fmla="*/ 2147483647 w 391"/>
                <a:gd name="T123" fmla="*/ 2147483647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rgbClr val="1070B4"/>
            </a:solidFill>
            <a:ln w="6350" cap="rnd">
              <a:solidFill>
                <a:schemeClr val="bg1"/>
              </a:solidFill>
              <a:round/>
              <a:headEnd/>
              <a:tailEnd/>
            </a:ln>
          </p:spPr>
          <p:txBody>
            <a:bodyPr/>
            <a:lstStyle/>
            <a:p>
              <a:endParaRPr lang="en-US"/>
            </a:p>
          </p:txBody>
        </p:sp>
        <p:sp>
          <p:nvSpPr>
            <p:cNvPr id="13" name="Freeform 214"/>
            <p:cNvSpPr>
              <a:spLocks/>
            </p:cNvSpPr>
            <p:nvPr/>
          </p:nvSpPr>
          <p:spPr bwMode="auto">
            <a:xfrm>
              <a:off x="7771803" y="1760045"/>
              <a:ext cx="500062" cy="733425"/>
            </a:xfrm>
            <a:custGeom>
              <a:avLst/>
              <a:gdLst>
                <a:gd name="T0" fmla="*/ 2147483647 w 317"/>
                <a:gd name="T1" fmla="*/ 2147483647 h 499"/>
                <a:gd name="T2" fmla="*/ 2147483647 w 317"/>
                <a:gd name="T3" fmla="*/ 2147483647 h 499"/>
                <a:gd name="T4" fmla="*/ 0 w 317"/>
                <a:gd name="T5" fmla="*/ 2147483647 h 499"/>
                <a:gd name="T6" fmla="*/ 2147483647 w 317"/>
                <a:gd name="T7" fmla="*/ 2147483647 h 499"/>
                <a:gd name="T8" fmla="*/ 2147483647 w 317"/>
                <a:gd name="T9" fmla="*/ 2147483647 h 499"/>
                <a:gd name="T10" fmla="*/ 2147483647 w 317"/>
                <a:gd name="T11" fmla="*/ 2147483647 h 499"/>
                <a:gd name="T12" fmla="*/ 2147483647 w 317"/>
                <a:gd name="T13" fmla="*/ 2147483647 h 499"/>
                <a:gd name="T14" fmla="*/ 2147483647 w 317"/>
                <a:gd name="T15" fmla="*/ 2147483647 h 499"/>
                <a:gd name="T16" fmla="*/ 2147483647 w 317"/>
                <a:gd name="T17" fmla="*/ 2147483647 h 499"/>
                <a:gd name="T18" fmla="*/ 2147483647 w 317"/>
                <a:gd name="T19" fmla="*/ 2147483647 h 499"/>
                <a:gd name="T20" fmla="*/ 2147483647 w 317"/>
                <a:gd name="T21" fmla="*/ 2147483647 h 499"/>
                <a:gd name="T22" fmla="*/ 2147483647 w 317"/>
                <a:gd name="T23" fmla="*/ 2147483647 h 499"/>
                <a:gd name="T24" fmla="*/ 2147483647 w 317"/>
                <a:gd name="T25" fmla="*/ 2147483647 h 499"/>
                <a:gd name="T26" fmla="*/ 2147483647 w 317"/>
                <a:gd name="T27" fmla="*/ 0 h 499"/>
                <a:gd name="T28" fmla="*/ 2147483647 w 317"/>
                <a:gd name="T29" fmla="*/ 2147483647 h 499"/>
                <a:gd name="T30" fmla="*/ 2147483647 w 317"/>
                <a:gd name="T31" fmla="*/ 2147483647 h 499"/>
                <a:gd name="T32" fmla="*/ 2147483647 w 317"/>
                <a:gd name="T33" fmla="*/ 2147483647 h 499"/>
                <a:gd name="T34" fmla="*/ 2147483647 w 317"/>
                <a:gd name="T35" fmla="*/ 2147483647 h 499"/>
                <a:gd name="T36" fmla="*/ 2147483647 w 317"/>
                <a:gd name="T37" fmla="*/ 2147483647 h 499"/>
                <a:gd name="T38" fmla="*/ 2147483647 w 317"/>
                <a:gd name="T39" fmla="*/ 2147483647 h 499"/>
                <a:gd name="T40" fmla="*/ 2147483647 w 317"/>
                <a:gd name="T41" fmla="*/ 2147483647 h 499"/>
                <a:gd name="T42" fmla="*/ 2147483647 w 317"/>
                <a:gd name="T43" fmla="*/ 2147483647 h 499"/>
                <a:gd name="T44" fmla="*/ 2147483647 w 317"/>
                <a:gd name="T45" fmla="*/ 2147483647 h 499"/>
                <a:gd name="T46" fmla="*/ 2147483647 w 317"/>
                <a:gd name="T47" fmla="*/ 2147483647 h 499"/>
                <a:gd name="T48" fmla="*/ 2147483647 w 317"/>
                <a:gd name="T49" fmla="*/ 2147483647 h 499"/>
                <a:gd name="T50" fmla="*/ 2147483647 w 317"/>
                <a:gd name="T51" fmla="*/ 2147483647 h 499"/>
                <a:gd name="T52" fmla="*/ 2147483647 w 317"/>
                <a:gd name="T53" fmla="*/ 2147483647 h 499"/>
                <a:gd name="T54" fmla="*/ 2147483647 w 317"/>
                <a:gd name="T55" fmla="*/ 2147483647 h 499"/>
                <a:gd name="T56" fmla="*/ 2147483647 w 317"/>
                <a:gd name="T57" fmla="*/ 2147483647 h 499"/>
                <a:gd name="T58" fmla="*/ 2147483647 w 317"/>
                <a:gd name="T59" fmla="*/ 2147483647 h 499"/>
                <a:gd name="T60" fmla="*/ 2147483647 w 317"/>
                <a:gd name="T61" fmla="*/ 2147483647 h 499"/>
                <a:gd name="T62" fmla="*/ 2147483647 w 317"/>
                <a:gd name="T63" fmla="*/ 2147483647 h 499"/>
                <a:gd name="T64" fmla="*/ 2147483647 w 317"/>
                <a:gd name="T65" fmla="*/ 2147483647 h 499"/>
                <a:gd name="T66" fmla="*/ 2147483647 w 317"/>
                <a:gd name="T67" fmla="*/ 2147483647 h 499"/>
                <a:gd name="T68" fmla="*/ 2147483647 w 317"/>
                <a:gd name="T69" fmla="*/ 2147483647 h 499"/>
                <a:gd name="T70" fmla="*/ 2147483647 w 317"/>
                <a:gd name="T71" fmla="*/ 2147483647 h 499"/>
                <a:gd name="T72" fmla="*/ 2147483647 w 317"/>
                <a:gd name="T73" fmla="*/ 2147483647 h 499"/>
                <a:gd name="T74" fmla="*/ 2147483647 w 317"/>
                <a:gd name="T75" fmla="*/ 2147483647 h 499"/>
                <a:gd name="T76" fmla="*/ 2147483647 w 317"/>
                <a:gd name="T77" fmla="*/ 2147483647 h 499"/>
                <a:gd name="T78" fmla="*/ 2147483647 w 317"/>
                <a:gd name="T79" fmla="*/ 2147483647 h 499"/>
                <a:gd name="T80" fmla="*/ 2147483647 w 317"/>
                <a:gd name="T81" fmla="*/ 2147483647 h 499"/>
                <a:gd name="T82" fmla="*/ 2147483647 w 317"/>
                <a:gd name="T83" fmla="*/ 2147483647 h 499"/>
                <a:gd name="T84" fmla="*/ 2147483647 w 317"/>
                <a:gd name="T85" fmla="*/ 2147483647 h 499"/>
                <a:gd name="T86" fmla="*/ 2147483647 w 317"/>
                <a:gd name="T87" fmla="*/ 2147483647 h 499"/>
                <a:gd name="T88" fmla="*/ 2147483647 w 317"/>
                <a:gd name="T89" fmla="*/ 2147483647 h 499"/>
                <a:gd name="T90" fmla="*/ 2147483647 w 317"/>
                <a:gd name="T91" fmla="*/ 2147483647 h 499"/>
                <a:gd name="T92" fmla="*/ 2147483647 w 317"/>
                <a:gd name="T93" fmla="*/ 2147483647 h 499"/>
                <a:gd name="T94" fmla="*/ 2147483647 w 317"/>
                <a:gd name="T95" fmla="*/ 2147483647 h 499"/>
                <a:gd name="T96" fmla="*/ 2147483647 w 317"/>
                <a:gd name="T97" fmla="*/ 2147483647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rgbClr val="1070B4"/>
            </a:solidFill>
            <a:ln w="6350" cap="rnd">
              <a:solidFill>
                <a:schemeClr val="bg1"/>
              </a:solidFill>
              <a:round/>
              <a:headEnd/>
              <a:tailEnd/>
            </a:ln>
          </p:spPr>
          <p:txBody>
            <a:bodyPr/>
            <a:lstStyle/>
            <a:p>
              <a:endParaRPr lang="en-US"/>
            </a:p>
          </p:txBody>
        </p:sp>
        <p:sp>
          <p:nvSpPr>
            <p:cNvPr id="14" name="Freeform 215"/>
            <p:cNvSpPr>
              <a:spLocks/>
            </p:cNvSpPr>
            <p:nvPr/>
          </p:nvSpPr>
          <p:spPr bwMode="auto">
            <a:xfrm>
              <a:off x="7687665" y="2156920"/>
              <a:ext cx="223838" cy="439738"/>
            </a:xfrm>
            <a:custGeom>
              <a:avLst/>
              <a:gdLst>
                <a:gd name="T0" fmla="*/ 2147483647 w 142"/>
                <a:gd name="T1" fmla="*/ 2147483647 h 299"/>
                <a:gd name="T2" fmla="*/ 2147483647 w 142"/>
                <a:gd name="T3" fmla="*/ 2147483647 h 299"/>
                <a:gd name="T4" fmla="*/ 2147483647 w 142"/>
                <a:gd name="T5" fmla="*/ 2147483647 h 299"/>
                <a:gd name="T6" fmla="*/ 2147483647 w 142"/>
                <a:gd name="T7" fmla="*/ 2147483647 h 299"/>
                <a:gd name="T8" fmla="*/ 2147483647 w 142"/>
                <a:gd name="T9" fmla="*/ 2147483647 h 299"/>
                <a:gd name="T10" fmla="*/ 2147483647 w 142"/>
                <a:gd name="T11" fmla="*/ 2147483647 h 299"/>
                <a:gd name="T12" fmla="*/ 2147483647 w 142"/>
                <a:gd name="T13" fmla="*/ 2147483647 h 299"/>
                <a:gd name="T14" fmla="*/ 2147483647 w 142"/>
                <a:gd name="T15" fmla="*/ 2147483647 h 299"/>
                <a:gd name="T16" fmla="*/ 2147483647 w 142"/>
                <a:gd name="T17" fmla="*/ 2147483647 h 299"/>
                <a:gd name="T18" fmla="*/ 2147483647 w 142"/>
                <a:gd name="T19" fmla="*/ 2147483647 h 299"/>
                <a:gd name="T20" fmla="*/ 2147483647 w 142"/>
                <a:gd name="T21" fmla="*/ 2147483647 h 299"/>
                <a:gd name="T22" fmla="*/ 2147483647 w 142"/>
                <a:gd name="T23" fmla="*/ 2147483647 h 299"/>
                <a:gd name="T24" fmla="*/ 2147483647 w 142"/>
                <a:gd name="T25" fmla="*/ 2147483647 h 299"/>
                <a:gd name="T26" fmla="*/ 2147483647 w 142"/>
                <a:gd name="T27" fmla="*/ 2147483647 h 299"/>
                <a:gd name="T28" fmla="*/ 2147483647 w 142"/>
                <a:gd name="T29" fmla="*/ 2147483647 h 299"/>
                <a:gd name="T30" fmla="*/ 2147483647 w 142"/>
                <a:gd name="T31" fmla="*/ 2147483647 h 299"/>
                <a:gd name="T32" fmla="*/ 2147483647 w 142"/>
                <a:gd name="T33" fmla="*/ 2147483647 h 299"/>
                <a:gd name="T34" fmla="*/ 2147483647 w 142"/>
                <a:gd name="T35" fmla="*/ 2147483647 h 299"/>
                <a:gd name="T36" fmla="*/ 2147483647 w 142"/>
                <a:gd name="T37" fmla="*/ 2147483647 h 299"/>
                <a:gd name="T38" fmla="*/ 2147483647 w 142"/>
                <a:gd name="T39" fmla="*/ 2147483647 h 299"/>
                <a:gd name="T40" fmla="*/ 2147483647 w 142"/>
                <a:gd name="T41" fmla="*/ 0 h 299"/>
                <a:gd name="T42" fmla="*/ 2147483647 w 142"/>
                <a:gd name="T43" fmla="*/ 2147483647 h 299"/>
                <a:gd name="T44" fmla="*/ 2147483647 w 142"/>
                <a:gd name="T45" fmla="*/ 2147483647 h 299"/>
                <a:gd name="T46" fmla="*/ 2147483647 w 142"/>
                <a:gd name="T47" fmla="*/ 2147483647 h 299"/>
                <a:gd name="T48" fmla="*/ 2147483647 w 142"/>
                <a:gd name="T49" fmla="*/ 2147483647 h 299"/>
                <a:gd name="T50" fmla="*/ 2147483647 w 142"/>
                <a:gd name="T51" fmla="*/ 2147483647 h 299"/>
                <a:gd name="T52" fmla="*/ 2147483647 w 142"/>
                <a:gd name="T53" fmla="*/ 2147483647 h 299"/>
                <a:gd name="T54" fmla="*/ 2147483647 w 142"/>
                <a:gd name="T55" fmla="*/ 2147483647 h 299"/>
                <a:gd name="T56" fmla="*/ 2147483647 w 142"/>
                <a:gd name="T57" fmla="*/ 2147483647 h 299"/>
                <a:gd name="T58" fmla="*/ 2147483647 w 142"/>
                <a:gd name="T59" fmla="*/ 2147483647 h 299"/>
                <a:gd name="T60" fmla="*/ 2147483647 w 142"/>
                <a:gd name="T61" fmla="*/ 2147483647 h 299"/>
                <a:gd name="T62" fmla="*/ 2147483647 w 142"/>
                <a:gd name="T63" fmla="*/ 2147483647 h 299"/>
                <a:gd name="T64" fmla="*/ 2147483647 w 142"/>
                <a:gd name="T65" fmla="*/ 2147483647 h 299"/>
                <a:gd name="T66" fmla="*/ 2147483647 w 142"/>
                <a:gd name="T67" fmla="*/ 2147483647 h 299"/>
                <a:gd name="T68" fmla="*/ 2147483647 w 142"/>
                <a:gd name="T69" fmla="*/ 2147483647 h 299"/>
                <a:gd name="T70" fmla="*/ 2147483647 w 142"/>
                <a:gd name="T71" fmla="*/ 2147483647 h 299"/>
                <a:gd name="T72" fmla="*/ 2147483647 w 142"/>
                <a:gd name="T73" fmla="*/ 2147483647 h 299"/>
                <a:gd name="T74" fmla="*/ 2147483647 w 142"/>
                <a:gd name="T75" fmla="*/ 2147483647 h 299"/>
                <a:gd name="T76" fmla="*/ 2147483647 w 142"/>
                <a:gd name="T77" fmla="*/ 2147483647 h 299"/>
                <a:gd name="T78" fmla="*/ 2147483647 w 142"/>
                <a:gd name="T79" fmla="*/ 2147483647 h 299"/>
                <a:gd name="T80" fmla="*/ 2147483647 w 142"/>
                <a:gd name="T81" fmla="*/ 2147483647 h 299"/>
                <a:gd name="T82" fmla="*/ 2147483647 w 142"/>
                <a:gd name="T83" fmla="*/ 2147483647 h 299"/>
                <a:gd name="T84" fmla="*/ 2147483647 w 142"/>
                <a:gd name="T85" fmla="*/ 2147483647 h 299"/>
                <a:gd name="T86" fmla="*/ 2147483647 w 142"/>
                <a:gd name="T87" fmla="*/ 2147483647 h 299"/>
                <a:gd name="T88" fmla="*/ 2147483647 w 142"/>
                <a:gd name="T89" fmla="*/ 2147483647 h 299"/>
                <a:gd name="T90" fmla="*/ 2147483647 w 142"/>
                <a:gd name="T91" fmla="*/ 2147483647 h 299"/>
                <a:gd name="T92" fmla="*/ 2147483647 w 142"/>
                <a:gd name="T93" fmla="*/ 2147483647 h 299"/>
                <a:gd name="T94" fmla="*/ 2147483647 w 142"/>
                <a:gd name="T95" fmla="*/ 2147483647 h 299"/>
                <a:gd name="T96" fmla="*/ 2147483647 w 142"/>
                <a:gd name="T97" fmla="*/ 2147483647 h 299"/>
                <a:gd name="T98" fmla="*/ 2147483647 w 142"/>
                <a:gd name="T99" fmla="*/ 2147483647 h 299"/>
                <a:gd name="T100" fmla="*/ 2147483647 w 142"/>
                <a:gd name="T101" fmla="*/ 2147483647 h 299"/>
                <a:gd name="T102" fmla="*/ 2147483647 w 142"/>
                <a:gd name="T103" fmla="*/ 2147483647 h 299"/>
                <a:gd name="T104" fmla="*/ 2147483647 w 142"/>
                <a:gd name="T105" fmla="*/ 2147483647 h 299"/>
                <a:gd name="T106" fmla="*/ 2147483647 w 142"/>
                <a:gd name="T107" fmla="*/ 2147483647 h 299"/>
                <a:gd name="T108" fmla="*/ 2147483647 w 142"/>
                <a:gd name="T109" fmla="*/ 2147483647 h 299"/>
                <a:gd name="T110" fmla="*/ 2147483647 w 142"/>
                <a:gd name="T111" fmla="*/ 2147483647 h 299"/>
                <a:gd name="T112" fmla="*/ 2147483647 w 142"/>
                <a:gd name="T113" fmla="*/ 2147483647 h 299"/>
                <a:gd name="T114" fmla="*/ 0 w 142"/>
                <a:gd name="T115" fmla="*/ 2147483647 h 299"/>
                <a:gd name="T116" fmla="*/ 2147483647 w 142"/>
                <a:gd name="T117" fmla="*/ 2147483647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rgbClr val="1070B4"/>
            </a:solidFill>
            <a:ln w="6350" cap="rnd">
              <a:solidFill>
                <a:schemeClr val="bg1"/>
              </a:solidFill>
              <a:round/>
              <a:headEnd/>
              <a:tailEnd/>
            </a:ln>
          </p:spPr>
          <p:txBody>
            <a:bodyPr/>
            <a:lstStyle/>
            <a:p>
              <a:endParaRPr lang="en-US"/>
            </a:p>
          </p:txBody>
        </p:sp>
        <p:sp>
          <p:nvSpPr>
            <p:cNvPr id="15" name="Freeform 216"/>
            <p:cNvSpPr>
              <a:spLocks/>
            </p:cNvSpPr>
            <p:nvPr/>
          </p:nvSpPr>
          <p:spPr bwMode="auto">
            <a:xfrm>
              <a:off x="7454303" y="2872883"/>
              <a:ext cx="182562" cy="388937"/>
            </a:xfrm>
            <a:custGeom>
              <a:avLst/>
              <a:gdLst>
                <a:gd name="T0" fmla="*/ 2147483647 w 115"/>
                <a:gd name="T1" fmla="*/ 2147483647 h 265"/>
                <a:gd name="T2" fmla="*/ 2147483647 w 115"/>
                <a:gd name="T3" fmla="*/ 2147483647 h 265"/>
                <a:gd name="T4" fmla="*/ 2147483647 w 115"/>
                <a:gd name="T5" fmla="*/ 2147483647 h 265"/>
                <a:gd name="T6" fmla="*/ 2147483647 w 115"/>
                <a:gd name="T7" fmla="*/ 2147483647 h 265"/>
                <a:gd name="T8" fmla="*/ 2147483647 w 115"/>
                <a:gd name="T9" fmla="*/ 2147483647 h 265"/>
                <a:gd name="T10" fmla="*/ 2147483647 w 115"/>
                <a:gd name="T11" fmla="*/ 2147483647 h 265"/>
                <a:gd name="T12" fmla="*/ 2147483647 w 115"/>
                <a:gd name="T13" fmla="*/ 2147483647 h 265"/>
                <a:gd name="T14" fmla="*/ 2147483647 w 115"/>
                <a:gd name="T15" fmla="*/ 2147483647 h 265"/>
                <a:gd name="T16" fmla="*/ 2147483647 w 115"/>
                <a:gd name="T17" fmla="*/ 2147483647 h 265"/>
                <a:gd name="T18" fmla="*/ 2147483647 w 115"/>
                <a:gd name="T19" fmla="*/ 2147483647 h 265"/>
                <a:gd name="T20" fmla="*/ 2147483647 w 115"/>
                <a:gd name="T21" fmla="*/ 2147483647 h 265"/>
                <a:gd name="T22" fmla="*/ 2147483647 w 115"/>
                <a:gd name="T23" fmla="*/ 2147483647 h 265"/>
                <a:gd name="T24" fmla="*/ 2147483647 w 115"/>
                <a:gd name="T25" fmla="*/ 2147483647 h 265"/>
                <a:gd name="T26" fmla="*/ 2147483647 w 115"/>
                <a:gd name="T27" fmla="*/ 2147483647 h 265"/>
                <a:gd name="T28" fmla="*/ 2147483647 w 115"/>
                <a:gd name="T29" fmla="*/ 2147483647 h 265"/>
                <a:gd name="T30" fmla="*/ 2147483647 w 115"/>
                <a:gd name="T31" fmla="*/ 2147483647 h 265"/>
                <a:gd name="T32" fmla="*/ 2147483647 w 115"/>
                <a:gd name="T33" fmla="*/ 2147483647 h 265"/>
                <a:gd name="T34" fmla="*/ 2147483647 w 115"/>
                <a:gd name="T35" fmla="*/ 2147483647 h 265"/>
                <a:gd name="T36" fmla="*/ 2147483647 w 115"/>
                <a:gd name="T37" fmla="*/ 2147483647 h 265"/>
                <a:gd name="T38" fmla="*/ 2147483647 w 115"/>
                <a:gd name="T39" fmla="*/ 2147483647 h 265"/>
                <a:gd name="T40" fmla="*/ 2147483647 w 115"/>
                <a:gd name="T41" fmla="*/ 0 h 265"/>
                <a:gd name="T42" fmla="*/ 2147483647 w 115"/>
                <a:gd name="T43" fmla="*/ 2147483647 h 265"/>
                <a:gd name="T44" fmla="*/ 2147483647 w 115"/>
                <a:gd name="T45" fmla="*/ 2147483647 h 265"/>
                <a:gd name="T46" fmla="*/ 2147483647 w 115"/>
                <a:gd name="T47" fmla="*/ 2147483647 h 265"/>
                <a:gd name="T48" fmla="*/ 2147483647 w 115"/>
                <a:gd name="T49" fmla="*/ 2147483647 h 265"/>
                <a:gd name="T50" fmla="*/ 2147483647 w 115"/>
                <a:gd name="T51" fmla="*/ 2147483647 h 265"/>
                <a:gd name="T52" fmla="*/ 2147483647 w 115"/>
                <a:gd name="T53" fmla="*/ 2147483647 h 265"/>
                <a:gd name="T54" fmla="*/ 2147483647 w 115"/>
                <a:gd name="T55" fmla="*/ 2147483647 h 265"/>
                <a:gd name="T56" fmla="*/ 2147483647 w 115"/>
                <a:gd name="T57" fmla="*/ 2147483647 h 265"/>
                <a:gd name="T58" fmla="*/ 2147483647 w 115"/>
                <a:gd name="T59" fmla="*/ 2147483647 h 265"/>
                <a:gd name="T60" fmla="*/ 2147483647 w 115"/>
                <a:gd name="T61" fmla="*/ 2147483647 h 265"/>
                <a:gd name="T62" fmla="*/ 2147483647 w 115"/>
                <a:gd name="T63" fmla="*/ 2147483647 h 265"/>
                <a:gd name="T64" fmla="*/ 2147483647 w 115"/>
                <a:gd name="T65" fmla="*/ 2147483647 h 265"/>
                <a:gd name="T66" fmla="*/ 2147483647 w 115"/>
                <a:gd name="T67" fmla="*/ 2147483647 h 265"/>
                <a:gd name="T68" fmla="*/ 2147483647 w 115"/>
                <a:gd name="T69" fmla="*/ 2147483647 h 265"/>
                <a:gd name="T70" fmla="*/ 2147483647 w 115"/>
                <a:gd name="T71" fmla="*/ 2147483647 h 265"/>
                <a:gd name="T72" fmla="*/ 2147483647 w 115"/>
                <a:gd name="T73" fmla="*/ 2147483647 h 265"/>
                <a:gd name="T74" fmla="*/ 2147483647 w 115"/>
                <a:gd name="T75" fmla="*/ 2147483647 h 265"/>
                <a:gd name="T76" fmla="*/ 2147483647 w 115"/>
                <a:gd name="T77" fmla="*/ 2147483647 h 265"/>
                <a:gd name="T78" fmla="*/ 2147483647 w 115"/>
                <a:gd name="T79" fmla="*/ 2147483647 h 265"/>
                <a:gd name="T80" fmla="*/ 2147483647 w 115"/>
                <a:gd name="T81" fmla="*/ 2147483647 h 265"/>
                <a:gd name="T82" fmla="*/ 2147483647 w 115"/>
                <a:gd name="T83" fmla="*/ 2147483647 h 265"/>
                <a:gd name="T84" fmla="*/ 2147483647 w 115"/>
                <a:gd name="T85" fmla="*/ 2147483647 h 265"/>
                <a:gd name="T86" fmla="*/ 2147483647 w 115"/>
                <a:gd name="T87" fmla="*/ 2147483647 h 265"/>
                <a:gd name="T88" fmla="*/ 2147483647 w 115"/>
                <a:gd name="T89" fmla="*/ 2147483647 h 265"/>
                <a:gd name="T90" fmla="*/ 2147483647 w 115"/>
                <a:gd name="T91" fmla="*/ 2147483647 h 265"/>
                <a:gd name="T92" fmla="*/ 2147483647 w 115"/>
                <a:gd name="T93" fmla="*/ 2147483647 h 265"/>
                <a:gd name="T94" fmla="*/ 2147483647 w 115"/>
                <a:gd name="T95" fmla="*/ 2147483647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rgbClr val="1070B4"/>
            </a:solidFill>
            <a:ln w="6350" cap="rnd">
              <a:solidFill>
                <a:schemeClr val="bg1"/>
              </a:solidFill>
              <a:round/>
              <a:headEnd/>
              <a:tailEnd/>
            </a:ln>
          </p:spPr>
          <p:txBody>
            <a:bodyPr/>
            <a:lstStyle/>
            <a:p>
              <a:endParaRPr lang="en-US"/>
            </a:p>
          </p:txBody>
        </p:sp>
        <p:sp>
          <p:nvSpPr>
            <p:cNvPr id="16" name="Freeform 217"/>
            <p:cNvSpPr>
              <a:spLocks/>
            </p:cNvSpPr>
            <p:nvPr/>
          </p:nvSpPr>
          <p:spPr bwMode="auto">
            <a:xfrm>
              <a:off x="6838353" y="2266458"/>
              <a:ext cx="1014412" cy="727075"/>
            </a:xfrm>
            <a:custGeom>
              <a:avLst/>
              <a:gdLst>
                <a:gd name="T0" fmla="*/ 2147483647 w 643"/>
                <a:gd name="T1" fmla="*/ 2147483647 h 494"/>
                <a:gd name="T2" fmla="*/ 2147483647 w 643"/>
                <a:gd name="T3" fmla="*/ 2147483647 h 494"/>
                <a:gd name="T4" fmla="*/ 2147483647 w 643"/>
                <a:gd name="T5" fmla="*/ 2147483647 h 494"/>
                <a:gd name="T6" fmla="*/ 2147483647 w 643"/>
                <a:gd name="T7" fmla="*/ 2147483647 h 494"/>
                <a:gd name="T8" fmla="*/ 2147483647 w 643"/>
                <a:gd name="T9" fmla="*/ 2147483647 h 494"/>
                <a:gd name="T10" fmla="*/ 2147483647 w 643"/>
                <a:gd name="T11" fmla="*/ 2147483647 h 494"/>
                <a:gd name="T12" fmla="*/ 2147483647 w 643"/>
                <a:gd name="T13" fmla="*/ 2147483647 h 494"/>
                <a:gd name="T14" fmla="*/ 2147483647 w 643"/>
                <a:gd name="T15" fmla="*/ 2147483647 h 494"/>
                <a:gd name="T16" fmla="*/ 2147483647 w 643"/>
                <a:gd name="T17" fmla="*/ 2147483647 h 494"/>
                <a:gd name="T18" fmla="*/ 2147483647 w 643"/>
                <a:gd name="T19" fmla="*/ 2147483647 h 494"/>
                <a:gd name="T20" fmla="*/ 2147483647 w 643"/>
                <a:gd name="T21" fmla="*/ 2147483647 h 494"/>
                <a:gd name="T22" fmla="*/ 2147483647 w 643"/>
                <a:gd name="T23" fmla="*/ 2147483647 h 494"/>
                <a:gd name="T24" fmla="*/ 2147483647 w 643"/>
                <a:gd name="T25" fmla="*/ 2147483647 h 494"/>
                <a:gd name="T26" fmla="*/ 2147483647 w 643"/>
                <a:gd name="T27" fmla="*/ 2147483647 h 494"/>
                <a:gd name="T28" fmla="*/ 2147483647 w 643"/>
                <a:gd name="T29" fmla="*/ 2147483647 h 494"/>
                <a:gd name="T30" fmla="*/ 2147483647 w 643"/>
                <a:gd name="T31" fmla="*/ 2147483647 h 494"/>
                <a:gd name="T32" fmla="*/ 2147483647 w 643"/>
                <a:gd name="T33" fmla="*/ 2147483647 h 494"/>
                <a:gd name="T34" fmla="*/ 2147483647 w 643"/>
                <a:gd name="T35" fmla="*/ 2147483647 h 494"/>
                <a:gd name="T36" fmla="*/ 2147483647 w 643"/>
                <a:gd name="T37" fmla="*/ 2147483647 h 494"/>
                <a:gd name="T38" fmla="*/ 2147483647 w 643"/>
                <a:gd name="T39" fmla="*/ 2147483647 h 494"/>
                <a:gd name="T40" fmla="*/ 2147483647 w 643"/>
                <a:gd name="T41" fmla="*/ 2147483647 h 494"/>
                <a:gd name="T42" fmla="*/ 2147483647 w 643"/>
                <a:gd name="T43" fmla="*/ 2147483647 h 494"/>
                <a:gd name="T44" fmla="*/ 2147483647 w 643"/>
                <a:gd name="T45" fmla="*/ 2147483647 h 494"/>
                <a:gd name="T46" fmla="*/ 2147483647 w 643"/>
                <a:gd name="T47" fmla="*/ 2147483647 h 494"/>
                <a:gd name="T48" fmla="*/ 2147483647 w 643"/>
                <a:gd name="T49" fmla="*/ 2147483647 h 494"/>
                <a:gd name="T50" fmla="*/ 2147483647 w 643"/>
                <a:gd name="T51" fmla="*/ 2147483647 h 494"/>
                <a:gd name="T52" fmla="*/ 2147483647 w 643"/>
                <a:gd name="T53" fmla="*/ 2147483647 h 494"/>
                <a:gd name="T54" fmla="*/ 2147483647 w 643"/>
                <a:gd name="T55" fmla="*/ 2147483647 h 494"/>
                <a:gd name="T56" fmla="*/ 2147483647 w 643"/>
                <a:gd name="T57" fmla="*/ 2147483647 h 494"/>
                <a:gd name="T58" fmla="*/ 2147483647 w 643"/>
                <a:gd name="T59" fmla="*/ 2147483647 h 494"/>
                <a:gd name="T60" fmla="*/ 2147483647 w 643"/>
                <a:gd name="T61" fmla="*/ 2147483647 h 494"/>
                <a:gd name="T62" fmla="*/ 2147483647 w 643"/>
                <a:gd name="T63" fmla="*/ 2147483647 h 494"/>
                <a:gd name="T64" fmla="*/ 2147483647 w 643"/>
                <a:gd name="T65" fmla="*/ 2147483647 h 494"/>
                <a:gd name="T66" fmla="*/ 2147483647 w 643"/>
                <a:gd name="T67" fmla="*/ 2147483647 h 494"/>
                <a:gd name="T68" fmla="*/ 2147483647 w 643"/>
                <a:gd name="T69" fmla="*/ 2147483647 h 494"/>
                <a:gd name="T70" fmla="*/ 2147483647 w 643"/>
                <a:gd name="T71" fmla="*/ 2147483647 h 494"/>
                <a:gd name="T72" fmla="*/ 2147483647 w 643"/>
                <a:gd name="T73" fmla="*/ 2147483647 h 494"/>
                <a:gd name="T74" fmla="*/ 2147483647 w 643"/>
                <a:gd name="T75" fmla="*/ 2147483647 h 494"/>
                <a:gd name="T76" fmla="*/ 2147483647 w 643"/>
                <a:gd name="T77" fmla="*/ 2147483647 h 494"/>
                <a:gd name="T78" fmla="*/ 2147483647 w 643"/>
                <a:gd name="T79" fmla="*/ 2147483647 h 494"/>
                <a:gd name="T80" fmla="*/ 2147483647 w 643"/>
                <a:gd name="T81" fmla="*/ 2147483647 h 494"/>
                <a:gd name="T82" fmla="*/ 2147483647 w 643"/>
                <a:gd name="T83" fmla="*/ 2147483647 h 494"/>
                <a:gd name="T84" fmla="*/ 2147483647 w 643"/>
                <a:gd name="T85" fmla="*/ 2147483647 h 494"/>
                <a:gd name="T86" fmla="*/ 2147483647 w 643"/>
                <a:gd name="T87" fmla="*/ 2147483647 h 494"/>
                <a:gd name="T88" fmla="*/ 2147483647 w 643"/>
                <a:gd name="T89" fmla="*/ 2147483647 h 494"/>
                <a:gd name="T90" fmla="*/ 2147483647 w 643"/>
                <a:gd name="T91" fmla="*/ 2147483647 h 494"/>
                <a:gd name="T92" fmla="*/ 2147483647 w 643"/>
                <a:gd name="T93" fmla="*/ 2147483647 h 494"/>
                <a:gd name="T94" fmla="*/ 2147483647 w 643"/>
                <a:gd name="T95" fmla="*/ 2147483647 h 494"/>
                <a:gd name="T96" fmla="*/ 2147483647 w 643"/>
                <a:gd name="T97" fmla="*/ 2147483647 h 494"/>
                <a:gd name="T98" fmla="*/ 2147483647 w 643"/>
                <a:gd name="T99" fmla="*/ 2147483647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pattFill prst="wdUpDiag">
              <a:fgClr>
                <a:srgbClr val="1070B4"/>
              </a:fgClr>
              <a:bgClr>
                <a:srgbClr val="55B1F1"/>
              </a:bgClr>
            </a:pattFill>
            <a:ln w="6350" cap="rnd">
              <a:solidFill>
                <a:schemeClr val="bg1"/>
              </a:solidFill>
              <a:round/>
              <a:headEnd/>
              <a:tailEnd/>
            </a:ln>
          </p:spPr>
          <p:txBody>
            <a:bodyPr/>
            <a:lstStyle/>
            <a:p>
              <a:endParaRPr lang="en-US"/>
            </a:p>
          </p:txBody>
        </p:sp>
        <p:sp>
          <p:nvSpPr>
            <p:cNvPr id="17" name="Freeform 218"/>
            <p:cNvSpPr>
              <a:spLocks/>
            </p:cNvSpPr>
            <p:nvPr/>
          </p:nvSpPr>
          <p:spPr bwMode="auto">
            <a:xfrm>
              <a:off x="7830540" y="2674445"/>
              <a:ext cx="103188" cy="127000"/>
            </a:xfrm>
            <a:custGeom>
              <a:avLst/>
              <a:gdLst>
                <a:gd name="T0" fmla="*/ 2147483647 w 66"/>
                <a:gd name="T1" fmla="*/ 2147483647 h 86"/>
                <a:gd name="T2" fmla="*/ 2147483647 w 66"/>
                <a:gd name="T3" fmla="*/ 2147483647 h 86"/>
                <a:gd name="T4" fmla="*/ 2147483647 w 66"/>
                <a:gd name="T5" fmla="*/ 2147483647 h 86"/>
                <a:gd name="T6" fmla="*/ 2147483647 w 66"/>
                <a:gd name="T7" fmla="*/ 2147483647 h 86"/>
                <a:gd name="T8" fmla="*/ 2147483647 w 66"/>
                <a:gd name="T9" fmla="*/ 2147483647 h 86"/>
                <a:gd name="T10" fmla="*/ 2147483647 w 66"/>
                <a:gd name="T11" fmla="*/ 2147483647 h 86"/>
                <a:gd name="T12" fmla="*/ 2147483647 w 66"/>
                <a:gd name="T13" fmla="*/ 2147483647 h 86"/>
                <a:gd name="T14" fmla="*/ 2147483647 w 66"/>
                <a:gd name="T15" fmla="*/ 2147483647 h 86"/>
                <a:gd name="T16" fmla="*/ 2147483647 w 66"/>
                <a:gd name="T17" fmla="*/ 2147483647 h 86"/>
                <a:gd name="T18" fmla="*/ 2147483647 w 66"/>
                <a:gd name="T19" fmla="*/ 2147483647 h 86"/>
                <a:gd name="T20" fmla="*/ 2147483647 w 66"/>
                <a:gd name="T21" fmla="*/ 2147483647 h 86"/>
                <a:gd name="T22" fmla="*/ 2147483647 w 66"/>
                <a:gd name="T23" fmla="*/ 2147483647 h 86"/>
                <a:gd name="T24" fmla="*/ 2147483647 w 66"/>
                <a:gd name="T25" fmla="*/ 2147483647 h 86"/>
                <a:gd name="T26" fmla="*/ 2147483647 w 66"/>
                <a:gd name="T27" fmla="*/ 2147483647 h 86"/>
                <a:gd name="T28" fmla="*/ 2147483647 w 66"/>
                <a:gd name="T29" fmla="*/ 2147483647 h 86"/>
                <a:gd name="T30" fmla="*/ 2147483647 w 66"/>
                <a:gd name="T31" fmla="*/ 2147483647 h 86"/>
                <a:gd name="T32" fmla="*/ 2147483647 w 66"/>
                <a:gd name="T33" fmla="*/ 2147483647 h 86"/>
                <a:gd name="T34" fmla="*/ 2147483647 w 66"/>
                <a:gd name="T35" fmla="*/ 2147483647 h 86"/>
                <a:gd name="T36" fmla="*/ 2147483647 w 66"/>
                <a:gd name="T37" fmla="*/ 2147483647 h 86"/>
                <a:gd name="T38" fmla="*/ 2147483647 w 66"/>
                <a:gd name="T39" fmla="*/ 2147483647 h 86"/>
                <a:gd name="T40" fmla="*/ 2147483647 w 66"/>
                <a:gd name="T41" fmla="*/ 2147483647 h 86"/>
                <a:gd name="T42" fmla="*/ 2147483647 w 66"/>
                <a:gd name="T43" fmla="*/ 2147483647 h 86"/>
                <a:gd name="T44" fmla="*/ 2147483647 w 66"/>
                <a:gd name="T45" fmla="*/ 2147483647 h 86"/>
                <a:gd name="T46" fmla="*/ 0 w 66"/>
                <a:gd name="T47" fmla="*/ 2147483647 h 86"/>
                <a:gd name="T48" fmla="*/ 2147483647 w 66"/>
                <a:gd name="T49" fmla="*/ 2147483647 h 86"/>
                <a:gd name="T50" fmla="*/ 2147483647 w 66"/>
                <a:gd name="T51" fmla="*/ 2147483647 h 86"/>
                <a:gd name="T52" fmla="*/ 2147483647 w 66"/>
                <a:gd name="T53" fmla="*/ 2147483647 h 86"/>
                <a:gd name="T54" fmla="*/ 2147483647 w 66"/>
                <a:gd name="T55" fmla="*/ 2147483647 h 86"/>
                <a:gd name="T56" fmla="*/ 2147483647 w 66"/>
                <a:gd name="T57" fmla="*/ 0 h 86"/>
                <a:gd name="T58" fmla="*/ 2147483647 w 66"/>
                <a:gd name="T59" fmla="*/ 2147483647 h 86"/>
                <a:gd name="T60" fmla="*/ 2147483647 w 66"/>
                <a:gd name="T61" fmla="*/ 2147483647 h 86"/>
                <a:gd name="T62" fmla="*/ 2147483647 w 66"/>
                <a:gd name="T63" fmla="*/ 2147483647 h 86"/>
                <a:gd name="T64" fmla="*/ 2147483647 w 66"/>
                <a:gd name="T65" fmla="*/ 2147483647 h 86"/>
                <a:gd name="T66" fmla="*/ 2147483647 w 66"/>
                <a:gd name="T67" fmla="*/ 2147483647 h 86"/>
                <a:gd name="T68" fmla="*/ 2147483647 w 66"/>
                <a:gd name="T69" fmla="*/ 2147483647 h 86"/>
                <a:gd name="T70" fmla="*/ 2147483647 w 66"/>
                <a:gd name="T71" fmla="*/ 2147483647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rgbClr val="1070B4"/>
            </a:solidFill>
            <a:ln w="6350" cap="rnd">
              <a:solidFill>
                <a:schemeClr val="bg1"/>
              </a:solidFill>
              <a:round/>
              <a:headEnd/>
              <a:tailEnd/>
            </a:ln>
          </p:spPr>
          <p:txBody>
            <a:bodyPr/>
            <a:lstStyle/>
            <a:p>
              <a:endParaRPr lang="en-US"/>
            </a:p>
          </p:txBody>
        </p:sp>
        <p:sp>
          <p:nvSpPr>
            <p:cNvPr id="18" name="Freeform 219"/>
            <p:cNvSpPr>
              <a:spLocks/>
            </p:cNvSpPr>
            <p:nvPr/>
          </p:nvSpPr>
          <p:spPr bwMode="auto">
            <a:xfrm>
              <a:off x="7514628" y="2217245"/>
              <a:ext cx="231775" cy="401638"/>
            </a:xfrm>
            <a:custGeom>
              <a:avLst/>
              <a:gdLst>
                <a:gd name="T0" fmla="*/ 2147483647 w 146"/>
                <a:gd name="T1" fmla="*/ 2147483647 h 273"/>
                <a:gd name="T2" fmla="*/ 2147483647 w 146"/>
                <a:gd name="T3" fmla="*/ 2147483647 h 273"/>
                <a:gd name="T4" fmla="*/ 2147483647 w 146"/>
                <a:gd name="T5" fmla="*/ 2147483647 h 273"/>
                <a:gd name="T6" fmla="*/ 2147483647 w 146"/>
                <a:gd name="T7" fmla="*/ 2147483647 h 273"/>
                <a:gd name="T8" fmla="*/ 2147483647 w 146"/>
                <a:gd name="T9" fmla="*/ 2147483647 h 273"/>
                <a:gd name="T10" fmla="*/ 2147483647 w 146"/>
                <a:gd name="T11" fmla="*/ 2147483647 h 273"/>
                <a:gd name="T12" fmla="*/ 2147483647 w 146"/>
                <a:gd name="T13" fmla="*/ 2147483647 h 273"/>
                <a:gd name="T14" fmla="*/ 2147483647 w 146"/>
                <a:gd name="T15" fmla="*/ 2147483647 h 273"/>
                <a:gd name="T16" fmla="*/ 2147483647 w 146"/>
                <a:gd name="T17" fmla="*/ 2147483647 h 273"/>
                <a:gd name="T18" fmla="*/ 2147483647 w 146"/>
                <a:gd name="T19" fmla="*/ 2147483647 h 273"/>
                <a:gd name="T20" fmla="*/ 2147483647 w 146"/>
                <a:gd name="T21" fmla="*/ 2147483647 h 273"/>
                <a:gd name="T22" fmla="*/ 2147483647 w 146"/>
                <a:gd name="T23" fmla="*/ 2147483647 h 273"/>
                <a:gd name="T24" fmla="*/ 2147483647 w 146"/>
                <a:gd name="T25" fmla="*/ 2147483647 h 273"/>
                <a:gd name="T26" fmla="*/ 2147483647 w 146"/>
                <a:gd name="T27" fmla="*/ 2147483647 h 273"/>
                <a:gd name="T28" fmla="*/ 2147483647 w 146"/>
                <a:gd name="T29" fmla="*/ 2147483647 h 273"/>
                <a:gd name="T30" fmla="*/ 2147483647 w 146"/>
                <a:gd name="T31" fmla="*/ 2147483647 h 273"/>
                <a:gd name="T32" fmla="*/ 2147483647 w 146"/>
                <a:gd name="T33" fmla="*/ 2147483647 h 273"/>
                <a:gd name="T34" fmla="*/ 2147483647 w 146"/>
                <a:gd name="T35" fmla="*/ 2147483647 h 273"/>
                <a:gd name="T36" fmla="*/ 2147483647 w 146"/>
                <a:gd name="T37" fmla="*/ 2147483647 h 273"/>
                <a:gd name="T38" fmla="*/ 2147483647 w 146"/>
                <a:gd name="T39" fmla="*/ 2147483647 h 273"/>
                <a:gd name="T40" fmla="*/ 2147483647 w 146"/>
                <a:gd name="T41" fmla="*/ 2147483647 h 273"/>
                <a:gd name="T42" fmla="*/ 2147483647 w 146"/>
                <a:gd name="T43" fmla="*/ 2147483647 h 273"/>
                <a:gd name="T44" fmla="*/ 2147483647 w 146"/>
                <a:gd name="T45" fmla="*/ 2147483647 h 273"/>
                <a:gd name="T46" fmla="*/ 2147483647 w 146"/>
                <a:gd name="T47" fmla="*/ 2147483647 h 273"/>
                <a:gd name="T48" fmla="*/ 2147483647 w 146"/>
                <a:gd name="T49" fmla="*/ 2147483647 h 273"/>
                <a:gd name="T50" fmla="*/ 2147483647 w 146"/>
                <a:gd name="T51" fmla="*/ 2147483647 h 273"/>
                <a:gd name="T52" fmla="*/ 2147483647 w 146"/>
                <a:gd name="T53" fmla="*/ 2147483647 h 273"/>
                <a:gd name="T54" fmla="*/ 2147483647 w 146"/>
                <a:gd name="T55" fmla="*/ 2147483647 h 273"/>
                <a:gd name="T56" fmla="*/ 2147483647 w 146"/>
                <a:gd name="T57" fmla="*/ 2147483647 h 273"/>
                <a:gd name="T58" fmla="*/ 2147483647 w 146"/>
                <a:gd name="T59" fmla="*/ 2147483647 h 273"/>
                <a:gd name="T60" fmla="*/ 2147483647 w 146"/>
                <a:gd name="T61" fmla="*/ 2147483647 h 273"/>
                <a:gd name="T62" fmla="*/ 2147483647 w 146"/>
                <a:gd name="T63" fmla="*/ 2147483647 h 273"/>
                <a:gd name="T64" fmla="*/ 2147483647 w 146"/>
                <a:gd name="T65" fmla="*/ 2147483647 h 273"/>
                <a:gd name="T66" fmla="*/ 2147483647 w 146"/>
                <a:gd name="T67" fmla="*/ 2147483647 h 273"/>
                <a:gd name="T68" fmla="*/ 2147483647 w 146"/>
                <a:gd name="T69" fmla="*/ 2147483647 h 273"/>
                <a:gd name="T70" fmla="*/ 2147483647 w 146"/>
                <a:gd name="T71" fmla="*/ 2147483647 h 273"/>
                <a:gd name="T72" fmla="*/ 2147483647 w 146"/>
                <a:gd name="T73" fmla="*/ 2147483647 h 273"/>
                <a:gd name="T74" fmla="*/ 2147483647 w 146"/>
                <a:gd name="T75" fmla="*/ 2147483647 h 273"/>
                <a:gd name="T76" fmla="*/ 2147483647 w 146"/>
                <a:gd name="T77" fmla="*/ 2147483647 h 273"/>
                <a:gd name="T78" fmla="*/ 2147483647 w 146"/>
                <a:gd name="T79" fmla="*/ 2147483647 h 273"/>
                <a:gd name="T80" fmla="*/ 2147483647 w 146"/>
                <a:gd name="T81" fmla="*/ 2147483647 h 273"/>
                <a:gd name="T82" fmla="*/ 2147483647 w 146"/>
                <a:gd name="T83" fmla="*/ 0 h 273"/>
                <a:gd name="T84" fmla="*/ 2147483647 w 146"/>
                <a:gd name="T85" fmla="*/ 2147483647 h 273"/>
                <a:gd name="T86" fmla="*/ 2147483647 w 146"/>
                <a:gd name="T87" fmla="*/ 2147483647 h 273"/>
                <a:gd name="T88" fmla="*/ 2147483647 w 146"/>
                <a:gd name="T89" fmla="*/ 2147483647 h 273"/>
                <a:gd name="T90" fmla="*/ 2147483647 w 146"/>
                <a:gd name="T91" fmla="*/ 2147483647 h 273"/>
                <a:gd name="T92" fmla="*/ 0 w 146"/>
                <a:gd name="T93" fmla="*/ 2147483647 h 273"/>
                <a:gd name="T94" fmla="*/ 2147483647 w 146"/>
                <a:gd name="T95" fmla="*/ 2147483647 h 273"/>
                <a:gd name="T96" fmla="*/ 2147483647 w 146"/>
                <a:gd name="T97" fmla="*/ 2147483647 h 273"/>
                <a:gd name="T98" fmla="*/ 2147483647 w 146"/>
                <a:gd name="T99" fmla="*/ 2147483647 h 273"/>
                <a:gd name="T100" fmla="*/ 2147483647 w 146"/>
                <a:gd name="T101" fmla="*/ 2147483647 h 273"/>
                <a:gd name="T102" fmla="*/ 2147483647 w 146"/>
                <a:gd name="T103" fmla="*/ 2147483647 h 273"/>
                <a:gd name="T104" fmla="*/ 2147483647 w 146"/>
                <a:gd name="T105" fmla="*/ 2147483647 h 273"/>
                <a:gd name="T106" fmla="*/ 2147483647 w 146"/>
                <a:gd name="T107" fmla="*/ 2147483647 h 273"/>
                <a:gd name="T108" fmla="*/ 2147483647 w 146"/>
                <a:gd name="T109" fmla="*/ 2147483647 h 273"/>
                <a:gd name="T110" fmla="*/ 2147483647 w 146"/>
                <a:gd name="T111" fmla="*/ 2147483647 h 273"/>
                <a:gd name="T112" fmla="*/ 2147483647 w 146"/>
                <a:gd name="T113" fmla="*/ 2147483647 h 273"/>
                <a:gd name="T114" fmla="*/ 2147483647 w 146"/>
                <a:gd name="T115" fmla="*/ 2147483647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rgbClr val="55B1F1"/>
            </a:solidFill>
            <a:ln w="6350" cap="rnd">
              <a:solidFill>
                <a:schemeClr val="bg1"/>
              </a:solidFill>
              <a:round/>
              <a:headEnd/>
              <a:tailEnd/>
            </a:ln>
          </p:spPr>
          <p:txBody>
            <a:bodyPr/>
            <a:lstStyle/>
            <a:p>
              <a:endParaRPr lang="en-US"/>
            </a:p>
          </p:txBody>
        </p:sp>
        <p:sp>
          <p:nvSpPr>
            <p:cNvPr id="19" name="Freeform 221"/>
            <p:cNvSpPr>
              <a:spLocks/>
            </p:cNvSpPr>
            <p:nvPr/>
          </p:nvSpPr>
          <p:spPr bwMode="auto">
            <a:xfrm>
              <a:off x="6487515" y="3258645"/>
              <a:ext cx="1047750" cy="566738"/>
            </a:xfrm>
            <a:custGeom>
              <a:avLst/>
              <a:gdLst>
                <a:gd name="T0" fmla="*/ 2147483647 w 663"/>
                <a:gd name="T1" fmla="*/ 2147483647 h 384"/>
                <a:gd name="T2" fmla="*/ 2147483647 w 663"/>
                <a:gd name="T3" fmla="*/ 2147483647 h 384"/>
                <a:gd name="T4" fmla="*/ 2147483647 w 663"/>
                <a:gd name="T5" fmla="*/ 2147483647 h 384"/>
                <a:gd name="T6" fmla="*/ 2147483647 w 663"/>
                <a:gd name="T7" fmla="*/ 2147483647 h 384"/>
                <a:gd name="T8" fmla="*/ 2147483647 w 663"/>
                <a:gd name="T9" fmla="*/ 2147483647 h 384"/>
                <a:gd name="T10" fmla="*/ 2147483647 w 663"/>
                <a:gd name="T11" fmla="*/ 2147483647 h 384"/>
                <a:gd name="T12" fmla="*/ 2147483647 w 663"/>
                <a:gd name="T13" fmla="*/ 2147483647 h 384"/>
                <a:gd name="T14" fmla="*/ 2147483647 w 663"/>
                <a:gd name="T15" fmla="*/ 2147483647 h 384"/>
                <a:gd name="T16" fmla="*/ 2147483647 w 663"/>
                <a:gd name="T17" fmla="*/ 2147483647 h 384"/>
                <a:gd name="T18" fmla="*/ 2147483647 w 663"/>
                <a:gd name="T19" fmla="*/ 2147483647 h 384"/>
                <a:gd name="T20" fmla="*/ 2147483647 w 663"/>
                <a:gd name="T21" fmla="*/ 2147483647 h 384"/>
                <a:gd name="T22" fmla="*/ 2147483647 w 663"/>
                <a:gd name="T23" fmla="*/ 2147483647 h 384"/>
                <a:gd name="T24" fmla="*/ 2147483647 w 663"/>
                <a:gd name="T25" fmla="*/ 2147483647 h 384"/>
                <a:gd name="T26" fmla="*/ 2147483647 w 663"/>
                <a:gd name="T27" fmla="*/ 2147483647 h 384"/>
                <a:gd name="T28" fmla="*/ 2147483647 w 663"/>
                <a:gd name="T29" fmla="*/ 2147483647 h 384"/>
                <a:gd name="T30" fmla="*/ 2147483647 w 663"/>
                <a:gd name="T31" fmla="*/ 2147483647 h 384"/>
                <a:gd name="T32" fmla="*/ 2147483647 w 663"/>
                <a:gd name="T33" fmla="*/ 2147483647 h 384"/>
                <a:gd name="T34" fmla="*/ 2147483647 w 663"/>
                <a:gd name="T35" fmla="*/ 2147483647 h 384"/>
                <a:gd name="T36" fmla="*/ 2147483647 w 663"/>
                <a:gd name="T37" fmla="*/ 2147483647 h 384"/>
                <a:gd name="T38" fmla="*/ 2147483647 w 663"/>
                <a:gd name="T39" fmla="*/ 2147483647 h 384"/>
                <a:gd name="T40" fmla="*/ 2147483647 w 663"/>
                <a:gd name="T41" fmla="*/ 2147483647 h 384"/>
                <a:gd name="T42" fmla="*/ 2147483647 w 663"/>
                <a:gd name="T43" fmla="*/ 2147483647 h 384"/>
                <a:gd name="T44" fmla="*/ 2147483647 w 663"/>
                <a:gd name="T45" fmla="*/ 2147483647 h 384"/>
                <a:gd name="T46" fmla="*/ 2147483647 w 663"/>
                <a:gd name="T47" fmla="*/ 2147483647 h 384"/>
                <a:gd name="T48" fmla="*/ 2147483647 w 663"/>
                <a:gd name="T49" fmla="*/ 2147483647 h 384"/>
                <a:gd name="T50" fmla="*/ 2147483647 w 663"/>
                <a:gd name="T51" fmla="*/ 2147483647 h 384"/>
                <a:gd name="T52" fmla="*/ 2147483647 w 663"/>
                <a:gd name="T53" fmla="*/ 2147483647 h 384"/>
                <a:gd name="T54" fmla="*/ 2147483647 w 663"/>
                <a:gd name="T55" fmla="*/ 2147483647 h 384"/>
                <a:gd name="T56" fmla="*/ 2147483647 w 663"/>
                <a:gd name="T57" fmla="*/ 2147483647 h 384"/>
                <a:gd name="T58" fmla="*/ 2147483647 w 663"/>
                <a:gd name="T59" fmla="*/ 2147483647 h 384"/>
                <a:gd name="T60" fmla="*/ 2147483647 w 663"/>
                <a:gd name="T61" fmla="*/ 2147483647 h 384"/>
                <a:gd name="T62" fmla="*/ 2147483647 w 663"/>
                <a:gd name="T63" fmla="*/ 2147483647 h 384"/>
                <a:gd name="T64" fmla="*/ 2147483647 w 663"/>
                <a:gd name="T65" fmla="*/ 2147483647 h 384"/>
                <a:gd name="T66" fmla="*/ 2147483647 w 663"/>
                <a:gd name="T67" fmla="*/ 2147483647 h 384"/>
                <a:gd name="T68" fmla="*/ 2147483647 w 663"/>
                <a:gd name="T69" fmla="*/ 2147483647 h 384"/>
                <a:gd name="T70" fmla="*/ 2147483647 w 663"/>
                <a:gd name="T71" fmla="*/ 2147483647 h 384"/>
                <a:gd name="T72" fmla="*/ 2147483647 w 663"/>
                <a:gd name="T73" fmla="*/ 2147483647 h 384"/>
                <a:gd name="T74" fmla="*/ 2147483647 w 663"/>
                <a:gd name="T75" fmla="*/ 2147483647 h 384"/>
                <a:gd name="T76" fmla="*/ 2147483647 w 663"/>
                <a:gd name="T77" fmla="*/ 2147483647 h 384"/>
                <a:gd name="T78" fmla="*/ 2147483647 w 663"/>
                <a:gd name="T79" fmla="*/ 2147483647 h 384"/>
                <a:gd name="T80" fmla="*/ 2147483647 w 663"/>
                <a:gd name="T81" fmla="*/ 2147483647 h 384"/>
                <a:gd name="T82" fmla="*/ 2147483647 w 663"/>
                <a:gd name="T83" fmla="*/ 2147483647 h 384"/>
                <a:gd name="T84" fmla="*/ 2147483647 w 663"/>
                <a:gd name="T85" fmla="*/ 2147483647 h 384"/>
                <a:gd name="T86" fmla="*/ 2147483647 w 663"/>
                <a:gd name="T87" fmla="*/ 2147483647 h 384"/>
                <a:gd name="T88" fmla="*/ 2147483647 w 663"/>
                <a:gd name="T89" fmla="*/ 2147483647 h 384"/>
                <a:gd name="T90" fmla="*/ 2147483647 w 663"/>
                <a:gd name="T91" fmla="*/ 2147483647 h 384"/>
                <a:gd name="T92" fmla="*/ 2147483647 w 663"/>
                <a:gd name="T93" fmla="*/ 2147483647 h 384"/>
                <a:gd name="T94" fmla="*/ 2147483647 w 663"/>
                <a:gd name="T95" fmla="*/ 2147483647 h 384"/>
                <a:gd name="T96" fmla="*/ 2147483647 w 663"/>
                <a:gd name="T97" fmla="*/ 2147483647 h 384"/>
                <a:gd name="T98" fmla="*/ 2147483647 w 663"/>
                <a:gd name="T99" fmla="*/ 2147483647 h 384"/>
                <a:gd name="T100" fmla="*/ 2147483647 w 663"/>
                <a:gd name="T101" fmla="*/ 2147483647 h 384"/>
                <a:gd name="T102" fmla="*/ 2147483647 w 663"/>
                <a:gd name="T103" fmla="*/ 2147483647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rgbClr val="1070B4"/>
            </a:solidFill>
            <a:ln w="6350" cap="rnd">
              <a:solidFill>
                <a:schemeClr val="bg1"/>
              </a:solidFill>
              <a:round/>
              <a:headEnd/>
              <a:tailEnd/>
            </a:ln>
          </p:spPr>
          <p:txBody>
            <a:bodyPr/>
            <a:lstStyle/>
            <a:p>
              <a:endParaRPr lang="en-US"/>
            </a:p>
          </p:txBody>
        </p:sp>
        <p:sp>
          <p:nvSpPr>
            <p:cNvPr id="20" name="Freeform 222"/>
            <p:cNvSpPr>
              <a:spLocks/>
            </p:cNvSpPr>
            <p:nvPr/>
          </p:nvSpPr>
          <p:spPr bwMode="auto">
            <a:xfrm>
              <a:off x="7486053" y="3409458"/>
              <a:ext cx="74612" cy="165100"/>
            </a:xfrm>
            <a:custGeom>
              <a:avLst/>
              <a:gdLst>
                <a:gd name="T0" fmla="*/ 0 w 48"/>
                <a:gd name="T1" fmla="*/ 2147483647 h 113"/>
                <a:gd name="T2" fmla="*/ 0 w 48"/>
                <a:gd name="T3" fmla="*/ 2147483647 h 113"/>
                <a:gd name="T4" fmla="*/ 2147483647 w 48"/>
                <a:gd name="T5" fmla="*/ 2147483647 h 113"/>
                <a:gd name="T6" fmla="*/ 2147483647 w 48"/>
                <a:gd name="T7" fmla="*/ 2147483647 h 113"/>
                <a:gd name="T8" fmla="*/ 2147483647 w 48"/>
                <a:gd name="T9" fmla="*/ 2147483647 h 113"/>
                <a:gd name="T10" fmla="*/ 2147483647 w 48"/>
                <a:gd name="T11" fmla="*/ 2147483647 h 113"/>
                <a:gd name="T12" fmla="*/ 2147483647 w 48"/>
                <a:gd name="T13" fmla="*/ 2147483647 h 113"/>
                <a:gd name="T14" fmla="*/ 2147483647 w 48"/>
                <a:gd name="T15" fmla="*/ 2147483647 h 113"/>
                <a:gd name="T16" fmla="*/ 2147483647 w 48"/>
                <a:gd name="T17" fmla="*/ 2147483647 h 113"/>
                <a:gd name="T18" fmla="*/ 2147483647 w 48"/>
                <a:gd name="T19" fmla="*/ 2147483647 h 113"/>
                <a:gd name="T20" fmla="*/ 2147483647 w 48"/>
                <a:gd name="T21" fmla="*/ 2147483647 h 113"/>
                <a:gd name="T22" fmla="*/ 2147483647 w 48"/>
                <a:gd name="T23" fmla="*/ 0 h 113"/>
                <a:gd name="T24" fmla="*/ 2147483647 w 48"/>
                <a:gd name="T25" fmla="*/ 2147483647 h 113"/>
                <a:gd name="T26" fmla="*/ 2147483647 w 48"/>
                <a:gd name="T27" fmla="*/ 2147483647 h 113"/>
                <a:gd name="T28" fmla="*/ 2147483647 w 48"/>
                <a:gd name="T29" fmla="*/ 2147483647 h 113"/>
                <a:gd name="T30" fmla="*/ 2147483647 w 48"/>
                <a:gd name="T31" fmla="*/ 2147483647 h 113"/>
                <a:gd name="T32" fmla="*/ 2147483647 w 48"/>
                <a:gd name="T33" fmla="*/ 2147483647 h 113"/>
                <a:gd name="T34" fmla="*/ 2147483647 w 48"/>
                <a:gd name="T35" fmla="*/ 2147483647 h 113"/>
                <a:gd name="T36" fmla="*/ 2147483647 w 48"/>
                <a:gd name="T37" fmla="*/ 2147483647 h 113"/>
                <a:gd name="T38" fmla="*/ 0 w 48"/>
                <a:gd name="T39" fmla="*/ 2147483647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427E93"/>
            </a:solidFill>
            <a:ln w="6350" cap="rnd">
              <a:solidFill>
                <a:schemeClr val="bg1"/>
              </a:solidFill>
              <a:round/>
              <a:headEnd/>
              <a:tailEnd/>
            </a:ln>
          </p:spPr>
          <p:txBody>
            <a:bodyPr/>
            <a:lstStyle/>
            <a:p>
              <a:endParaRPr lang="en-US"/>
            </a:p>
          </p:txBody>
        </p:sp>
        <p:sp>
          <p:nvSpPr>
            <p:cNvPr id="21" name="Freeform 223"/>
            <p:cNvSpPr>
              <a:spLocks/>
            </p:cNvSpPr>
            <p:nvPr/>
          </p:nvSpPr>
          <p:spPr bwMode="auto">
            <a:xfrm>
              <a:off x="6587528" y="3125295"/>
              <a:ext cx="603250" cy="569913"/>
            </a:xfrm>
            <a:custGeom>
              <a:avLst/>
              <a:gdLst>
                <a:gd name="T0" fmla="*/ 2147483647 w 383"/>
                <a:gd name="T1" fmla="*/ 2147483647 h 387"/>
                <a:gd name="T2" fmla="*/ 2147483647 w 383"/>
                <a:gd name="T3" fmla="*/ 2147483647 h 387"/>
                <a:gd name="T4" fmla="*/ 2147483647 w 383"/>
                <a:gd name="T5" fmla="*/ 2147483647 h 387"/>
                <a:gd name="T6" fmla="*/ 2147483647 w 383"/>
                <a:gd name="T7" fmla="*/ 2147483647 h 387"/>
                <a:gd name="T8" fmla="*/ 2147483647 w 383"/>
                <a:gd name="T9" fmla="*/ 2147483647 h 387"/>
                <a:gd name="T10" fmla="*/ 2147483647 w 383"/>
                <a:gd name="T11" fmla="*/ 2147483647 h 387"/>
                <a:gd name="T12" fmla="*/ 2147483647 w 383"/>
                <a:gd name="T13" fmla="*/ 2147483647 h 387"/>
                <a:gd name="T14" fmla="*/ 2147483647 w 383"/>
                <a:gd name="T15" fmla="*/ 2147483647 h 387"/>
                <a:gd name="T16" fmla="*/ 2147483647 w 383"/>
                <a:gd name="T17" fmla="*/ 2147483647 h 387"/>
                <a:gd name="T18" fmla="*/ 2147483647 w 383"/>
                <a:gd name="T19" fmla="*/ 2147483647 h 387"/>
                <a:gd name="T20" fmla="*/ 2147483647 w 383"/>
                <a:gd name="T21" fmla="*/ 2147483647 h 387"/>
                <a:gd name="T22" fmla="*/ 2147483647 w 383"/>
                <a:gd name="T23" fmla="*/ 2147483647 h 387"/>
                <a:gd name="T24" fmla="*/ 2147483647 w 383"/>
                <a:gd name="T25" fmla="*/ 2147483647 h 387"/>
                <a:gd name="T26" fmla="*/ 2147483647 w 383"/>
                <a:gd name="T27" fmla="*/ 2147483647 h 387"/>
                <a:gd name="T28" fmla="*/ 2147483647 w 383"/>
                <a:gd name="T29" fmla="*/ 2147483647 h 387"/>
                <a:gd name="T30" fmla="*/ 2147483647 w 383"/>
                <a:gd name="T31" fmla="*/ 2147483647 h 387"/>
                <a:gd name="T32" fmla="*/ 2147483647 w 383"/>
                <a:gd name="T33" fmla="*/ 2147483647 h 387"/>
                <a:gd name="T34" fmla="*/ 2147483647 w 383"/>
                <a:gd name="T35" fmla="*/ 2147483647 h 387"/>
                <a:gd name="T36" fmla="*/ 2147483647 w 383"/>
                <a:gd name="T37" fmla="*/ 2147483647 h 387"/>
                <a:gd name="T38" fmla="*/ 2147483647 w 383"/>
                <a:gd name="T39" fmla="*/ 2147483647 h 387"/>
                <a:gd name="T40" fmla="*/ 2147483647 w 383"/>
                <a:gd name="T41" fmla="*/ 2147483647 h 387"/>
                <a:gd name="T42" fmla="*/ 2147483647 w 383"/>
                <a:gd name="T43" fmla="*/ 2147483647 h 387"/>
                <a:gd name="T44" fmla="*/ 2147483647 w 383"/>
                <a:gd name="T45" fmla="*/ 2147483647 h 387"/>
                <a:gd name="T46" fmla="*/ 2147483647 w 383"/>
                <a:gd name="T47" fmla="*/ 2147483647 h 387"/>
                <a:gd name="T48" fmla="*/ 2147483647 w 383"/>
                <a:gd name="T49" fmla="*/ 2147483647 h 387"/>
                <a:gd name="T50" fmla="*/ 2147483647 w 383"/>
                <a:gd name="T51" fmla="*/ 2147483647 h 387"/>
                <a:gd name="T52" fmla="*/ 2147483647 w 383"/>
                <a:gd name="T53" fmla="*/ 2147483647 h 387"/>
                <a:gd name="T54" fmla="*/ 2147483647 w 383"/>
                <a:gd name="T55" fmla="*/ 2147483647 h 387"/>
                <a:gd name="T56" fmla="*/ 2147483647 w 383"/>
                <a:gd name="T57" fmla="*/ 2147483647 h 387"/>
                <a:gd name="T58" fmla="*/ 2147483647 w 383"/>
                <a:gd name="T59" fmla="*/ 2147483647 h 387"/>
                <a:gd name="T60" fmla="*/ 2147483647 w 383"/>
                <a:gd name="T61" fmla="*/ 2147483647 h 387"/>
                <a:gd name="T62" fmla="*/ 2147483647 w 383"/>
                <a:gd name="T63" fmla="*/ 2147483647 h 387"/>
                <a:gd name="T64" fmla="*/ 2147483647 w 383"/>
                <a:gd name="T65" fmla="*/ 2147483647 h 387"/>
                <a:gd name="T66" fmla="*/ 2147483647 w 383"/>
                <a:gd name="T67" fmla="*/ 2147483647 h 387"/>
                <a:gd name="T68" fmla="*/ 2147483647 w 383"/>
                <a:gd name="T69" fmla="*/ 2147483647 h 387"/>
                <a:gd name="T70" fmla="*/ 2147483647 w 383"/>
                <a:gd name="T71" fmla="*/ 2147483647 h 387"/>
                <a:gd name="T72" fmla="*/ 2147483647 w 383"/>
                <a:gd name="T73" fmla="*/ 2147483647 h 387"/>
                <a:gd name="T74" fmla="*/ 2147483647 w 383"/>
                <a:gd name="T75" fmla="*/ 2147483647 h 387"/>
                <a:gd name="T76" fmla="*/ 2147483647 w 383"/>
                <a:gd name="T77" fmla="*/ 2147483647 h 387"/>
                <a:gd name="T78" fmla="*/ 2147483647 w 383"/>
                <a:gd name="T79" fmla="*/ 2147483647 h 387"/>
                <a:gd name="T80" fmla="*/ 2147483647 w 383"/>
                <a:gd name="T81" fmla="*/ 2147483647 h 387"/>
                <a:gd name="T82" fmla="*/ 2147483647 w 383"/>
                <a:gd name="T83" fmla="*/ 2147483647 h 387"/>
                <a:gd name="T84" fmla="*/ 2147483647 w 383"/>
                <a:gd name="T85" fmla="*/ 2147483647 h 387"/>
                <a:gd name="T86" fmla="*/ 2147483647 w 383"/>
                <a:gd name="T87" fmla="*/ 2147483647 h 387"/>
                <a:gd name="T88" fmla="*/ 2147483647 w 383"/>
                <a:gd name="T89" fmla="*/ 2147483647 h 387"/>
                <a:gd name="T90" fmla="*/ 2147483647 w 383"/>
                <a:gd name="T91" fmla="*/ 2147483647 h 387"/>
                <a:gd name="T92" fmla="*/ 2147483647 w 383"/>
                <a:gd name="T93" fmla="*/ 2147483647 h 387"/>
                <a:gd name="T94" fmla="*/ 2147483647 w 383"/>
                <a:gd name="T95" fmla="*/ 2147483647 h 387"/>
                <a:gd name="T96" fmla="*/ 2147483647 w 383"/>
                <a:gd name="T97" fmla="*/ 2147483647 h 387"/>
                <a:gd name="T98" fmla="*/ 2147483647 w 383"/>
                <a:gd name="T99" fmla="*/ 2147483647 h 387"/>
                <a:gd name="T100" fmla="*/ 2147483647 w 383"/>
                <a:gd name="T101" fmla="*/ 2147483647 h 387"/>
                <a:gd name="T102" fmla="*/ 2147483647 w 383"/>
                <a:gd name="T103" fmla="*/ 2147483647 h 387"/>
                <a:gd name="T104" fmla="*/ 2147483647 w 383"/>
                <a:gd name="T105" fmla="*/ 2147483647 h 387"/>
                <a:gd name="T106" fmla="*/ 2147483647 w 383"/>
                <a:gd name="T107" fmla="*/ 2147483647 h 387"/>
                <a:gd name="T108" fmla="*/ 2147483647 w 383"/>
                <a:gd name="T109" fmla="*/ 2147483647 h 387"/>
                <a:gd name="T110" fmla="*/ 2147483647 w 383"/>
                <a:gd name="T111" fmla="*/ 2147483647 h 387"/>
                <a:gd name="T112" fmla="*/ 2147483647 w 383"/>
                <a:gd name="T113" fmla="*/ 2147483647 h 387"/>
                <a:gd name="T114" fmla="*/ 2147483647 w 383"/>
                <a:gd name="T115" fmla="*/ 2147483647 h 387"/>
                <a:gd name="T116" fmla="*/ 2147483647 w 383"/>
                <a:gd name="T117" fmla="*/ 2147483647 h 387"/>
                <a:gd name="T118" fmla="*/ 2147483647 w 383"/>
                <a:gd name="T119" fmla="*/ 2147483647 h 387"/>
                <a:gd name="T120" fmla="*/ 2147483647 w 383"/>
                <a:gd name="T121" fmla="*/ 2147483647 h 387"/>
                <a:gd name="T122" fmla="*/ 2147483647 w 383"/>
                <a:gd name="T123" fmla="*/ 2147483647 h 387"/>
                <a:gd name="T124" fmla="*/ 2147483647 w 383"/>
                <a:gd name="T125" fmla="*/ 2147483647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rgbClr val="55B1F1"/>
            </a:solidFill>
            <a:ln w="6350" cap="rnd">
              <a:solidFill>
                <a:schemeClr val="bg1"/>
              </a:solidFill>
              <a:round/>
              <a:headEnd/>
              <a:tailEnd/>
            </a:ln>
          </p:spPr>
          <p:txBody>
            <a:bodyPr/>
            <a:lstStyle/>
            <a:p>
              <a:endParaRPr lang="en-US" dirty="0"/>
            </a:p>
          </p:txBody>
        </p:sp>
        <p:sp>
          <p:nvSpPr>
            <p:cNvPr id="22" name="Freeform 224"/>
            <p:cNvSpPr>
              <a:spLocks/>
            </p:cNvSpPr>
            <p:nvPr/>
          </p:nvSpPr>
          <p:spPr bwMode="auto">
            <a:xfrm>
              <a:off x="2402878" y="2933208"/>
              <a:ext cx="741362" cy="881062"/>
            </a:xfrm>
            <a:custGeom>
              <a:avLst/>
              <a:gdLst>
                <a:gd name="T0" fmla="*/ 2147483647 w 470"/>
                <a:gd name="T1" fmla="*/ 2147483647 h 599"/>
                <a:gd name="T2" fmla="*/ 2147483647 w 470"/>
                <a:gd name="T3" fmla="*/ 2147483647 h 599"/>
                <a:gd name="T4" fmla="*/ 0 w 470"/>
                <a:gd name="T5" fmla="*/ 2147483647 h 599"/>
                <a:gd name="T6" fmla="*/ 2147483647 w 470"/>
                <a:gd name="T7" fmla="*/ 2147483647 h 599"/>
                <a:gd name="T8" fmla="*/ 2147483647 w 470"/>
                <a:gd name="T9" fmla="*/ 2147483647 h 599"/>
                <a:gd name="T10" fmla="*/ 2147483647 w 470"/>
                <a:gd name="T11" fmla="*/ 2147483647 h 599"/>
                <a:gd name="T12" fmla="*/ 2147483647 w 470"/>
                <a:gd name="T13" fmla="*/ 2147483647 h 599"/>
                <a:gd name="T14" fmla="*/ 2147483647 w 470"/>
                <a:gd name="T15" fmla="*/ 2147483647 h 599"/>
                <a:gd name="T16" fmla="*/ 2147483647 w 470"/>
                <a:gd name="T17" fmla="*/ 2147483647 h 599"/>
                <a:gd name="T18" fmla="*/ 2147483647 w 470"/>
                <a:gd name="T19" fmla="*/ 2147483647 h 599"/>
                <a:gd name="T20" fmla="*/ 2147483647 w 470"/>
                <a:gd name="T21" fmla="*/ 2147483647 h 599"/>
                <a:gd name="T22" fmla="*/ 2147483647 w 470"/>
                <a:gd name="T23" fmla="*/ 2147483647 h 599"/>
                <a:gd name="T24" fmla="*/ 2147483647 w 470"/>
                <a:gd name="T25" fmla="*/ 2147483647 h 599"/>
                <a:gd name="T26" fmla="*/ 2147483647 w 470"/>
                <a:gd name="T27" fmla="*/ 2147483647 h 599"/>
                <a:gd name="T28" fmla="*/ 2147483647 w 470"/>
                <a:gd name="T29" fmla="*/ 2147483647 h 599"/>
                <a:gd name="T30" fmla="*/ 2147483647 w 470"/>
                <a:gd name="T31" fmla="*/ 2147483647 h 599"/>
                <a:gd name="T32" fmla="*/ 2147483647 w 470"/>
                <a:gd name="T33" fmla="*/ 2147483647 h 599"/>
                <a:gd name="T34" fmla="*/ 2147483647 w 470"/>
                <a:gd name="T35" fmla="*/ 2147483647 h 599"/>
                <a:gd name="T36" fmla="*/ 2147483647 w 470"/>
                <a:gd name="T37" fmla="*/ 2147483647 h 599"/>
                <a:gd name="T38" fmla="*/ 2147483647 w 470"/>
                <a:gd name="T39" fmla="*/ 2147483647 h 599"/>
                <a:gd name="T40" fmla="*/ 2147483647 w 470"/>
                <a:gd name="T41" fmla="*/ 2147483647 h 599"/>
                <a:gd name="T42" fmla="*/ 2147483647 w 470"/>
                <a:gd name="T43" fmla="*/ 2147483647 h 599"/>
                <a:gd name="T44" fmla="*/ 2147483647 w 470"/>
                <a:gd name="T45" fmla="*/ 2147483647 h 599"/>
                <a:gd name="T46" fmla="*/ 2147483647 w 470"/>
                <a:gd name="T47" fmla="*/ 2147483647 h 599"/>
                <a:gd name="T48" fmla="*/ 2147483647 w 470"/>
                <a:gd name="T49" fmla="*/ 2147483647 h 599"/>
                <a:gd name="T50" fmla="*/ 2147483647 w 470"/>
                <a:gd name="T51" fmla="*/ 2147483647 h 599"/>
                <a:gd name="T52" fmla="*/ 2147483647 w 470"/>
                <a:gd name="T53" fmla="*/ 2147483647 h 599"/>
                <a:gd name="T54" fmla="*/ 2147483647 w 470"/>
                <a:gd name="T55" fmla="*/ 2147483647 h 599"/>
                <a:gd name="T56" fmla="*/ 2147483647 w 470"/>
                <a:gd name="T57" fmla="*/ 2147483647 h 599"/>
                <a:gd name="T58" fmla="*/ 2147483647 w 470"/>
                <a:gd name="T59" fmla="*/ 2147483647 h 599"/>
                <a:gd name="T60" fmla="*/ 2147483647 w 470"/>
                <a:gd name="T61" fmla="*/ 2147483647 h 599"/>
                <a:gd name="T62" fmla="*/ 2147483647 w 470"/>
                <a:gd name="T63" fmla="*/ 2147483647 h 599"/>
                <a:gd name="T64" fmla="*/ 2147483647 w 470"/>
                <a:gd name="T65" fmla="*/ 2147483647 h 599"/>
                <a:gd name="T66" fmla="*/ 2147483647 w 470"/>
                <a:gd name="T67" fmla="*/ 2147483647 h 599"/>
                <a:gd name="T68" fmla="*/ 2147483647 w 470"/>
                <a:gd name="T69" fmla="*/ 2147483647 h 599"/>
                <a:gd name="T70" fmla="*/ 2147483647 w 470"/>
                <a:gd name="T71" fmla="*/ 2147483647 h 599"/>
                <a:gd name="T72" fmla="*/ 2147483647 w 470"/>
                <a:gd name="T73" fmla="*/ 2147483647 h 599"/>
                <a:gd name="T74" fmla="*/ 2147483647 w 470"/>
                <a:gd name="T75" fmla="*/ 2147483647 h 599"/>
                <a:gd name="T76" fmla="*/ 2147483647 w 470"/>
                <a:gd name="T77" fmla="*/ 2147483647 h 599"/>
                <a:gd name="T78" fmla="*/ 2147483647 w 470"/>
                <a:gd name="T79" fmla="*/ 2147483647 h 599"/>
                <a:gd name="T80" fmla="*/ 2147483647 w 470"/>
                <a:gd name="T81" fmla="*/ 2147483647 h 599"/>
                <a:gd name="T82" fmla="*/ 2147483647 w 470"/>
                <a:gd name="T83" fmla="*/ 2147483647 h 599"/>
                <a:gd name="T84" fmla="*/ 2147483647 w 470"/>
                <a:gd name="T85" fmla="*/ 2147483647 h 599"/>
                <a:gd name="T86" fmla="*/ 2147483647 w 470"/>
                <a:gd name="T87" fmla="*/ 2147483647 h 599"/>
                <a:gd name="T88" fmla="*/ 2147483647 w 470"/>
                <a:gd name="T89" fmla="*/ 2147483647 h 599"/>
                <a:gd name="T90" fmla="*/ 2147483647 w 470"/>
                <a:gd name="T91" fmla="*/ 2147483647 h 599"/>
                <a:gd name="T92" fmla="*/ 2147483647 w 470"/>
                <a:gd name="T93" fmla="*/ 2147483647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rgbClr val="AAD8F8"/>
            </a:solidFill>
            <a:ln w="6350" cap="rnd">
              <a:solidFill>
                <a:schemeClr val="bg1"/>
              </a:solidFill>
              <a:round/>
              <a:headEnd/>
              <a:tailEnd/>
            </a:ln>
          </p:spPr>
          <p:txBody>
            <a:bodyPr/>
            <a:lstStyle/>
            <a:p>
              <a:endParaRPr lang="en-US"/>
            </a:p>
          </p:txBody>
        </p:sp>
        <p:sp>
          <p:nvSpPr>
            <p:cNvPr id="23" name="Freeform 225"/>
            <p:cNvSpPr>
              <a:spLocks/>
            </p:cNvSpPr>
            <p:nvPr/>
          </p:nvSpPr>
          <p:spPr bwMode="auto">
            <a:xfrm>
              <a:off x="1478953" y="1658445"/>
              <a:ext cx="904875" cy="598488"/>
            </a:xfrm>
            <a:custGeom>
              <a:avLst/>
              <a:gdLst>
                <a:gd name="T0" fmla="*/ 2147483647 w 574"/>
                <a:gd name="T1" fmla="*/ 2147483647 h 407"/>
                <a:gd name="T2" fmla="*/ 2147483647 w 574"/>
                <a:gd name="T3" fmla="*/ 2147483647 h 407"/>
                <a:gd name="T4" fmla="*/ 2147483647 w 574"/>
                <a:gd name="T5" fmla="*/ 2147483647 h 407"/>
                <a:gd name="T6" fmla="*/ 2147483647 w 574"/>
                <a:gd name="T7" fmla="*/ 2147483647 h 407"/>
                <a:gd name="T8" fmla="*/ 2147483647 w 574"/>
                <a:gd name="T9" fmla="*/ 2147483647 h 407"/>
                <a:gd name="T10" fmla="*/ 2147483647 w 574"/>
                <a:gd name="T11" fmla="*/ 2147483647 h 407"/>
                <a:gd name="T12" fmla="*/ 2147483647 w 574"/>
                <a:gd name="T13" fmla="*/ 2147483647 h 407"/>
                <a:gd name="T14" fmla="*/ 2147483647 w 574"/>
                <a:gd name="T15" fmla="*/ 2147483647 h 407"/>
                <a:gd name="T16" fmla="*/ 2147483647 w 574"/>
                <a:gd name="T17" fmla="*/ 2147483647 h 407"/>
                <a:gd name="T18" fmla="*/ 2147483647 w 574"/>
                <a:gd name="T19" fmla="*/ 2147483647 h 407"/>
                <a:gd name="T20" fmla="*/ 2147483647 w 574"/>
                <a:gd name="T21" fmla="*/ 2147483647 h 407"/>
                <a:gd name="T22" fmla="*/ 2147483647 w 574"/>
                <a:gd name="T23" fmla="*/ 2147483647 h 407"/>
                <a:gd name="T24" fmla="*/ 2147483647 w 574"/>
                <a:gd name="T25" fmla="*/ 2147483647 h 407"/>
                <a:gd name="T26" fmla="*/ 2147483647 w 574"/>
                <a:gd name="T27" fmla="*/ 2147483647 h 407"/>
                <a:gd name="T28" fmla="*/ 2147483647 w 574"/>
                <a:gd name="T29" fmla="*/ 2147483647 h 407"/>
                <a:gd name="T30" fmla="*/ 2147483647 w 574"/>
                <a:gd name="T31" fmla="*/ 2147483647 h 407"/>
                <a:gd name="T32" fmla="*/ 2147483647 w 574"/>
                <a:gd name="T33" fmla="*/ 2147483647 h 407"/>
                <a:gd name="T34" fmla="*/ 2147483647 w 574"/>
                <a:gd name="T35" fmla="*/ 2147483647 h 407"/>
                <a:gd name="T36" fmla="*/ 2147483647 w 574"/>
                <a:gd name="T37" fmla="*/ 2147483647 h 407"/>
                <a:gd name="T38" fmla="*/ 2147483647 w 574"/>
                <a:gd name="T39" fmla="*/ 2147483647 h 407"/>
                <a:gd name="T40" fmla="*/ 0 w 574"/>
                <a:gd name="T41" fmla="*/ 2147483647 h 407"/>
                <a:gd name="T42" fmla="*/ 2147483647 w 574"/>
                <a:gd name="T43" fmla="*/ 2147483647 h 407"/>
                <a:gd name="T44" fmla="*/ 2147483647 w 574"/>
                <a:gd name="T45" fmla="*/ 2147483647 h 407"/>
                <a:gd name="T46" fmla="*/ 2147483647 w 574"/>
                <a:gd name="T47" fmla="*/ 2147483647 h 407"/>
                <a:gd name="T48" fmla="*/ 2147483647 w 574"/>
                <a:gd name="T49" fmla="*/ 2147483647 h 407"/>
                <a:gd name="T50" fmla="*/ 2147483647 w 574"/>
                <a:gd name="T51" fmla="*/ 2147483647 h 407"/>
                <a:gd name="T52" fmla="*/ 2147483647 w 574"/>
                <a:gd name="T53" fmla="*/ 2147483647 h 407"/>
                <a:gd name="T54" fmla="*/ 2147483647 w 574"/>
                <a:gd name="T55" fmla="*/ 2147483647 h 407"/>
                <a:gd name="T56" fmla="*/ 2147483647 w 574"/>
                <a:gd name="T57" fmla="*/ 2147483647 h 407"/>
                <a:gd name="T58" fmla="*/ 2147483647 w 574"/>
                <a:gd name="T59" fmla="*/ 2147483647 h 407"/>
                <a:gd name="T60" fmla="*/ 2147483647 w 574"/>
                <a:gd name="T61" fmla="*/ 2147483647 h 407"/>
                <a:gd name="T62" fmla="*/ 2147483647 w 574"/>
                <a:gd name="T63" fmla="*/ 2147483647 h 407"/>
                <a:gd name="T64" fmla="*/ 2147483647 w 574"/>
                <a:gd name="T65" fmla="*/ 2147483647 h 407"/>
                <a:gd name="T66" fmla="*/ 2147483647 w 574"/>
                <a:gd name="T67" fmla="*/ 2147483647 h 407"/>
                <a:gd name="T68" fmla="*/ 2147483647 w 574"/>
                <a:gd name="T69" fmla="*/ 2147483647 h 407"/>
                <a:gd name="T70" fmla="*/ 2147483647 w 574"/>
                <a:gd name="T71" fmla="*/ 2147483647 h 407"/>
                <a:gd name="T72" fmla="*/ 2147483647 w 574"/>
                <a:gd name="T73" fmla="*/ 2147483647 h 407"/>
                <a:gd name="T74" fmla="*/ 2147483647 w 574"/>
                <a:gd name="T75" fmla="*/ 2147483647 h 407"/>
                <a:gd name="T76" fmla="*/ 2147483647 w 574"/>
                <a:gd name="T77" fmla="*/ 2147483647 h 407"/>
                <a:gd name="T78" fmla="*/ 2147483647 w 574"/>
                <a:gd name="T79" fmla="*/ 2147483647 h 407"/>
                <a:gd name="T80" fmla="*/ 2147483647 w 574"/>
                <a:gd name="T81" fmla="*/ 2147483647 h 407"/>
                <a:gd name="T82" fmla="*/ 2147483647 w 574"/>
                <a:gd name="T83" fmla="*/ 2147483647 h 407"/>
                <a:gd name="T84" fmla="*/ 2147483647 w 574"/>
                <a:gd name="T85" fmla="*/ 2147483647 h 407"/>
                <a:gd name="T86" fmla="*/ 2147483647 w 574"/>
                <a:gd name="T87" fmla="*/ 2147483647 h 407"/>
                <a:gd name="T88" fmla="*/ 2147483647 w 574"/>
                <a:gd name="T89" fmla="*/ 2147483647 h 407"/>
                <a:gd name="T90" fmla="*/ 2147483647 w 574"/>
                <a:gd name="T91" fmla="*/ 2147483647 h 407"/>
                <a:gd name="T92" fmla="*/ 2147483647 w 574"/>
                <a:gd name="T93" fmla="*/ 2147483647 h 407"/>
                <a:gd name="T94" fmla="*/ 2147483647 w 574"/>
                <a:gd name="T95" fmla="*/ 2147483647 h 407"/>
                <a:gd name="T96" fmla="*/ 2147483647 w 574"/>
                <a:gd name="T97" fmla="*/ 2147483647 h 407"/>
                <a:gd name="T98" fmla="*/ 2147483647 w 574"/>
                <a:gd name="T99" fmla="*/ 2147483647 h 407"/>
                <a:gd name="T100" fmla="*/ 2147483647 w 574"/>
                <a:gd name="T101" fmla="*/ 2147483647 h 407"/>
                <a:gd name="T102" fmla="*/ 2147483647 w 574"/>
                <a:gd name="T103" fmla="*/ 2147483647 h 407"/>
                <a:gd name="T104" fmla="*/ 2147483647 w 574"/>
                <a:gd name="T105" fmla="*/ 0 h 407"/>
                <a:gd name="T106" fmla="*/ 2147483647 w 574"/>
                <a:gd name="T107" fmla="*/ 2147483647 h 407"/>
                <a:gd name="T108" fmla="*/ 2147483647 w 574"/>
                <a:gd name="T109" fmla="*/ 2147483647 h 407"/>
                <a:gd name="T110" fmla="*/ 2147483647 w 574"/>
                <a:gd name="T111" fmla="*/ 2147483647 h 407"/>
                <a:gd name="T112" fmla="*/ 2147483647 w 574"/>
                <a:gd name="T113" fmla="*/ 2147483647 h 407"/>
                <a:gd name="T114" fmla="*/ 2147483647 w 574"/>
                <a:gd name="T115" fmla="*/ 2147483647 h 407"/>
                <a:gd name="T116" fmla="*/ 2147483647 w 574"/>
                <a:gd name="T117" fmla="*/ 2147483647 h 407"/>
                <a:gd name="T118" fmla="*/ 2147483647 w 574"/>
                <a:gd name="T119" fmla="*/ 2147483647 h 407"/>
                <a:gd name="T120" fmla="*/ 2147483647 w 574"/>
                <a:gd name="T121" fmla="*/ 2147483647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rgbClr val="1070B4"/>
            </a:solidFill>
            <a:ln w="6350" cap="rnd">
              <a:noFill/>
              <a:round/>
              <a:headEnd/>
              <a:tailEnd/>
            </a:ln>
          </p:spPr>
          <p:txBody>
            <a:bodyPr/>
            <a:lstStyle/>
            <a:p>
              <a:endParaRPr lang="en-US"/>
            </a:p>
          </p:txBody>
        </p:sp>
        <p:sp>
          <p:nvSpPr>
            <p:cNvPr id="24" name="Freeform 226"/>
            <p:cNvSpPr>
              <a:spLocks/>
            </p:cNvSpPr>
            <p:nvPr/>
          </p:nvSpPr>
          <p:spPr bwMode="auto">
            <a:xfrm>
              <a:off x="1685328" y="1696545"/>
              <a:ext cx="52387" cy="39688"/>
            </a:xfrm>
            <a:custGeom>
              <a:avLst/>
              <a:gdLst>
                <a:gd name="T0" fmla="*/ 2147483647 w 33"/>
                <a:gd name="T1" fmla="*/ 0 h 27"/>
                <a:gd name="T2" fmla="*/ 2147483647 w 33"/>
                <a:gd name="T3" fmla="*/ 2147483647 h 27"/>
                <a:gd name="T4" fmla="*/ 2147483647 w 33"/>
                <a:gd name="T5" fmla="*/ 2147483647 h 27"/>
                <a:gd name="T6" fmla="*/ 2147483647 w 33"/>
                <a:gd name="T7" fmla="*/ 2147483647 h 27"/>
                <a:gd name="T8" fmla="*/ 2147483647 w 33"/>
                <a:gd name="T9" fmla="*/ 2147483647 h 27"/>
                <a:gd name="T10" fmla="*/ 2147483647 w 33"/>
                <a:gd name="T11" fmla="*/ 2147483647 h 27"/>
                <a:gd name="T12" fmla="*/ 2147483647 w 33"/>
                <a:gd name="T13" fmla="*/ 2147483647 h 27"/>
                <a:gd name="T14" fmla="*/ 0 w 33"/>
                <a:gd name="T15" fmla="*/ 2147483647 h 27"/>
                <a:gd name="T16" fmla="*/ 2147483647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chemeClr val="tx1"/>
              </a:solidFill>
              <a:round/>
              <a:headEnd/>
              <a:tailEnd/>
            </a:ln>
          </p:spPr>
          <p:txBody>
            <a:bodyPr/>
            <a:lstStyle/>
            <a:p>
              <a:endParaRPr lang="en-US"/>
            </a:p>
          </p:txBody>
        </p:sp>
        <p:sp>
          <p:nvSpPr>
            <p:cNvPr id="25" name="Freeform 227"/>
            <p:cNvSpPr>
              <a:spLocks/>
            </p:cNvSpPr>
            <p:nvPr/>
          </p:nvSpPr>
          <p:spPr bwMode="auto">
            <a:xfrm>
              <a:off x="2890240" y="2514108"/>
              <a:ext cx="931863" cy="712787"/>
            </a:xfrm>
            <a:custGeom>
              <a:avLst/>
              <a:gdLst>
                <a:gd name="T0" fmla="*/ 2147483647 w 590"/>
                <a:gd name="T1" fmla="*/ 2147483647 h 485"/>
                <a:gd name="T2" fmla="*/ 2147483647 w 590"/>
                <a:gd name="T3" fmla="*/ 2147483647 h 485"/>
                <a:gd name="T4" fmla="*/ 2147483647 w 590"/>
                <a:gd name="T5" fmla="*/ 2147483647 h 485"/>
                <a:gd name="T6" fmla="*/ 2147483647 w 590"/>
                <a:gd name="T7" fmla="*/ 2147483647 h 485"/>
                <a:gd name="T8" fmla="*/ 2147483647 w 590"/>
                <a:gd name="T9" fmla="*/ 2147483647 h 485"/>
                <a:gd name="T10" fmla="*/ 2147483647 w 590"/>
                <a:gd name="T11" fmla="*/ 2147483647 h 485"/>
                <a:gd name="T12" fmla="*/ 2147483647 w 590"/>
                <a:gd name="T13" fmla="*/ 2147483647 h 485"/>
                <a:gd name="T14" fmla="*/ 2147483647 w 590"/>
                <a:gd name="T15" fmla="*/ 2147483647 h 485"/>
                <a:gd name="T16" fmla="*/ 0 w 590"/>
                <a:gd name="T17" fmla="*/ 2147483647 h 485"/>
                <a:gd name="T18" fmla="*/ 2147483647 w 590"/>
                <a:gd name="T19" fmla="*/ 2147483647 h 485"/>
                <a:gd name="T20" fmla="*/ 2147483647 w 590"/>
                <a:gd name="T21" fmla="*/ 2147483647 h 485"/>
                <a:gd name="T22" fmla="*/ 2147483647 w 590"/>
                <a:gd name="T23" fmla="*/ 2147483647 h 485"/>
                <a:gd name="T24" fmla="*/ 2147483647 w 590"/>
                <a:gd name="T25" fmla="*/ 2147483647 h 485"/>
                <a:gd name="T26" fmla="*/ 2147483647 w 590"/>
                <a:gd name="T27" fmla="*/ 2147483647 h 485"/>
                <a:gd name="T28" fmla="*/ 2147483647 w 590"/>
                <a:gd name="T29" fmla="*/ 2147483647 h 485"/>
                <a:gd name="T30" fmla="*/ 2147483647 w 590"/>
                <a:gd name="T31" fmla="*/ 2147483647 h 485"/>
                <a:gd name="T32" fmla="*/ 2147483647 w 590"/>
                <a:gd name="T33" fmla="*/ 2147483647 h 485"/>
                <a:gd name="T34" fmla="*/ 2147483647 w 590"/>
                <a:gd name="T35" fmla="*/ 2147483647 h 485"/>
                <a:gd name="T36" fmla="*/ 2147483647 w 590"/>
                <a:gd name="T37" fmla="*/ 2147483647 h 485"/>
                <a:gd name="T38" fmla="*/ 2147483647 w 590"/>
                <a:gd name="T39" fmla="*/ 2147483647 h 485"/>
                <a:gd name="T40" fmla="*/ 2147483647 w 590"/>
                <a:gd name="T41" fmla="*/ 2147483647 h 485"/>
                <a:gd name="T42" fmla="*/ 2147483647 w 590"/>
                <a:gd name="T43" fmla="*/ 2147483647 h 485"/>
                <a:gd name="T44" fmla="*/ 2147483647 w 590"/>
                <a:gd name="T45" fmla="*/ 2147483647 h 485"/>
                <a:gd name="T46" fmla="*/ 2147483647 w 590"/>
                <a:gd name="T47" fmla="*/ 2147483647 h 485"/>
                <a:gd name="T48" fmla="*/ 2147483647 w 590"/>
                <a:gd name="T49" fmla="*/ 2147483647 h 485"/>
                <a:gd name="T50" fmla="*/ 2147483647 w 590"/>
                <a:gd name="T51" fmla="*/ 2147483647 h 485"/>
                <a:gd name="T52" fmla="*/ 2147483647 w 590"/>
                <a:gd name="T53" fmla="*/ 2147483647 h 485"/>
                <a:gd name="T54" fmla="*/ 2147483647 w 590"/>
                <a:gd name="T55" fmla="*/ 2147483647 h 485"/>
                <a:gd name="T56" fmla="*/ 2147483647 w 590"/>
                <a:gd name="T57" fmla="*/ 2147483647 h 485"/>
                <a:gd name="T58" fmla="*/ 2147483647 w 590"/>
                <a:gd name="T59" fmla="*/ 2147483647 h 485"/>
                <a:gd name="T60" fmla="*/ 2147483647 w 590"/>
                <a:gd name="T61" fmla="*/ 2147483647 h 485"/>
                <a:gd name="T62" fmla="*/ 2147483647 w 590"/>
                <a:gd name="T63" fmla="*/ 2147483647 h 485"/>
                <a:gd name="T64" fmla="*/ 2147483647 w 590"/>
                <a:gd name="T65" fmla="*/ 2147483647 h 485"/>
                <a:gd name="T66" fmla="*/ 2147483647 w 590"/>
                <a:gd name="T67" fmla="*/ 2147483647 h 485"/>
                <a:gd name="T68" fmla="*/ 2147483647 w 590"/>
                <a:gd name="T69" fmla="*/ 2147483647 h 485"/>
                <a:gd name="T70" fmla="*/ 2147483647 w 590"/>
                <a:gd name="T71" fmla="*/ 2147483647 h 485"/>
                <a:gd name="T72" fmla="*/ 2147483647 w 590"/>
                <a:gd name="T73" fmla="*/ 2147483647 h 485"/>
                <a:gd name="T74" fmla="*/ 2147483647 w 590"/>
                <a:gd name="T75" fmla="*/ 2147483647 h 485"/>
                <a:gd name="T76" fmla="*/ 2147483647 w 590"/>
                <a:gd name="T77" fmla="*/ 2147483647 h 485"/>
                <a:gd name="T78" fmla="*/ 2147483647 w 590"/>
                <a:gd name="T79" fmla="*/ 2147483647 h 485"/>
                <a:gd name="T80" fmla="*/ 2147483647 w 590"/>
                <a:gd name="T81" fmla="*/ 2147483647 h 485"/>
                <a:gd name="T82" fmla="*/ 2147483647 w 590"/>
                <a:gd name="T83" fmla="*/ 2147483647 h 485"/>
                <a:gd name="T84" fmla="*/ 2147483647 w 590"/>
                <a:gd name="T85" fmla="*/ 2147483647 h 485"/>
                <a:gd name="T86" fmla="*/ 2147483647 w 590"/>
                <a:gd name="T87" fmla="*/ 2147483647 h 485"/>
                <a:gd name="T88" fmla="*/ 2147483647 w 590"/>
                <a:gd name="T89" fmla="*/ 2147483647 h 485"/>
                <a:gd name="T90" fmla="*/ 2147483647 w 590"/>
                <a:gd name="T91" fmla="*/ 2147483647 h 485"/>
                <a:gd name="T92" fmla="*/ 2147483647 w 590"/>
                <a:gd name="T93" fmla="*/ 2147483647 h 485"/>
                <a:gd name="T94" fmla="*/ 2147483647 w 590"/>
                <a:gd name="T95" fmla="*/ 2147483647 h 485"/>
                <a:gd name="T96" fmla="*/ 2147483647 w 590"/>
                <a:gd name="T97" fmla="*/ 2147483647 h 485"/>
                <a:gd name="T98" fmla="*/ 2147483647 w 590"/>
                <a:gd name="T99" fmla="*/ 2147483647 h 485"/>
                <a:gd name="T100" fmla="*/ 2147483647 w 590"/>
                <a:gd name="T101" fmla="*/ 2147483647 h 485"/>
                <a:gd name="T102" fmla="*/ 2147483647 w 590"/>
                <a:gd name="T103" fmla="*/ 2147483647 h 485"/>
                <a:gd name="T104" fmla="*/ 2147483647 w 590"/>
                <a:gd name="T105" fmla="*/ 2147483647 h 485"/>
                <a:gd name="T106" fmla="*/ 2147483647 w 590"/>
                <a:gd name="T107" fmla="*/ 2147483647 h 485"/>
                <a:gd name="T108" fmla="*/ 2147483647 w 590"/>
                <a:gd name="T109" fmla="*/ 2147483647 h 485"/>
                <a:gd name="T110" fmla="*/ 2147483647 w 590"/>
                <a:gd name="T111" fmla="*/ 2147483647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rgbClr val="1070B4"/>
            </a:solidFill>
            <a:ln w="6350" cap="rnd">
              <a:solidFill>
                <a:schemeClr val="bg1"/>
              </a:solidFill>
              <a:round/>
              <a:headEnd/>
              <a:tailEnd/>
            </a:ln>
          </p:spPr>
          <p:txBody>
            <a:bodyPr/>
            <a:lstStyle/>
            <a:p>
              <a:endParaRPr lang="en-US"/>
            </a:p>
          </p:txBody>
        </p:sp>
        <p:sp>
          <p:nvSpPr>
            <p:cNvPr id="26" name="Freeform 228"/>
            <p:cNvSpPr>
              <a:spLocks/>
            </p:cNvSpPr>
            <p:nvPr/>
          </p:nvSpPr>
          <p:spPr bwMode="auto">
            <a:xfrm>
              <a:off x="5168303" y="2268840"/>
              <a:ext cx="717550" cy="706437"/>
            </a:xfrm>
            <a:custGeom>
              <a:avLst/>
              <a:gdLst>
                <a:gd name="T0" fmla="*/ 2147483647 w 454"/>
                <a:gd name="T1" fmla="*/ 2147483647 h 479"/>
                <a:gd name="T2" fmla="*/ 2147483647 w 454"/>
                <a:gd name="T3" fmla="*/ 2147483647 h 479"/>
                <a:gd name="T4" fmla="*/ 2147483647 w 454"/>
                <a:gd name="T5" fmla="*/ 2147483647 h 479"/>
                <a:gd name="T6" fmla="*/ 2147483647 w 454"/>
                <a:gd name="T7" fmla="*/ 2147483647 h 479"/>
                <a:gd name="T8" fmla="*/ 2147483647 w 454"/>
                <a:gd name="T9" fmla="*/ 2147483647 h 479"/>
                <a:gd name="T10" fmla="*/ 2147483647 w 454"/>
                <a:gd name="T11" fmla="*/ 2147483647 h 479"/>
                <a:gd name="T12" fmla="*/ 2147483647 w 454"/>
                <a:gd name="T13" fmla="*/ 2147483647 h 479"/>
                <a:gd name="T14" fmla="*/ 2147483647 w 454"/>
                <a:gd name="T15" fmla="*/ 2147483647 h 479"/>
                <a:gd name="T16" fmla="*/ 2147483647 w 454"/>
                <a:gd name="T17" fmla="*/ 2147483647 h 479"/>
                <a:gd name="T18" fmla="*/ 2147483647 w 454"/>
                <a:gd name="T19" fmla="*/ 2147483647 h 479"/>
                <a:gd name="T20" fmla="*/ 2147483647 w 454"/>
                <a:gd name="T21" fmla="*/ 2147483647 h 479"/>
                <a:gd name="T22" fmla="*/ 2147483647 w 454"/>
                <a:gd name="T23" fmla="*/ 2147483647 h 479"/>
                <a:gd name="T24" fmla="*/ 2147483647 w 454"/>
                <a:gd name="T25" fmla="*/ 2147483647 h 479"/>
                <a:gd name="T26" fmla="*/ 2147483647 w 454"/>
                <a:gd name="T27" fmla="*/ 2147483647 h 479"/>
                <a:gd name="T28" fmla="*/ 2147483647 w 454"/>
                <a:gd name="T29" fmla="*/ 2147483647 h 479"/>
                <a:gd name="T30" fmla="*/ 2147483647 w 454"/>
                <a:gd name="T31" fmla="*/ 2147483647 h 479"/>
                <a:gd name="T32" fmla="*/ 2147483647 w 454"/>
                <a:gd name="T33" fmla="*/ 2147483647 h 479"/>
                <a:gd name="T34" fmla="*/ 2147483647 w 454"/>
                <a:gd name="T35" fmla="*/ 2147483647 h 479"/>
                <a:gd name="T36" fmla="*/ 2147483647 w 454"/>
                <a:gd name="T37" fmla="*/ 2147483647 h 479"/>
                <a:gd name="T38" fmla="*/ 2147483647 w 454"/>
                <a:gd name="T39" fmla="*/ 2147483647 h 479"/>
                <a:gd name="T40" fmla="*/ 2147483647 w 454"/>
                <a:gd name="T41" fmla="*/ 2147483647 h 479"/>
                <a:gd name="T42" fmla="*/ 2147483647 w 454"/>
                <a:gd name="T43" fmla="*/ 2147483647 h 479"/>
                <a:gd name="T44" fmla="*/ 2147483647 w 454"/>
                <a:gd name="T45" fmla="*/ 2147483647 h 479"/>
                <a:gd name="T46" fmla="*/ 0 w 454"/>
                <a:gd name="T47" fmla="*/ 2147483647 h 479"/>
                <a:gd name="T48" fmla="*/ 2147483647 w 454"/>
                <a:gd name="T49" fmla="*/ 2147483647 h 479"/>
                <a:gd name="T50" fmla="*/ 2147483647 w 454"/>
                <a:gd name="T51" fmla="*/ 2147483647 h 479"/>
                <a:gd name="T52" fmla="*/ 2147483647 w 454"/>
                <a:gd name="T53" fmla="*/ 2147483647 h 479"/>
                <a:gd name="T54" fmla="*/ 2147483647 w 454"/>
                <a:gd name="T55" fmla="*/ 2147483647 h 479"/>
                <a:gd name="T56" fmla="*/ 2147483647 w 454"/>
                <a:gd name="T57" fmla="*/ 2147483647 h 479"/>
                <a:gd name="T58" fmla="*/ 2147483647 w 454"/>
                <a:gd name="T59" fmla="*/ 0 h 479"/>
                <a:gd name="T60" fmla="*/ 2147483647 w 454"/>
                <a:gd name="T61" fmla="*/ 2147483647 h 479"/>
                <a:gd name="T62" fmla="*/ 2147483647 w 454"/>
                <a:gd name="T63" fmla="*/ 2147483647 h 479"/>
                <a:gd name="T64" fmla="*/ 2147483647 w 454"/>
                <a:gd name="T65" fmla="*/ 2147483647 h 479"/>
                <a:gd name="T66" fmla="*/ 2147483647 w 454"/>
                <a:gd name="T67" fmla="*/ 2147483647 h 479"/>
                <a:gd name="T68" fmla="*/ 2147483647 w 454"/>
                <a:gd name="T69" fmla="*/ 2147483647 h 479"/>
                <a:gd name="T70" fmla="*/ 2147483647 w 454"/>
                <a:gd name="T71" fmla="*/ 2147483647 h 479"/>
                <a:gd name="T72" fmla="*/ 2147483647 w 454"/>
                <a:gd name="T73" fmla="*/ 2147483647 h 479"/>
                <a:gd name="T74" fmla="*/ 2147483647 w 454"/>
                <a:gd name="T75" fmla="*/ 2147483647 h 479"/>
                <a:gd name="T76" fmla="*/ 2147483647 w 454"/>
                <a:gd name="T77" fmla="*/ 2147483647 h 479"/>
                <a:gd name="T78" fmla="*/ 2147483647 w 454"/>
                <a:gd name="T79" fmla="*/ 2147483647 h 479"/>
                <a:gd name="T80" fmla="*/ 2147483647 w 454"/>
                <a:gd name="T81" fmla="*/ 2147483647 h 479"/>
                <a:gd name="T82" fmla="*/ 2147483647 w 454"/>
                <a:gd name="T83" fmla="*/ 2147483647 h 479"/>
                <a:gd name="T84" fmla="*/ 2147483647 w 454"/>
                <a:gd name="T85" fmla="*/ 2147483647 h 479"/>
                <a:gd name="T86" fmla="*/ 2147483647 w 454"/>
                <a:gd name="T87" fmla="*/ 2147483647 h 479"/>
                <a:gd name="T88" fmla="*/ 2147483647 w 454"/>
                <a:gd name="T89" fmla="*/ 2147483647 h 479"/>
                <a:gd name="T90" fmla="*/ 2147483647 w 454"/>
                <a:gd name="T91" fmla="*/ 2147483647 h 479"/>
                <a:gd name="T92" fmla="*/ 2147483647 w 454"/>
                <a:gd name="T93" fmla="*/ 2147483647 h 479"/>
                <a:gd name="T94" fmla="*/ 2147483647 w 454"/>
                <a:gd name="T95" fmla="*/ 2147483647 h 479"/>
                <a:gd name="T96" fmla="*/ 2147483647 w 454"/>
                <a:gd name="T97" fmla="*/ 2147483647 h 479"/>
                <a:gd name="T98" fmla="*/ 2147483647 w 454"/>
                <a:gd name="T99" fmla="*/ 2147483647 h 479"/>
                <a:gd name="T100" fmla="*/ 2147483647 w 454"/>
                <a:gd name="T101" fmla="*/ 2147483647 h 479"/>
                <a:gd name="T102" fmla="*/ 2147483647 w 454"/>
                <a:gd name="T103" fmla="*/ 2147483647 h 479"/>
                <a:gd name="T104" fmla="*/ 2147483647 w 454"/>
                <a:gd name="T105" fmla="*/ 2147483647 h 479"/>
                <a:gd name="T106" fmla="*/ 2147483647 w 454"/>
                <a:gd name="T107" fmla="*/ 2147483647 h 479"/>
                <a:gd name="T108" fmla="*/ 2147483647 w 454"/>
                <a:gd name="T109" fmla="*/ 2147483647 h 479"/>
                <a:gd name="T110" fmla="*/ 2147483647 w 454"/>
                <a:gd name="T111" fmla="*/ 2147483647 h 479"/>
                <a:gd name="T112" fmla="*/ 2147483647 w 454"/>
                <a:gd name="T113" fmla="*/ 2147483647 h 479"/>
                <a:gd name="T114" fmla="*/ 2147483647 w 454"/>
                <a:gd name="T115" fmla="*/ 2147483647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rgbClr val="1070B4"/>
            </a:solidFill>
            <a:ln w="6350" cap="rnd">
              <a:solidFill>
                <a:schemeClr val="bg1"/>
              </a:solidFill>
              <a:round/>
              <a:headEnd/>
              <a:tailEnd/>
            </a:ln>
          </p:spPr>
          <p:txBody>
            <a:bodyPr/>
            <a:lstStyle/>
            <a:p>
              <a:endParaRPr lang="en-US"/>
            </a:p>
          </p:txBody>
        </p:sp>
        <p:sp>
          <p:nvSpPr>
            <p:cNvPr id="27" name="Freeform 229"/>
            <p:cNvSpPr>
              <a:spLocks/>
            </p:cNvSpPr>
            <p:nvPr/>
          </p:nvSpPr>
          <p:spPr bwMode="auto">
            <a:xfrm>
              <a:off x="5393728" y="2947495"/>
              <a:ext cx="546100" cy="896938"/>
            </a:xfrm>
            <a:custGeom>
              <a:avLst/>
              <a:gdLst>
                <a:gd name="T0" fmla="*/ 2147483647 w 346"/>
                <a:gd name="T1" fmla="*/ 2147483647 h 609"/>
                <a:gd name="T2" fmla="*/ 2147483647 w 346"/>
                <a:gd name="T3" fmla="*/ 2147483647 h 609"/>
                <a:gd name="T4" fmla="*/ 2147483647 w 346"/>
                <a:gd name="T5" fmla="*/ 2147483647 h 609"/>
                <a:gd name="T6" fmla="*/ 2147483647 w 346"/>
                <a:gd name="T7" fmla="*/ 2147483647 h 609"/>
                <a:gd name="T8" fmla="*/ 2147483647 w 346"/>
                <a:gd name="T9" fmla="*/ 2147483647 h 609"/>
                <a:gd name="T10" fmla="*/ 2147483647 w 346"/>
                <a:gd name="T11" fmla="*/ 2147483647 h 609"/>
                <a:gd name="T12" fmla="*/ 2147483647 w 346"/>
                <a:gd name="T13" fmla="*/ 2147483647 h 609"/>
                <a:gd name="T14" fmla="*/ 2147483647 w 346"/>
                <a:gd name="T15" fmla="*/ 2147483647 h 609"/>
                <a:gd name="T16" fmla="*/ 2147483647 w 346"/>
                <a:gd name="T17" fmla="*/ 2147483647 h 609"/>
                <a:gd name="T18" fmla="*/ 2147483647 w 346"/>
                <a:gd name="T19" fmla="*/ 2147483647 h 609"/>
                <a:gd name="T20" fmla="*/ 2147483647 w 346"/>
                <a:gd name="T21" fmla="*/ 2147483647 h 609"/>
                <a:gd name="T22" fmla="*/ 2147483647 w 346"/>
                <a:gd name="T23" fmla="*/ 2147483647 h 609"/>
                <a:gd name="T24" fmla="*/ 2147483647 w 346"/>
                <a:gd name="T25" fmla="*/ 2147483647 h 609"/>
                <a:gd name="T26" fmla="*/ 2147483647 w 346"/>
                <a:gd name="T27" fmla="*/ 2147483647 h 609"/>
                <a:gd name="T28" fmla="*/ 2147483647 w 346"/>
                <a:gd name="T29" fmla="*/ 2147483647 h 609"/>
                <a:gd name="T30" fmla="*/ 2147483647 w 346"/>
                <a:gd name="T31" fmla="*/ 2147483647 h 609"/>
                <a:gd name="T32" fmla="*/ 2147483647 w 346"/>
                <a:gd name="T33" fmla="*/ 2147483647 h 609"/>
                <a:gd name="T34" fmla="*/ 2147483647 w 346"/>
                <a:gd name="T35" fmla="*/ 2147483647 h 609"/>
                <a:gd name="T36" fmla="*/ 2147483647 w 346"/>
                <a:gd name="T37" fmla="*/ 2147483647 h 609"/>
                <a:gd name="T38" fmla="*/ 2147483647 w 346"/>
                <a:gd name="T39" fmla="*/ 2147483647 h 609"/>
                <a:gd name="T40" fmla="*/ 2147483647 w 346"/>
                <a:gd name="T41" fmla="*/ 2147483647 h 609"/>
                <a:gd name="T42" fmla="*/ 2147483647 w 346"/>
                <a:gd name="T43" fmla="*/ 2147483647 h 609"/>
                <a:gd name="T44" fmla="*/ 2147483647 w 346"/>
                <a:gd name="T45" fmla="*/ 2147483647 h 609"/>
                <a:gd name="T46" fmla="*/ 2147483647 w 346"/>
                <a:gd name="T47" fmla="*/ 2147483647 h 609"/>
                <a:gd name="T48" fmla="*/ 2147483647 w 346"/>
                <a:gd name="T49" fmla="*/ 2147483647 h 609"/>
                <a:gd name="T50" fmla="*/ 2147483647 w 346"/>
                <a:gd name="T51" fmla="*/ 2147483647 h 609"/>
                <a:gd name="T52" fmla="*/ 2147483647 w 346"/>
                <a:gd name="T53" fmla="*/ 2147483647 h 609"/>
                <a:gd name="T54" fmla="*/ 2147483647 w 346"/>
                <a:gd name="T55" fmla="*/ 2147483647 h 609"/>
                <a:gd name="T56" fmla="*/ 2147483647 w 346"/>
                <a:gd name="T57" fmla="*/ 2147483647 h 609"/>
                <a:gd name="T58" fmla="*/ 2147483647 w 346"/>
                <a:gd name="T59" fmla="*/ 2147483647 h 609"/>
                <a:gd name="T60" fmla="*/ 2147483647 w 346"/>
                <a:gd name="T61" fmla="*/ 2147483647 h 609"/>
                <a:gd name="T62" fmla="*/ 2147483647 w 346"/>
                <a:gd name="T63" fmla="*/ 2147483647 h 609"/>
                <a:gd name="T64" fmla="*/ 2147483647 w 346"/>
                <a:gd name="T65" fmla="*/ 2147483647 h 609"/>
                <a:gd name="T66" fmla="*/ 2147483647 w 346"/>
                <a:gd name="T67" fmla="*/ 2147483647 h 609"/>
                <a:gd name="T68" fmla="*/ 2147483647 w 346"/>
                <a:gd name="T69" fmla="*/ 2147483647 h 609"/>
                <a:gd name="T70" fmla="*/ 2147483647 w 346"/>
                <a:gd name="T71" fmla="*/ 2147483647 h 609"/>
                <a:gd name="T72" fmla="*/ 2147483647 w 346"/>
                <a:gd name="T73" fmla="*/ 2147483647 h 609"/>
                <a:gd name="T74" fmla="*/ 2147483647 w 346"/>
                <a:gd name="T75" fmla="*/ 2147483647 h 609"/>
                <a:gd name="T76" fmla="*/ 2147483647 w 346"/>
                <a:gd name="T77" fmla="*/ 2147483647 h 609"/>
                <a:gd name="T78" fmla="*/ 2147483647 w 346"/>
                <a:gd name="T79" fmla="*/ 2147483647 h 609"/>
                <a:gd name="T80" fmla="*/ 2147483647 w 346"/>
                <a:gd name="T81" fmla="*/ 2147483647 h 609"/>
                <a:gd name="T82" fmla="*/ 2147483647 w 346"/>
                <a:gd name="T83" fmla="*/ 2147483647 h 609"/>
                <a:gd name="T84" fmla="*/ 2147483647 w 346"/>
                <a:gd name="T85" fmla="*/ 2147483647 h 609"/>
                <a:gd name="T86" fmla="*/ 2147483647 w 346"/>
                <a:gd name="T87" fmla="*/ 2147483647 h 609"/>
                <a:gd name="T88" fmla="*/ 2147483647 w 346"/>
                <a:gd name="T89" fmla="*/ 2147483647 h 609"/>
                <a:gd name="T90" fmla="*/ 2147483647 w 346"/>
                <a:gd name="T91" fmla="*/ 2147483647 h 609"/>
                <a:gd name="T92" fmla="*/ 2147483647 w 346"/>
                <a:gd name="T93" fmla="*/ 2147483647 h 609"/>
                <a:gd name="T94" fmla="*/ 2147483647 w 346"/>
                <a:gd name="T95" fmla="*/ 2147483647 h 609"/>
                <a:gd name="T96" fmla="*/ 2147483647 w 346"/>
                <a:gd name="T97" fmla="*/ 2147483647 h 609"/>
                <a:gd name="T98" fmla="*/ 2147483647 w 346"/>
                <a:gd name="T99" fmla="*/ 2147483647 h 609"/>
                <a:gd name="T100" fmla="*/ 2147483647 w 346"/>
                <a:gd name="T101" fmla="*/ 2147483647 h 609"/>
                <a:gd name="T102" fmla="*/ 2147483647 w 346"/>
                <a:gd name="T103" fmla="*/ 2147483647 h 609"/>
                <a:gd name="T104" fmla="*/ 2147483647 w 346"/>
                <a:gd name="T105" fmla="*/ 2147483647 h 609"/>
                <a:gd name="T106" fmla="*/ 2147483647 w 346"/>
                <a:gd name="T107" fmla="*/ 2147483647 h 609"/>
                <a:gd name="T108" fmla="*/ 2147483647 w 346"/>
                <a:gd name="T109" fmla="*/ 2147483647 h 609"/>
                <a:gd name="T110" fmla="*/ 2147483647 w 346"/>
                <a:gd name="T111" fmla="*/ 2147483647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rgbClr val="55B1F1"/>
            </a:solidFill>
            <a:ln w="6350" cap="rnd">
              <a:solidFill>
                <a:schemeClr val="bg1"/>
              </a:solidFill>
              <a:round/>
              <a:headEnd/>
              <a:tailEnd/>
            </a:ln>
          </p:spPr>
          <p:txBody>
            <a:bodyPr/>
            <a:lstStyle/>
            <a:p>
              <a:endParaRPr lang="en-US"/>
            </a:p>
          </p:txBody>
        </p:sp>
        <p:sp>
          <p:nvSpPr>
            <p:cNvPr id="28" name="Freeform 230"/>
            <p:cNvSpPr>
              <a:spLocks/>
            </p:cNvSpPr>
            <p:nvPr/>
          </p:nvSpPr>
          <p:spPr bwMode="auto">
            <a:xfrm>
              <a:off x="4726979" y="2823671"/>
              <a:ext cx="820737" cy="501650"/>
            </a:xfrm>
            <a:custGeom>
              <a:avLst/>
              <a:gdLst>
                <a:gd name="T0" fmla="*/ 2147483647 w 519"/>
                <a:gd name="T1" fmla="*/ 2147483647 h 341"/>
                <a:gd name="T2" fmla="*/ 2147483647 w 519"/>
                <a:gd name="T3" fmla="*/ 2147483647 h 341"/>
                <a:gd name="T4" fmla="*/ 2147483647 w 519"/>
                <a:gd name="T5" fmla="*/ 2147483647 h 341"/>
                <a:gd name="T6" fmla="*/ 2147483647 w 519"/>
                <a:gd name="T7" fmla="*/ 2147483647 h 341"/>
                <a:gd name="T8" fmla="*/ 2147483647 w 519"/>
                <a:gd name="T9" fmla="*/ 2147483647 h 341"/>
                <a:gd name="T10" fmla="*/ 2147483647 w 519"/>
                <a:gd name="T11" fmla="*/ 2147483647 h 341"/>
                <a:gd name="T12" fmla="*/ 2147483647 w 519"/>
                <a:gd name="T13" fmla="*/ 2147483647 h 341"/>
                <a:gd name="T14" fmla="*/ 2147483647 w 519"/>
                <a:gd name="T15" fmla="*/ 2147483647 h 341"/>
                <a:gd name="T16" fmla="*/ 2147483647 w 519"/>
                <a:gd name="T17" fmla="*/ 2147483647 h 341"/>
                <a:gd name="T18" fmla="*/ 2147483647 w 519"/>
                <a:gd name="T19" fmla="*/ 2147483647 h 341"/>
                <a:gd name="T20" fmla="*/ 2147483647 w 519"/>
                <a:gd name="T21" fmla="*/ 2147483647 h 341"/>
                <a:gd name="T22" fmla="*/ 2147483647 w 519"/>
                <a:gd name="T23" fmla="*/ 2147483647 h 341"/>
                <a:gd name="T24" fmla="*/ 0 w 519"/>
                <a:gd name="T25" fmla="*/ 2147483647 h 341"/>
                <a:gd name="T26" fmla="*/ 2147483647 w 519"/>
                <a:gd name="T27" fmla="*/ 2147483647 h 341"/>
                <a:gd name="T28" fmla="*/ 2147483647 w 519"/>
                <a:gd name="T29" fmla="*/ 2147483647 h 341"/>
                <a:gd name="T30" fmla="*/ 2147483647 w 519"/>
                <a:gd name="T31" fmla="*/ 2147483647 h 341"/>
                <a:gd name="T32" fmla="*/ 2147483647 w 519"/>
                <a:gd name="T33" fmla="*/ 2147483647 h 341"/>
                <a:gd name="T34" fmla="*/ 2147483647 w 519"/>
                <a:gd name="T35" fmla="*/ 2147483647 h 341"/>
                <a:gd name="T36" fmla="*/ 2147483647 w 519"/>
                <a:gd name="T37" fmla="*/ 2147483647 h 341"/>
                <a:gd name="T38" fmla="*/ 2147483647 w 519"/>
                <a:gd name="T39" fmla="*/ 2147483647 h 341"/>
                <a:gd name="T40" fmla="*/ 2147483647 w 519"/>
                <a:gd name="T41" fmla="*/ 2147483647 h 341"/>
                <a:gd name="T42" fmla="*/ 2147483647 w 519"/>
                <a:gd name="T43" fmla="*/ 2147483647 h 341"/>
                <a:gd name="T44" fmla="*/ 2147483647 w 519"/>
                <a:gd name="T45" fmla="*/ 2147483647 h 341"/>
                <a:gd name="T46" fmla="*/ 2147483647 w 519"/>
                <a:gd name="T47" fmla="*/ 2147483647 h 341"/>
                <a:gd name="T48" fmla="*/ 2147483647 w 519"/>
                <a:gd name="T49" fmla="*/ 2147483647 h 341"/>
                <a:gd name="T50" fmla="*/ 2147483647 w 519"/>
                <a:gd name="T51" fmla="*/ 2147483647 h 341"/>
                <a:gd name="T52" fmla="*/ 2147483647 w 519"/>
                <a:gd name="T53" fmla="*/ 2147483647 h 341"/>
                <a:gd name="T54" fmla="*/ 2147483647 w 519"/>
                <a:gd name="T55" fmla="*/ 2147483647 h 341"/>
                <a:gd name="T56" fmla="*/ 2147483647 w 519"/>
                <a:gd name="T57" fmla="*/ 2147483647 h 341"/>
                <a:gd name="T58" fmla="*/ 2147483647 w 519"/>
                <a:gd name="T59" fmla="*/ 2147483647 h 341"/>
                <a:gd name="T60" fmla="*/ 2147483647 w 519"/>
                <a:gd name="T61" fmla="*/ 2147483647 h 341"/>
                <a:gd name="T62" fmla="*/ 2147483647 w 519"/>
                <a:gd name="T63" fmla="*/ 2147483647 h 341"/>
                <a:gd name="T64" fmla="*/ 2147483647 w 519"/>
                <a:gd name="T65" fmla="*/ 2147483647 h 341"/>
                <a:gd name="T66" fmla="*/ 2147483647 w 519"/>
                <a:gd name="T67" fmla="*/ 2147483647 h 341"/>
                <a:gd name="T68" fmla="*/ 2147483647 w 519"/>
                <a:gd name="T69" fmla="*/ 2147483647 h 341"/>
                <a:gd name="T70" fmla="*/ 2147483647 w 519"/>
                <a:gd name="T71" fmla="*/ 2147483647 h 341"/>
                <a:gd name="T72" fmla="*/ 2147483647 w 519"/>
                <a:gd name="T73" fmla="*/ 2147483647 h 341"/>
                <a:gd name="T74" fmla="*/ 2147483647 w 519"/>
                <a:gd name="T75" fmla="*/ 2147483647 h 341"/>
                <a:gd name="T76" fmla="*/ 2147483647 w 519"/>
                <a:gd name="T77" fmla="*/ 2147483647 h 341"/>
                <a:gd name="T78" fmla="*/ 2147483647 w 519"/>
                <a:gd name="T79" fmla="*/ 2147483647 h 341"/>
                <a:gd name="T80" fmla="*/ 2147483647 w 519"/>
                <a:gd name="T81" fmla="*/ 2147483647 h 341"/>
                <a:gd name="T82" fmla="*/ 2147483647 w 519"/>
                <a:gd name="T83" fmla="*/ 2147483647 h 341"/>
                <a:gd name="T84" fmla="*/ 2147483647 w 519"/>
                <a:gd name="T85" fmla="*/ 2147483647 h 341"/>
                <a:gd name="T86" fmla="*/ 2147483647 w 519"/>
                <a:gd name="T87" fmla="*/ 2147483647 h 341"/>
                <a:gd name="T88" fmla="*/ 2147483647 w 519"/>
                <a:gd name="T89" fmla="*/ 2147483647 h 341"/>
                <a:gd name="T90" fmla="*/ 2147483647 w 519"/>
                <a:gd name="T91" fmla="*/ 2147483647 h 341"/>
                <a:gd name="T92" fmla="*/ 2147483647 w 519"/>
                <a:gd name="T93" fmla="*/ 2147483647 h 341"/>
                <a:gd name="T94" fmla="*/ 2147483647 w 519"/>
                <a:gd name="T95" fmla="*/ 2147483647 h 341"/>
                <a:gd name="T96" fmla="*/ 2147483647 w 519"/>
                <a:gd name="T97" fmla="*/ 2147483647 h 341"/>
                <a:gd name="T98" fmla="*/ 2147483647 w 519"/>
                <a:gd name="T99" fmla="*/ 2147483647 h 341"/>
                <a:gd name="T100" fmla="*/ 2147483647 w 519"/>
                <a:gd name="T101" fmla="*/ 2147483647 h 341"/>
                <a:gd name="T102" fmla="*/ 2147483647 w 519"/>
                <a:gd name="T103" fmla="*/ 2147483647 h 341"/>
                <a:gd name="T104" fmla="*/ 2147483647 w 519"/>
                <a:gd name="T105" fmla="*/ 2147483647 h 341"/>
                <a:gd name="T106" fmla="*/ 2147483647 w 519"/>
                <a:gd name="T107" fmla="*/ 2147483647 h 341"/>
                <a:gd name="T108" fmla="*/ 2147483647 w 519"/>
                <a:gd name="T109" fmla="*/ 2147483647 h 341"/>
                <a:gd name="T110" fmla="*/ 2147483647 w 519"/>
                <a:gd name="T111" fmla="*/ 2147483647 h 341"/>
                <a:gd name="T112" fmla="*/ 2147483647 w 519"/>
                <a:gd name="T113" fmla="*/ 2147483647 h 341"/>
                <a:gd name="T114" fmla="*/ 2147483647 w 519"/>
                <a:gd name="T115" fmla="*/ 2147483647 h 341"/>
                <a:gd name="T116" fmla="*/ 2147483647 w 519"/>
                <a:gd name="T117" fmla="*/ 2147483647 h 341"/>
                <a:gd name="T118" fmla="*/ 2147483647 w 519"/>
                <a:gd name="T119" fmla="*/ 2147483647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rgbClr val="1070B4"/>
            </a:solidFill>
            <a:ln w="6350" cap="rnd">
              <a:solidFill>
                <a:schemeClr val="bg1"/>
              </a:solidFill>
              <a:round/>
              <a:headEnd/>
              <a:tailEnd/>
            </a:ln>
          </p:spPr>
          <p:txBody>
            <a:bodyPr/>
            <a:lstStyle/>
            <a:p>
              <a:endParaRPr lang="en-US"/>
            </a:p>
          </p:txBody>
        </p:sp>
        <p:sp>
          <p:nvSpPr>
            <p:cNvPr id="29" name="Freeform 231"/>
            <p:cNvSpPr>
              <a:spLocks/>
            </p:cNvSpPr>
            <p:nvPr/>
          </p:nvSpPr>
          <p:spPr bwMode="auto">
            <a:xfrm>
              <a:off x="4003078" y="3401178"/>
              <a:ext cx="1008062" cy="495300"/>
            </a:xfrm>
            <a:custGeom>
              <a:avLst/>
              <a:gdLst>
                <a:gd name="T0" fmla="*/ 2147483647 w 639"/>
                <a:gd name="T1" fmla="*/ 2147483647 h 337"/>
                <a:gd name="T2" fmla="*/ 2147483647 w 639"/>
                <a:gd name="T3" fmla="*/ 2147483647 h 337"/>
                <a:gd name="T4" fmla="*/ 2147483647 w 639"/>
                <a:gd name="T5" fmla="*/ 2147483647 h 337"/>
                <a:gd name="T6" fmla="*/ 2147483647 w 639"/>
                <a:gd name="T7" fmla="*/ 2147483647 h 337"/>
                <a:gd name="T8" fmla="*/ 2147483647 w 639"/>
                <a:gd name="T9" fmla="*/ 2147483647 h 337"/>
                <a:gd name="T10" fmla="*/ 2147483647 w 639"/>
                <a:gd name="T11" fmla="*/ 2147483647 h 337"/>
                <a:gd name="T12" fmla="*/ 2147483647 w 639"/>
                <a:gd name="T13" fmla="*/ 2147483647 h 337"/>
                <a:gd name="T14" fmla="*/ 2147483647 w 639"/>
                <a:gd name="T15" fmla="*/ 2147483647 h 337"/>
                <a:gd name="T16" fmla="*/ 2147483647 w 639"/>
                <a:gd name="T17" fmla="*/ 2147483647 h 337"/>
                <a:gd name="T18" fmla="*/ 2147483647 w 639"/>
                <a:gd name="T19" fmla="*/ 2147483647 h 337"/>
                <a:gd name="T20" fmla="*/ 2147483647 w 639"/>
                <a:gd name="T21" fmla="*/ 2147483647 h 337"/>
                <a:gd name="T22" fmla="*/ 2147483647 w 639"/>
                <a:gd name="T23" fmla="*/ 2147483647 h 337"/>
                <a:gd name="T24" fmla="*/ 2147483647 w 639"/>
                <a:gd name="T25" fmla="*/ 2147483647 h 337"/>
                <a:gd name="T26" fmla="*/ 2147483647 w 639"/>
                <a:gd name="T27" fmla="*/ 2147483647 h 337"/>
                <a:gd name="T28" fmla="*/ 2147483647 w 639"/>
                <a:gd name="T29" fmla="*/ 2147483647 h 337"/>
                <a:gd name="T30" fmla="*/ 2147483647 w 639"/>
                <a:gd name="T31" fmla="*/ 2147483647 h 337"/>
                <a:gd name="T32" fmla="*/ 2147483647 w 639"/>
                <a:gd name="T33" fmla="*/ 2147483647 h 337"/>
                <a:gd name="T34" fmla="*/ 2147483647 w 639"/>
                <a:gd name="T35" fmla="*/ 2147483647 h 337"/>
                <a:gd name="T36" fmla="*/ 2147483647 w 639"/>
                <a:gd name="T37" fmla="*/ 2147483647 h 337"/>
                <a:gd name="T38" fmla="*/ 2147483647 w 639"/>
                <a:gd name="T39" fmla="*/ 2147483647 h 337"/>
                <a:gd name="T40" fmla="*/ 2147483647 w 639"/>
                <a:gd name="T41" fmla="*/ 2147483647 h 337"/>
                <a:gd name="T42" fmla="*/ 2147483647 w 639"/>
                <a:gd name="T43" fmla="*/ 2147483647 h 337"/>
                <a:gd name="T44" fmla="*/ 2147483647 w 639"/>
                <a:gd name="T45" fmla="*/ 2147483647 h 337"/>
                <a:gd name="T46" fmla="*/ 2147483647 w 639"/>
                <a:gd name="T47" fmla="*/ 2147483647 h 337"/>
                <a:gd name="T48" fmla="*/ 2147483647 w 639"/>
                <a:gd name="T49" fmla="*/ 2147483647 h 337"/>
                <a:gd name="T50" fmla="*/ 2147483647 w 639"/>
                <a:gd name="T51" fmla="*/ 2147483647 h 337"/>
                <a:gd name="T52" fmla="*/ 2147483647 w 639"/>
                <a:gd name="T53" fmla="*/ 2147483647 h 337"/>
                <a:gd name="T54" fmla="*/ 2147483647 w 639"/>
                <a:gd name="T55" fmla="*/ 2147483647 h 337"/>
                <a:gd name="T56" fmla="*/ 2147483647 w 639"/>
                <a:gd name="T57" fmla="*/ 2147483647 h 337"/>
                <a:gd name="T58" fmla="*/ 2147483647 w 639"/>
                <a:gd name="T59" fmla="*/ 2147483647 h 337"/>
                <a:gd name="T60" fmla="*/ 2147483647 w 639"/>
                <a:gd name="T61" fmla="*/ 2147483647 h 337"/>
                <a:gd name="T62" fmla="*/ 2147483647 w 639"/>
                <a:gd name="T63" fmla="*/ 2147483647 h 337"/>
                <a:gd name="T64" fmla="*/ 2147483647 w 639"/>
                <a:gd name="T65" fmla="*/ 2147483647 h 337"/>
                <a:gd name="T66" fmla="*/ 2147483647 w 639"/>
                <a:gd name="T67" fmla="*/ 2147483647 h 337"/>
                <a:gd name="T68" fmla="*/ 2147483647 w 639"/>
                <a:gd name="T69" fmla="*/ 2147483647 h 337"/>
                <a:gd name="T70" fmla="*/ 2147483647 w 639"/>
                <a:gd name="T71" fmla="*/ 2147483647 h 337"/>
                <a:gd name="T72" fmla="*/ 2147483647 w 639"/>
                <a:gd name="T73" fmla="*/ 2147483647 h 337"/>
                <a:gd name="T74" fmla="*/ 2147483647 w 639"/>
                <a:gd name="T75" fmla="*/ 2147483647 h 337"/>
                <a:gd name="T76" fmla="*/ 2147483647 w 639"/>
                <a:gd name="T77" fmla="*/ 2147483647 h 337"/>
                <a:gd name="T78" fmla="*/ 2147483647 w 639"/>
                <a:gd name="T79" fmla="*/ 2147483647 h 337"/>
                <a:gd name="T80" fmla="*/ 2147483647 w 639"/>
                <a:gd name="T81" fmla="*/ 2147483647 h 337"/>
                <a:gd name="T82" fmla="*/ 2147483647 w 639"/>
                <a:gd name="T83" fmla="*/ 2147483647 h 337"/>
                <a:gd name="T84" fmla="*/ 2147483647 w 639"/>
                <a:gd name="T85" fmla="*/ 2147483647 h 337"/>
                <a:gd name="T86" fmla="*/ 2147483647 w 639"/>
                <a:gd name="T87" fmla="*/ 2147483647 h 337"/>
                <a:gd name="T88" fmla="*/ 2147483647 w 639"/>
                <a:gd name="T89" fmla="*/ 2147483647 h 337"/>
                <a:gd name="T90" fmla="*/ 2147483647 w 639"/>
                <a:gd name="T91" fmla="*/ 2147483647 h 337"/>
                <a:gd name="T92" fmla="*/ 2147483647 w 639"/>
                <a:gd name="T93" fmla="*/ 2147483647 h 337"/>
                <a:gd name="T94" fmla="*/ 2147483647 w 639"/>
                <a:gd name="T95" fmla="*/ 2147483647 h 337"/>
                <a:gd name="T96" fmla="*/ 2147483647 w 639"/>
                <a:gd name="T97" fmla="*/ 2147483647 h 337"/>
                <a:gd name="T98" fmla="*/ 2147483647 w 639"/>
                <a:gd name="T99" fmla="*/ 2147483647 h 337"/>
                <a:gd name="T100" fmla="*/ 2147483647 w 639"/>
                <a:gd name="T101" fmla="*/ 2147483647 h 337"/>
                <a:gd name="T102" fmla="*/ 2147483647 w 639"/>
                <a:gd name="T103" fmla="*/ 2147483647 h 337"/>
                <a:gd name="T104" fmla="*/ 2147483647 w 639"/>
                <a:gd name="T105" fmla="*/ 2147483647 h 337"/>
                <a:gd name="T106" fmla="*/ 2147483647 w 639"/>
                <a:gd name="T107" fmla="*/ 2147483647 h 337"/>
                <a:gd name="T108" fmla="*/ 2147483647 w 639"/>
                <a:gd name="T109" fmla="*/ 2147483647 h 337"/>
                <a:gd name="T110" fmla="*/ 2147483647 w 639"/>
                <a:gd name="T111" fmla="*/ 2147483647 h 337"/>
                <a:gd name="T112" fmla="*/ 2147483647 w 639"/>
                <a:gd name="T113" fmla="*/ 2147483647 h 337"/>
                <a:gd name="T114" fmla="*/ 2147483647 w 639"/>
                <a:gd name="T115" fmla="*/ 2147483647 h 337"/>
                <a:gd name="T116" fmla="*/ 2147483647 w 639"/>
                <a:gd name="T117" fmla="*/ 2147483647 h 337"/>
                <a:gd name="T118" fmla="*/ 2147483647 w 639"/>
                <a:gd name="T119" fmla="*/ 2147483647 h 337"/>
                <a:gd name="T120" fmla="*/ 2147483647 w 639"/>
                <a:gd name="T121" fmla="*/ 2147483647 h 337"/>
                <a:gd name="T122" fmla="*/ 2147483647 w 639"/>
                <a:gd name="T123" fmla="*/ 2147483647 h 337"/>
                <a:gd name="T124" fmla="*/ 2147483647 w 639"/>
                <a:gd name="T125" fmla="*/ 2147483647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rgbClr val="1070B4"/>
            </a:solidFill>
            <a:ln w="6350" cap="rnd">
              <a:solidFill>
                <a:schemeClr val="bg1"/>
              </a:solidFill>
              <a:round/>
              <a:headEnd/>
              <a:tailEnd/>
            </a:ln>
          </p:spPr>
          <p:txBody>
            <a:bodyPr/>
            <a:lstStyle/>
            <a:p>
              <a:endParaRPr lang="en-US"/>
            </a:p>
          </p:txBody>
        </p:sp>
        <p:sp>
          <p:nvSpPr>
            <p:cNvPr id="30" name="Freeform 233"/>
            <p:cNvSpPr>
              <a:spLocks/>
            </p:cNvSpPr>
            <p:nvPr/>
          </p:nvSpPr>
          <p:spPr bwMode="auto">
            <a:xfrm>
              <a:off x="4842072" y="3288142"/>
              <a:ext cx="911225" cy="727075"/>
            </a:xfrm>
            <a:custGeom>
              <a:avLst/>
              <a:gdLst>
                <a:gd name="T0" fmla="*/ 2147483647 w 578"/>
                <a:gd name="T1" fmla="*/ 2147483647 h 495"/>
                <a:gd name="T2" fmla="*/ 2147483647 w 578"/>
                <a:gd name="T3" fmla="*/ 2147483647 h 495"/>
                <a:gd name="T4" fmla="*/ 2147483647 w 578"/>
                <a:gd name="T5" fmla="*/ 2147483647 h 495"/>
                <a:gd name="T6" fmla="*/ 2147483647 w 578"/>
                <a:gd name="T7" fmla="*/ 2147483647 h 495"/>
                <a:gd name="T8" fmla="*/ 2147483647 w 578"/>
                <a:gd name="T9" fmla="*/ 0 h 495"/>
                <a:gd name="T10" fmla="*/ 2147483647 w 578"/>
                <a:gd name="T11" fmla="*/ 2147483647 h 495"/>
                <a:gd name="T12" fmla="*/ 2147483647 w 578"/>
                <a:gd name="T13" fmla="*/ 2147483647 h 495"/>
                <a:gd name="T14" fmla="*/ 2147483647 w 578"/>
                <a:gd name="T15" fmla="*/ 2147483647 h 495"/>
                <a:gd name="T16" fmla="*/ 2147483647 w 578"/>
                <a:gd name="T17" fmla="*/ 2147483647 h 495"/>
                <a:gd name="T18" fmla="*/ 2147483647 w 578"/>
                <a:gd name="T19" fmla="*/ 2147483647 h 495"/>
                <a:gd name="T20" fmla="*/ 2147483647 w 578"/>
                <a:gd name="T21" fmla="*/ 2147483647 h 495"/>
                <a:gd name="T22" fmla="*/ 2147483647 w 578"/>
                <a:gd name="T23" fmla="*/ 2147483647 h 495"/>
                <a:gd name="T24" fmla="*/ 2147483647 w 578"/>
                <a:gd name="T25" fmla="*/ 2147483647 h 495"/>
                <a:gd name="T26" fmla="*/ 2147483647 w 578"/>
                <a:gd name="T27" fmla="*/ 2147483647 h 495"/>
                <a:gd name="T28" fmla="*/ 2147483647 w 578"/>
                <a:gd name="T29" fmla="*/ 2147483647 h 495"/>
                <a:gd name="T30" fmla="*/ 2147483647 w 578"/>
                <a:gd name="T31" fmla="*/ 2147483647 h 495"/>
                <a:gd name="T32" fmla="*/ 2147483647 w 578"/>
                <a:gd name="T33" fmla="*/ 2147483647 h 495"/>
                <a:gd name="T34" fmla="*/ 2147483647 w 578"/>
                <a:gd name="T35" fmla="*/ 2147483647 h 495"/>
                <a:gd name="T36" fmla="*/ 2147483647 w 578"/>
                <a:gd name="T37" fmla="*/ 2147483647 h 495"/>
                <a:gd name="T38" fmla="*/ 2147483647 w 578"/>
                <a:gd name="T39" fmla="*/ 2147483647 h 495"/>
                <a:gd name="T40" fmla="*/ 2147483647 w 578"/>
                <a:gd name="T41" fmla="*/ 2147483647 h 495"/>
                <a:gd name="T42" fmla="*/ 2147483647 w 578"/>
                <a:gd name="T43" fmla="*/ 2147483647 h 495"/>
                <a:gd name="T44" fmla="*/ 2147483647 w 578"/>
                <a:gd name="T45" fmla="*/ 2147483647 h 495"/>
                <a:gd name="T46" fmla="*/ 2147483647 w 578"/>
                <a:gd name="T47" fmla="*/ 2147483647 h 495"/>
                <a:gd name="T48" fmla="*/ 2147483647 w 578"/>
                <a:gd name="T49" fmla="*/ 2147483647 h 495"/>
                <a:gd name="T50" fmla="*/ 2147483647 w 578"/>
                <a:gd name="T51" fmla="*/ 2147483647 h 495"/>
                <a:gd name="T52" fmla="*/ 2147483647 w 578"/>
                <a:gd name="T53" fmla="*/ 2147483647 h 495"/>
                <a:gd name="T54" fmla="*/ 2147483647 w 578"/>
                <a:gd name="T55" fmla="*/ 2147483647 h 495"/>
                <a:gd name="T56" fmla="*/ 2147483647 w 578"/>
                <a:gd name="T57" fmla="*/ 2147483647 h 495"/>
                <a:gd name="T58" fmla="*/ 2147483647 w 578"/>
                <a:gd name="T59" fmla="*/ 2147483647 h 495"/>
                <a:gd name="T60" fmla="*/ 2147483647 w 578"/>
                <a:gd name="T61" fmla="*/ 2147483647 h 495"/>
                <a:gd name="T62" fmla="*/ 2147483647 w 578"/>
                <a:gd name="T63" fmla="*/ 2147483647 h 495"/>
                <a:gd name="T64" fmla="*/ 2147483647 w 578"/>
                <a:gd name="T65" fmla="*/ 2147483647 h 495"/>
                <a:gd name="T66" fmla="*/ 2147483647 w 578"/>
                <a:gd name="T67" fmla="*/ 2147483647 h 495"/>
                <a:gd name="T68" fmla="*/ 2147483647 w 578"/>
                <a:gd name="T69" fmla="*/ 2147483647 h 495"/>
                <a:gd name="T70" fmla="*/ 2147483647 w 578"/>
                <a:gd name="T71" fmla="*/ 2147483647 h 495"/>
                <a:gd name="T72" fmla="*/ 2147483647 w 578"/>
                <a:gd name="T73" fmla="*/ 2147483647 h 495"/>
                <a:gd name="T74" fmla="*/ 2147483647 w 578"/>
                <a:gd name="T75" fmla="*/ 2147483647 h 495"/>
                <a:gd name="T76" fmla="*/ 2147483647 w 578"/>
                <a:gd name="T77" fmla="*/ 2147483647 h 495"/>
                <a:gd name="T78" fmla="*/ 2147483647 w 578"/>
                <a:gd name="T79" fmla="*/ 2147483647 h 495"/>
                <a:gd name="T80" fmla="*/ 2147483647 w 578"/>
                <a:gd name="T81" fmla="*/ 2147483647 h 495"/>
                <a:gd name="T82" fmla="*/ 2147483647 w 578"/>
                <a:gd name="T83" fmla="*/ 2147483647 h 495"/>
                <a:gd name="T84" fmla="*/ 2147483647 w 578"/>
                <a:gd name="T85" fmla="*/ 2147483647 h 495"/>
                <a:gd name="T86" fmla="*/ 2147483647 w 578"/>
                <a:gd name="T87" fmla="*/ 2147483647 h 495"/>
                <a:gd name="T88" fmla="*/ 2147483647 w 578"/>
                <a:gd name="T89" fmla="*/ 2147483647 h 495"/>
                <a:gd name="T90" fmla="*/ 2147483647 w 578"/>
                <a:gd name="T91" fmla="*/ 2147483647 h 495"/>
                <a:gd name="T92" fmla="*/ 2147483647 w 578"/>
                <a:gd name="T93" fmla="*/ 2147483647 h 495"/>
                <a:gd name="T94" fmla="*/ 2147483647 w 578"/>
                <a:gd name="T95" fmla="*/ 2147483647 h 495"/>
                <a:gd name="T96" fmla="*/ 2147483647 w 578"/>
                <a:gd name="T97" fmla="*/ 2147483647 h 495"/>
                <a:gd name="T98" fmla="*/ 0 w 578"/>
                <a:gd name="T99" fmla="*/ 2147483647 h 495"/>
                <a:gd name="T100" fmla="*/ 2147483647 w 578"/>
                <a:gd name="T101" fmla="*/ 2147483647 h 495"/>
                <a:gd name="T102" fmla="*/ 2147483647 w 578"/>
                <a:gd name="T103" fmla="*/ 2147483647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rgbClr val="1070B4"/>
            </a:solidFill>
            <a:ln w="6350" cap="rnd">
              <a:solidFill>
                <a:schemeClr val="bg1"/>
              </a:solidFill>
              <a:round/>
              <a:headEnd/>
              <a:tailEnd/>
            </a:ln>
          </p:spPr>
          <p:txBody>
            <a:bodyPr/>
            <a:lstStyle/>
            <a:p>
              <a:endParaRPr lang="en-US"/>
            </a:p>
          </p:txBody>
        </p:sp>
        <p:sp>
          <p:nvSpPr>
            <p:cNvPr id="31" name="Freeform 232"/>
            <p:cNvSpPr>
              <a:spLocks/>
            </p:cNvSpPr>
            <p:nvPr/>
          </p:nvSpPr>
          <p:spPr bwMode="auto">
            <a:xfrm>
              <a:off x="4644428" y="1912445"/>
              <a:ext cx="896937" cy="935038"/>
            </a:xfrm>
            <a:custGeom>
              <a:avLst/>
              <a:gdLst>
                <a:gd name="T0" fmla="*/ 2147483647 w 568"/>
                <a:gd name="T1" fmla="*/ 2147483647 h 635"/>
                <a:gd name="T2" fmla="*/ 2147483647 w 568"/>
                <a:gd name="T3" fmla="*/ 2147483647 h 635"/>
                <a:gd name="T4" fmla="*/ 2147483647 w 568"/>
                <a:gd name="T5" fmla="*/ 2147483647 h 635"/>
                <a:gd name="T6" fmla="*/ 2147483647 w 568"/>
                <a:gd name="T7" fmla="*/ 2147483647 h 635"/>
                <a:gd name="T8" fmla="*/ 2147483647 w 568"/>
                <a:gd name="T9" fmla="*/ 2147483647 h 635"/>
                <a:gd name="T10" fmla="*/ 2147483647 w 568"/>
                <a:gd name="T11" fmla="*/ 2147483647 h 635"/>
                <a:gd name="T12" fmla="*/ 2147483647 w 568"/>
                <a:gd name="T13" fmla="*/ 2147483647 h 635"/>
                <a:gd name="T14" fmla="*/ 2147483647 w 568"/>
                <a:gd name="T15" fmla="*/ 2147483647 h 635"/>
                <a:gd name="T16" fmla="*/ 2147483647 w 568"/>
                <a:gd name="T17" fmla="*/ 2147483647 h 635"/>
                <a:gd name="T18" fmla="*/ 2147483647 w 568"/>
                <a:gd name="T19" fmla="*/ 2147483647 h 635"/>
                <a:gd name="T20" fmla="*/ 2147483647 w 568"/>
                <a:gd name="T21" fmla="*/ 2147483647 h 635"/>
                <a:gd name="T22" fmla="*/ 2147483647 w 568"/>
                <a:gd name="T23" fmla="*/ 2147483647 h 635"/>
                <a:gd name="T24" fmla="*/ 2147483647 w 568"/>
                <a:gd name="T25" fmla="*/ 2147483647 h 635"/>
                <a:gd name="T26" fmla="*/ 2147483647 w 568"/>
                <a:gd name="T27" fmla="*/ 2147483647 h 635"/>
                <a:gd name="T28" fmla="*/ 2147483647 w 568"/>
                <a:gd name="T29" fmla="*/ 2147483647 h 635"/>
                <a:gd name="T30" fmla="*/ 2147483647 w 568"/>
                <a:gd name="T31" fmla="*/ 2147483647 h 635"/>
                <a:gd name="T32" fmla="*/ 2147483647 w 568"/>
                <a:gd name="T33" fmla="*/ 2147483647 h 635"/>
                <a:gd name="T34" fmla="*/ 2147483647 w 568"/>
                <a:gd name="T35" fmla="*/ 2147483647 h 635"/>
                <a:gd name="T36" fmla="*/ 2147483647 w 568"/>
                <a:gd name="T37" fmla="*/ 2147483647 h 635"/>
                <a:gd name="T38" fmla="*/ 2147483647 w 568"/>
                <a:gd name="T39" fmla="*/ 2147483647 h 635"/>
                <a:gd name="T40" fmla="*/ 2147483647 w 568"/>
                <a:gd name="T41" fmla="*/ 2147483647 h 635"/>
                <a:gd name="T42" fmla="*/ 2147483647 w 568"/>
                <a:gd name="T43" fmla="*/ 2147483647 h 635"/>
                <a:gd name="T44" fmla="*/ 2147483647 w 568"/>
                <a:gd name="T45" fmla="*/ 2147483647 h 635"/>
                <a:gd name="T46" fmla="*/ 2147483647 w 568"/>
                <a:gd name="T47" fmla="*/ 2147483647 h 635"/>
                <a:gd name="T48" fmla="*/ 2147483647 w 568"/>
                <a:gd name="T49" fmla="*/ 2147483647 h 635"/>
                <a:gd name="T50" fmla="*/ 2147483647 w 568"/>
                <a:gd name="T51" fmla="*/ 2147483647 h 635"/>
                <a:gd name="T52" fmla="*/ 2147483647 w 568"/>
                <a:gd name="T53" fmla="*/ 2147483647 h 635"/>
                <a:gd name="T54" fmla="*/ 2147483647 w 568"/>
                <a:gd name="T55" fmla="*/ 2147483647 h 635"/>
                <a:gd name="T56" fmla="*/ 2147483647 w 568"/>
                <a:gd name="T57" fmla="*/ 2147483647 h 635"/>
                <a:gd name="T58" fmla="*/ 2147483647 w 568"/>
                <a:gd name="T59" fmla="*/ 2147483647 h 635"/>
                <a:gd name="T60" fmla="*/ 2147483647 w 568"/>
                <a:gd name="T61" fmla="*/ 2147483647 h 635"/>
                <a:gd name="T62" fmla="*/ 2147483647 w 568"/>
                <a:gd name="T63" fmla="*/ 2147483647 h 635"/>
                <a:gd name="T64" fmla="*/ 2147483647 w 568"/>
                <a:gd name="T65" fmla="*/ 2147483647 h 635"/>
                <a:gd name="T66" fmla="*/ 2147483647 w 568"/>
                <a:gd name="T67" fmla="*/ 2147483647 h 635"/>
                <a:gd name="T68" fmla="*/ 2147483647 w 568"/>
                <a:gd name="T69" fmla="*/ 2147483647 h 635"/>
                <a:gd name="T70" fmla="*/ 2147483647 w 568"/>
                <a:gd name="T71" fmla="*/ 2147483647 h 635"/>
                <a:gd name="T72" fmla="*/ 2147483647 w 568"/>
                <a:gd name="T73" fmla="*/ 2147483647 h 635"/>
                <a:gd name="T74" fmla="*/ 2147483647 w 568"/>
                <a:gd name="T75" fmla="*/ 2147483647 h 635"/>
                <a:gd name="T76" fmla="*/ 2147483647 w 568"/>
                <a:gd name="T77" fmla="*/ 2147483647 h 635"/>
                <a:gd name="T78" fmla="*/ 2147483647 w 568"/>
                <a:gd name="T79" fmla="*/ 2147483647 h 635"/>
                <a:gd name="T80" fmla="*/ 2147483647 w 568"/>
                <a:gd name="T81" fmla="*/ 2147483647 h 635"/>
                <a:gd name="T82" fmla="*/ 2147483647 w 568"/>
                <a:gd name="T83" fmla="*/ 2147483647 h 635"/>
                <a:gd name="T84" fmla="*/ 2147483647 w 568"/>
                <a:gd name="T85" fmla="*/ 2147483647 h 635"/>
                <a:gd name="T86" fmla="*/ 2147483647 w 568"/>
                <a:gd name="T87" fmla="*/ 2147483647 h 635"/>
                <a:gd name="T88" fmla="*/ 2147483647 w 568"/>
                <a:gd name="T89" fmla="*/ 2147483647 h 635"/>
                <a:gd name="T90" fmla="*/ 2147483647 w 568"/>
                <a:gd name="T91" fmla="*/ 2147483647 h 635"/>
                <a:gd name="T92" fmla="*/ 2147483647 w 568"/>
                <a:gd name="T93" fmla="*/ 2147483647 h 635"/>
                <a:gd name="T94" fmla="*/ 2147483647 w 568"/>
                <a:gd name="T95" fmla="*/ 2147483647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rgbClr val="1070B4"/>
            </a:solidFill>
            <a:ln w="6350" cap="rnd">
              <a:solidFill>
                <a:schemeClr val="bg1"/>
              </a:solidFill>
              <a:round/>
              <a:headEnd/>
              <a:tailEnd/>
            </a:ln>
          </p:spPr>
          <p:txBody>
            <a:bodyPr/>
            <a:lstStyle/>
            <a:p>
              <a:endParaRPr lang="en-US"/>
            </a:p>
          </p:txBody>
        </p:sp>
        <p:sp>
          <p:nvSpPr>
            <p:cNvPr id="32" name="Freeform 234"/>
            <p:cNvSpPr>
              <a:spLocks/>
            </p:cNvSpPr>
            <p:nvPr/>
          </p:nvSpPr>
          <p:spPr bwMode="auto">
            <a:xfrm>
              <a:off x="3830040" y="1956895"/>
              <a:ext cx="900113" cy="503238"/>
            </a:xfrm>
            <a:custGeom>
              <a:avLst/>
              <a:gdLst>
                <a:gd name="T0" fmla="*/ 2147483647 w 569"/>
                <a:gd name="T1" fmla="*/ 2147483647 h 343"/>
                <a:gd name="T2" fmla="*/ 2147483647 w 569"/>
                <a:gd name="T3" fmla="*/ 2147483647 h 343"/>
                <a:gd name="T4" fmla="*/ 2147483647 w 569"/>
                <a:gd name="T5" fmla="*/ 2147483647 h 343"/>
                <a:gd name="T6" fmla="*/ 2147483647 w 569"/>
                <a:gd name="T7" fmla="*/ 2147483647 h 343"/>
                <a:gd name="T8" fmla="*/ 2147483647 w 569"/>
                <a:gd name="T9" fmla="*/ 2147483647 h 343"/>
                <a:gd name="T10" fmla="*/ 2147483647 w 569"/>
                <a:gd name="T11" fmla="*/ 2147483647 h 343"/>
                <a:gd name="T12" fmla="*/ 2147483647 w 569"/>
                <a:gd name="T13" fmla="*/ 2147483647 h 343"/>
                <a:gd name="T14" fmla="*/ 2147483647 w 569"/>
                <a:gd name="T15" fmla="*/ 2147483647 h 343"/>
                <a:gd name="T16" fmla="*/ 2147483647 w 569"/>
                <a:gd name="T17" fmla="*/ 2147483647 h 343"/>
                <a:gd name="T18" fmla="*/ 2147483647 w 569"/>
                <a:gd name="T19" fmla="*/ 2147483647 h 343"/>
                <a:gd name="T20" fmla="*/ 2147483647 w 569"/>
                <a:gd name="T21" fmla="*/ 2147483647 h 343"/>
                <a:gd name="T22" fmla="*/ 2147483647 w 569"/>
                <a:gd name="T23" fmla="*/ 2147483647 h 343"/>
                <a:gd name="T24" fmla="*/ 2147483647 w 569"/>
                <a:gd name="T25" fmla="*/ 2147483647 h 343"/>
                <a:gd name="T26" fmla="*/ 2147483647 w 569"/>
                <a:gd name="T27" fmla="*/ 2147483647 h 343"/>
                <a:gd name="T28" fmla="*/ 2147483647 w 569"/>
                <a:gd name="T29" fmla="*/ 2147483647 h 343"/>
                <a:gd name="T30" fmla="*/ 2147483647 w 569"/>
                <a:gd name="T31" fmla="*/ 2147483647 h 343"/>
                <a:gd name="T32" fmla="*/ 2147483647 w 569"/>
                <a:gd name="T33" fmla="*/ 2147483647 h 343"/>
                <a:gd name="T34" fmla="*/ 2147483647 w 569"/>
                <a:gd name="T35" fmla="*/ 2147483647 h 343"/>
                <a:gd name="T36" fmla="*/ 2147483647 w 569"/>
                <a:gd name="T37" fmla="*/ 2147483647 h 343"/>
                <a:gd name="T38" fmla="*/ 2147483647 w 569"/>
                <a:gd name="T39" fmla="*/ 2147483647 h 343"/>
                <a:gd name="T40" fmla="*/ 2147483647 w 569"/>
                <a:gd name="T41" fmla="*/ 2147483647 h 343"/>
                <a:gd name="T42" fmla="*/ 2147483647 w 569"/>
                <a:gd name="T43" fmla="*/ 2147483647 h 343"/>
                <a:gd name="T44" fmla="*/ 2147483647 w 569"/>
                <a:gd name="T45" fmla="*/ 2147483647 h 343"/>
                <a:gd name="T46" fmla="*/ 2147483647 w 569"/>
                <a:gd name="T47" fmla="*/ 2147483647 h 343"/>
                <a:gd name="T48" fmla="*/ 2147483647 w 569"/>
                <a:gd name="T49" fmla="*/ 2147483647 h 343"/>
                <a:gd name="T50" fmla="*/ 2147483647 w 569"/>
                <a:gd name="T51" fmla="*/ 2147483647 h 343"/>
                <a:gd name="T52" fmla="*/ 2147483647 w 569"/>
                <a:gd name="T53" fmla="*/ 2147483647 h 343"/>
                <a:gd name="T54" fmla="*/ 2147483647 w 569"/>
                <a:gd name="T55" fmla="*/ 2147483647 h 343"/>
                <a:gd name="T56" fmla="*/ 2147483647 w 569"/>
                <a:gd name="T57" fmla="*/ 2147483647 h 343"/>
                <a:gd name="T58" fmla="*/ 2147483647 w 569"/>
                <a:gd name="T59" fmla="*/ 2147483647 h 343"/>
                <a:gd name="T60" fmla="*/ 2147483647 w 569"/>
                <a:gd name="T61" fmla="*/ 2147483647 h 343"/>
                <a:gd name="T62" fmla="*/ 2147483647 w 569"/>
                <a:gd name="T63" fmla="*/ 2147483647 h 343"/>
                <a:gd name="T64" fmla="*/ 2147483647 w 569"/>
                <a:gd name="T65" fmla="*/ 2147483647 h 343"/>
                <a:gd name="T66" fmla="*/ 2147483647 w 569"/>
                <a:gd name="T67" fmla="*/ 2147483647 h 343"/>
                <a:gd name="T68" fmla="*/ 2147483647 w 569"/>
                <a:gd name="T69" fmla="*/ 2147483647 h 343"/>
                <a:gd name="T70" fmla="*/ 2147483647 w 569"/>
                <a:gd name="T71" fmla="*/ 2147483647 h 343"/>
                <a:gd name="T72" fmla="*/ 2147483647 w 569"/>
                <a:gd name="T73" fmla="*/ 2147483647 h 343"/>
                <a:gd name="T74" fmla="*/ 2147483647 w 569"/>
                <a:gd name="T75" fmla="*/ 2147483647 h 343"/>
                <a:gd name="T76" fmla="*/ 2147483647 w 569"/>
                <a:gd name="T77" fmla="*/ 2147483647 h 343"/>
                <a:gd name="T78" fmla="*/ 2147483647 w 569"/>
                <a:gd name="T79" fmla="*/ 2147483647 h 343"/>
                <a:gd name="T80" fmla="*/ 2147483647 w 569"/>
                <a:gd name="T81" fmla="*/ 2147483647 h 343"/>
                <a:gd name="T82" fmla="*/ 2147483647 w 569"/>
                <a:gd name="T83" fmla="*/ 2147483647 h 343"/>
                <a:gd name="T84" fmla="*/ 2147483647 w 569"/>
                <a:gd name="T85" fmla="*/ 2147483647 h 343"/>
                <a:gd name="T86" fmla="*/ 2147483647 w 569"/>
                <a:gd name="T87" fmla="*/ 2147483647 h 343"/>
                <a:gd name="T88" fmla="*/ 2147483647 w 569"/>
                <a:gd name="T89" fmla="*/ 2147483647 h 343"/>
                <a:gd name="T90" fmla="*/ 2147483647 w 569"/>
                <a:gd name="T91" fmla="*/ 2147483647 h 343"/>
                <a:gd name="T92" fmla="*/ 2147483647 w 569"/>
                <a:gd name="T93" fmla="*/ 2147483647 h 343"/>
                <a:gd name="T94" fmla="*/ 2147483647 w 569"/>
                <a:gd name="T95" fmla="*/ 2147483647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rgbClr val="1070B4"/>
            </a:solidFill>
            <a:ln w="6350" cap="rnd">
              <a:solidFill>
                <a:schemeClr val="bg1"/>
              </a:solidFill>
              <a:round/>
              <a:headEnd/>
              <a:tailEnd/>
            </a:ln>
          </p:spPr>
          <p:txBody>
            <a:bodyPr/>
            <a:lstStyle/>
            <a:p>
              <a:endParaRPr lang="en-US"/>
            </a:p>
          </p:txBody>
        </p:sp>
        <p:sp>
          <p:nvSpPr>
            <p:cNvPr id="33" name="Freeform 235" descr="25%"/>
            <p:cNvSpPr>
              <a:spLocks/>
            </p:cNvSpPr>
            <p:nvPr/>
          </p:nvSpPr>
          <p:spPr bwMode="auto">
            <a:xfrm>
              <a:off x="3782415" y="2901458"/>
              <a:ext cx="1122363" cy="508000"/>
            </a:xfrm>
            <a:custGeom>
              <a:avLst/>
              <a:gdLst>
                <a:gd name="T0" fmla="*/ 2147483647 w 711"/>
                <a:gd name="T1" fmla="*/ 2147483647 h 345"/>
                <a:gd name="T2" fmla="*/ 2147483647 w 711"/>
                <a:gd name="T3" fmla="*/ 2147483647 h 345"/>
                <a:gd name="T4" fmla="*/ 2147483647 w 711"/>
                <a:gd name="T5" fmla="*/ 2147483647 h 345"/>
                <a:gd name="T6" fmla="*/ 2147483647 w 711"/>
                <a:gd name="T7" fmla="*/ 2147483647 h 345"/>
                <a:gd name="T8" fmla="*/ 2147483647 w 711"/>
                <a:gd name="T9" fmla="*/ 2147483647 h 345"/>
                <a:gd name="T10" fmla="*/ 2147483647 w 711"/>
                <a:gd name="T11" fmla="*/ 2147483647 h 345"/>
                <a:gd name="T12" fmla="*/ 2147483647 w 711"/>
                <a:gd name="T13" fmla="*/ 2147483647 h 345"/>
                <a:gd name="T14" fmla="*/ 2147483647 w 711"/>
                <a:gd name="T15" fmla="*/ 2147483647 h 345"/>
                <a:gd name="T16" fmla="*/ 2147483647 w 711"/>
                <a:gd name="T17" fmla="*/ 2147483647 h 345"/>
                <a:gd name="T18" fmla="*/ 2147483647 w 711"/>
                <a:gd name="T19" fmla="*/ 2147483647 h 345"/>
                <a:gd name="T20" fmla="*/ 2147483647 w 711"/>
                <a:gd name="T21" fmla="*/ 2147483647 h 345"/>
                <a:gd name="T22" fmla="*/ 0 w 711"/>
                <a:gd name="T23" fmla="*/ 2147483647 h 345"/>
                <a:gd name="T24" fmla="*/ 2147483647 w 711"/>
                <a:gd name="T25" fmla="*/ 2147483647 h 345"/>
                <a:gd name="T26" fmla="*/ 2147483647 w 711"/>
                <a:gd name="T27" fmla="*/ 2147483647 h 345"/>
                <a:gd name="T28" fmla="*/ 2147483647 w 711"/>
                <a:gd name="T29" fmla="*/ 2147483647 h 345"/>
                <a:gd name="T30" fmla="*/ 2147483647 w 711"/>
                <a:gd name="T31" fmla="*/ 2147483647 h 345"/>
                <a:gd name="T32" fmla="*/ 2147483647 w 711"/>
                <a:gd name="T33" fmla="*/ 2147483647 h 345"/>
                <a:gd name="T34" fmla="*/ 2147483647 w 711"/>
                <a:gd name="T35" fmla="*/ 2147483647 h 345"/>
                <a:gd name="T36" fmla="*/ 2147483647 w 711"/>
                <a:gd name="T37" fmla="*/ 2147483647 h 345"/>
                <a:gd name="T38" fmla="*/ 2147483647 w 711"/>
                <a:gd name="T39" fmla="*/ 2147483647 h 345"/>
                <a:gd name="T40" fmla="*/ 2147483647 w 711"/>
                <a:gd name="T41" fmla="*/ 2147483647 h 345"/>
                <a:gd name="T42" fmla="*/ 2147483647 w 711"/>
                <a:gd name="T43" fmla="*/ 2147483647 h 345"/>
                <a:gd name="T44" fmla="*/ 2147483647 w 711"/>
                <a:gd name="T45" fmla="*/ 2147483647 h 345"/>
                <a:gd name="T46" fmla="*/ 2147483647 w 711"/>
                <a:gd name="T47" fmla="*/ 2147483647 h 345"/>
                <a:gd name="T48" fmla="*/ 2147483647 w 711"/>
                <a:gd name="T49" fmla="*/ 2147483647 h 345"/>
                <a:gd name="T50" fmla="*/ 2147483647 w 711"/>
                <a:gd name="T51" fmla="*/ 2147483647 h 345"/>
                <a:gd name="T52" fmla="*/ 2147483647 w 711"/>
                <a:gd name="T53" fmla="*/ 2147483647 h 345"/>
                <a:gd name="T54" fmla="*/ 2147483647 w 711"/>
                <a:gd name="T55" fmla="*/ 2147483647 h 345"/>
                <a:gd name="T56" fmla="*/ 2147483647 w 711"/>
                <a:gd name="T57" fmla="*/ 2147483647 h 345"/>
                <a:gd name="T58" fmla="*/ 2147483647 w 711"/>
                <a:gd name="T59" fmla="*/ 2147483647 h 345"/>
                <a:gd name="T60" fmla="*/ 2147483647 w 711"/>
                <a:gd name="T61" fmla="*/ 2147483647 h 345"/>
                <a:gd name="T62" fmla="*/ 2147483647 w 711"/>
                <a:gd name="T63" fmla="*/ 2147483647 h 345"/>
                <a:gd name="T64" fmla="*/ 2147483647 w 711"/>
                <a:gd name="T65" fmla="*/ 2147483647 h 345"/>
                <a:gd name="T66" fmla="*/ 2147483647 w 711"/>
                <a:gd name="T67" fmla="*/ 2147483647 h 345"/>
                <a:gd name="T68" fmla="*/ 2147483647 w 711"/>
                <a:gd name="T69" fmla="*/ 2147483647 h 345"/>
                <a:gd name="T70" fmla="*/ 2147483647 w 711"/>
                <a:gd name="T71" fmla="*/ 2147483647 h 345"/>
                <a:gd name="T72" fmla="*/ 2147483647 w 711"/>
                <a:gd name="T73" fmla="*/ 2147483647 h 345"/>
                <a:gd name="T74" fmla="*/ 2147483647 w 711"/>
                <a:gd name="T75" fmla="*/ 2147483647 h 345"/>
                <a:gd name="T76" fmla="*/ 2147483647 w 711"/>
                <a:gd name="T77" fmla="*/ 2147483647 h 345"/>
                <a:gd name="T78" fmla="*/ 2147483647 w 711"/>
                <a:gd name="T79" fmla="*/ 2147483647 h 345"/>
                <a:gd name="T80" fmla="*/ 2147483647 w 711"/>
                <a:gd name="T81" fmla="*/ 2147483647 h 345"/>
                <a:gd name="T82" fmla="*/ 2147483647 w 711"/>
                <a:gd name="T83" fmla="*/ 2147483647 h 345"/>
                <a:gd name="T84" fmla="*/ 2147483647 w 711"/>
                <a:gd name="T85" fmla="*/ 2147483647 h 345"/>
                <a:gd name="T86" fmla="*/ 2147483647 w 711"/>
                <a:gd name="T87" fmla="*/ 2147483647 h 345"/>
                <a:gd name="T88" fmla="*/ 2147483647 w 711"/>
                <a:gd name="T89" fmla="*/ 2147483647 h 345"/>
                <a:gd name="T90" fmla="*/ 2147483647 w 711"/>
                <a:gd name="T91" fmla="*/ 2147483647 h 345"/>
                <a:gd name="T92" fmla="*/ 2147483647 w 711"/>
                <a:gd name="T93" fmla="*/ 2147483647 h 345"/>
                <a:gd name="T94" fmla="*/ 2147483647 w 711"/>
                <a:gd name="T95" fmla="*/ 2147483647 h 345"/>
                <a:gd name="T96" fmla="*/ 2147483647 w 711"/>
                <a:gd name="T97" fmla="*/ 2147483647 h 345"/>
                <a:gd name="T98" fmla="*/ 2147483647 w 711"/>
                <a:gd name="T99" fmla="*/ 2147483647 h 345"/>
                <a:gd name="T100" fmla="*/ 2147483647 w 711"/>
                <a:gd name="T101" fmla="*/ 2147483647 h 345"/>
                <a:gd name="T102" fmla="*/ 2147483647 w 711"/>
                <a:gd name="T103" fmla="*/ 2147483647 h 345"/>
                <a:gd name="T104" fmla="*/ 2147483647 w 711"/>
                <a:gd name="T105" fmla="*/ 2147483647 h 345"/>
                <a:gd name="T106" fmla="*/ 2147483647 w 711"/>
                <a:gd name="T107" fmla="*/ 2147483647 h 345"/>
                <a:gd name="T108" fmla="*/ 2147483647 w 711"/>
                <a:gd name="T109" fmla="*/ 2147483647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rgbClr val="1070B4"/>
            </a:solidFill>
            <a:ln w="6350" cap="rnd">
              <a:solidFill>
                <a:schemeClr val="bg1"/>
              </a:solidFill>
              <a:round/>
              <a:headEnd/>
              <a:tailEnd/>
            </a:ln>
          </p:spPr>
          <p:txBody>
            <a:bodyPr/>
            <a:lstStyle/>
            <a:p>
              <a:endParaRPr lang="en-US"/>
            </a:p>
          </p:txBody>
        </p:sp>
        <p:sp>
          <p:nvSpPr>
            <p:cNvPr id="34" name="Freeform 238"/>
            <p:cNvSpPr>
              <a:spLocks/>
            </p:cNvSpPr>
            <p:nvPr/>
          </p:nvSpPr>
          <p:spPr bwMode="auto">
            <a:xfrm>
              <a:off x="5011140" y="3930158"/>
              <a:ext cx="685800" cy="590550"/>
            </a:xfrm>
            <a:custGeom>
              <a:avLst/>
              <a:gdLst>
                <a:gd name="T0" fmla="*/ 2147483647 w 434"/>
                <a:gd name="T1" fmla="*/ 2147483647 h 401"/>
                <a:gd name="T2" fmla="*/ 2147483647 w 434"/>
                <a:gd name="T3" fmla="*/ 2147483647 h 401"/>
                <a:gd name="T4" fmla="*/ 2147483647 w 434"/>
                <a:gd name="T5" fmla="*/ 2147483647 h 401"/>
                <a:gd name="T6" fmla="*/ 2147483647 w 434"/>
                <a:gd name="T7" fmla="*/ 2147483647 h 401"/>
                <a:gd name="T8" fmla="*/ 2147483647 w 434"/>
                <a:gd name="T9" fmla="*/ 2147483647 h 401"/>
                <a:gd name="T10" fmla="*/ 2147483647 w 434"/>
                <a:gd name="T11" fmla="*/ 2147483647 h 401"/>
                <a:gd name="T12" fmla="*/ 2147483647 w 434"/>
                <a:gd name="T13" fmla="*/ 2147483647 h 401"/>
                <a:gd name="T14" fmla="*/ 2147483647 w 434"/>
                <a:gd name="T15" fmla="*/ 2147483647 h 401"/>
                <a:gd name="T16" fmla="*/ 2147483647 w 434"/>
                <a:gd name="T17" fmla="*/ 2147483647 h 401"/>
                <a:gd name="T18" fmla="*/ 2147483647 w 434"/>
                <a:gd name="T19" fmla="*/ 2147483647 h 401"/>
                <a:gd name="T20" fmla="*/ 2147483647 w 434"/>
                <a:gd name="T21" fmla="*/ 2147483647 h 401"/>
                <a:gd name="T22" fmla="*/ 2147483647 w 434"/>
                <a:gd name="T23" fmla="*/ 2147483647 h 401"/>
                <a:gd name="T24" fmla="*/ 2147483647 w 434"/>
                <a:gd name="T25" fmla="*/ 2147483647 h 401"/>
                <a:gd name="T26" fmla="*/ 2147483647 w 434"/>
                <a:gd name="T27" fmla="*/ 2147483647 h 401"/>
                <a:gd name="T28" fmla="*/ 2147483647 w 434"/>
                <a:gd name="T29" fmla="*/ 2147483647 h 401"/>
                <a:gd name="T30" fmla="*/ 2147483647 w 434"/>
                <a:gd name="T31" fmla="*/ 2147483647 h 401"/>
                <a:gd name="T32" fmla="*/ 2147483647 w 434"/>
                <a:gd name="T33" fmla="*/ 2147483647 h 401"/>
                <a:gd name="T34" fmla="*/ 2147483647 w 434"/>
                <a:gd name="T35" fmla="*/ 2147483647 h 401"/>
                <a:gd name="T36" fmla="*/ 2147483647 w 434"/>
                <a:gd name="T37" fmla="*/ 2147483647 h 401"/>
                <a:gd name="T38" fmla="*/ 2147483647 w 434"/>
                <a:gd name="T39" fmla="*/ 2147483647 h 401"/>
                <a:gd name="T40" fmla="*/ 2147483647 w 434"/>
                <a:gd name="T41" fmla="*/ 2147483647 h 401"/>
                <a:gd name="T42" fmla="*/ 2147483647 w 434"/>
                <a:gd name="T43" fmla="*/ 2147483647 h 401"/>
                <a:gd name="T44" fmla="*/ 2147483647 w 434"/>
                <a:gd name="T45" fmla="*/ 2147483647 h 401"/>
                <a:gd name="T46" fmla="*/ 2147483647 w 434"/>
                <a:gd name="T47" fmla="*/ 2147483647 h 401"/>
                <a:gd name="T48" fmla="*/ 2147483647 w 434"/>
                <a:gd name="T49" fmla="*/ 2147483647 h 401"/>
                <a:gd name="T50" fmla="*/ 2147483647 w 434"/>
                <a:gd name="T51" fmla="*/ 2147483647 h 401"/>
                <a:gd name="T52" fmla="*/ 2147483647 w 434"/>
                <a:gd name="T53" fmla="*/ 2147483647 h 401"/>
                <a:gd name="T54" fmla="*/ 2147483647 w 434"/>
                <a:gd name="T55" fmla="*/ 2147483647 h 401"/>
                <a:gd name="T56" fmla="*/ 2147483647 w 434"/>
                <a:gd name="T57" fmla="*/ 2147483647 h 401"/>
                <a:gd name="T58" fmla="*/ 2147483647 w 434"/>
                <a:gd name="T59" fmla="*/ 2147483647 h 401"/>
                <a:gd name="T60" fmla="*/ 2147483647 w 434"/>
                <a:gd name="T61" fmla="*/ 2147483647 h 401"/>
                <a:gd name="T62" fmla="*/ 2147483647 w 434"/>
                <a:gd name="T63" fmla="*/ 2147483647 h 401"/>
                <a:gd name="T64" fmla="*/ 2147483647 w 434"/>
                <a:gd name="T65" fmla="*/ 2147483647 h 401"/>
                <a:gd name="T66" fmla="*/ 2147483647 w 434"/>
                <a:gd name="T67" fmla="*/ 2147483647 h 401"/>
                <a:gd name="T68" fmla="*/ 2147483647 w 434"/>
                <a:gd name="T69" fmla="*/ 2147483647 h 401"/>
                <a:gd name="T70" fmla="*/ 2147483647 w 434"/>
                <a:gd name="T71" fmla="*/ 2147483647 h 401"/>
                <a:gd name="T72" fmla="*/ 2147483647 w 434"/>
                <a:gd name="T73" fmla="*/ 2147483647 h 401"/>
                <a:gd name="T74" fmla="*/ 2147483647 w 434"/>
                <a:gd name="T75" fmla="*/ 2147483647 h 401"/>
                <a:gd name="T76" fmla="*/ 2147483647 w 434"/>
                <a:gd name="T77" fmla="*/ 2147483647 h 401"/>
                <a:gd name="T78" fmla="*/ 2147483647 w 434"/>
                <a:gd name="T79" fmla="*/ 2147483647 h 401"/>
                <a:gd name="T80" fmla="*/ 2147483647 w 434"/>
                <a:gd name="T81" fmla="*/ 2147483647 h 401"/>
                <a:gd name="T82" fmla="*/ 2147483647 w 434"/>
                <a:gd name="T83" fmla="*/ 2147483647 h 401"/>
                <a:gd name="T84" fmla="*/ 2147483647 w 434"/>
                <a:gd name="T85" fmla="*/ 2147483647 h 401"/>
                <a:gd name="T86" fmla="*/ 2147483647 w 434"/>
                <a:gd name="T87" fmla="*/ 2147483647 h 401"/>
                <a:gd name="T88" fmla="*/ 2147483647 w 434"/>
                <a:gd name="T89" fmla="*/ 2147483647 h 401"/>
                <a:gd name="T90" fmla="*/ 2147483647 w 434"/>
                <a:gd name="T91" fmla="*/ 2147483647 h 401"/>
                <a:gd name="T92" fmla="*/ 2147483647 w 434"/>
                <a:gd name="T93" fmla="*/ 2147483647 h 401"/>
                <a:gd name="T94" fmla="*/ 2147483647 w 434"/>
                <a:gd name="T95" fmla="*/ 2147483647 h 401"/>
                <a:gd name="T96" fmla="*/ 2147483647 w 434"/>
                <a:gd name="T97" fmla="*/ 2147483647 h 401"/>
                <a:gd name="T98" fmla="*/ 2147483647 w 434"/>
                <a:gd name="T99" fmla="*/ 2147483647 h 401"/>
                <a:gd name="T100" fmla="*/ 2147483647 w 434"/>
                <a:gd name="T101" fmla="*/ 2147483647 h 401"/>
                <a:gd name="T102" fmla="*/ 2147483647 w 434"/>
                <a:gd name="T103" fmla="*/ 2147483647 h 401"/>
                <a:gd name="T104" fmla="*/ 2147483647 w 434"/>
                <a:gd name="T105" fmla="*/ 2147483647 h 401"/>
                <a:gd name="T106" fmla="*/ 2147483647 w 434"/>
                <a:gd name="T107" fmla="*/ 2147483647 h 401"/>
                <a:gd name="T108" fmla="*/ 2147483647 w 434"/>
                <a:gd name="T109" fmla="*/ 2147483647 h 401"/>
                <a:gd name="T110" fmla="*/ 2147483647 w 434"/>
                <a:gd name="T111" fmla="*/ 2147483647 h 401"/>
                <a:gd name="T112" fmla="*/ 2147483647 w 434"/>
                <a:gd name="T113" fmla="*/ 2147483647 h 401"/>
                <a:gd name="T114" fmla="*/ 2147483647 w 434"/>
                <a:gd name="T115" fmla="*/ 2147483647 h 401"/>
                <a:gd name="T116" fmla="*/ 2147483647 w 434"/>
                <a:gd name="T117" fmla="*/ 2147483647 h 401"/>
                <a:gd name="T118" fmla="*/ 2147483647 w 434"/>
                <a:gd name="T119" fmla="*/ 2147483647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rgbClr val="AAD8F8"/>
            </a:solidFill>
            <a:ln w="6350" cap="rnd">
              <a:solidFill>
                <a:schemeClr val="bg1"/>
              </a:solidFill>
              <a:round/>
              <a:headEnd/>
              <a:tailEnd/>
            </a:ln>
          </p:spPr>
          <p:txBody>
            <a:bodyPr/>
            <a:lstStyle/>
            <a:p>
              <a:pPr>
                <a:defRPr/>
              </a:pPr>
              <a:endParaRPr lang="en-US"/>
            </a:p>
          </p:txBody>
        </p:sp>
        <p:sp>
          <p:nvSpPr>
            <p:cNvPr id="35" name="Freeform 239"/>
            <p:cNvSpPr>
              <a:spLocks/>
            </p:cNvSpPr>
            <p:nvPr/>
          </p:nvSpPr>
          <p:spPr bwMode="auto">
            <a:xfrm>
              <a:off x="3874490" y="3879357"/>
              <a:ext cx="1178984" cy="571158"/>
            </a:xfrm>
            <a:custGeom>
              <a:avLst/>
              <a:gdLst>
                <a:gd name="T0" fmla="*/ 2147483647 w 744"/>
                <a:gd name="T1" fmla="*/ 2147483647 h 379"/>
                <a:gd name="T2" fmla="*/ 2147483647 w 744"/>
                <a:gd name="T3" fmla="*/ 2147483647 h 379"/>
                <a:gd name="T4" fmla="*/ 2147483647 w 744"/>
                <a:gd name="T5" fmla="*/ 2147483647 h 379"/>
                <a:gd name="T6" fmla="*/ 2147483647 w 744"/>
                <a:gd name="T7" fmla="*/ 2147483647 h 379"/>
                <a:gd name="T8" fmla="*/ 2147483647 w 744"/>
                <a:gd name="T9" fmla="*/ 2147483647 h 379"/>
                <a:gd name="T10" fmla="*/ 2147483647 w 744"/>
                <a:gd name="T11" fmla="*/ 2147483647 h 379"/>
                <a:gd name="T12" fmla="*/ 2147483647 w 744"/>
                <a:gd name="T13" fmla="*/ 2147483647 h 379"/>
                <a:gd name="T14" fmla="*/ 2147483647 w 744"/>
                <a:gd name="T15" fmla="*/ 2147483647 h 379"/>
                <a:gd name="T16" fmla="*/ 2147483647 w 744"/>
                <a:gd name="T17" fmla="*/ 2147483647 h 379"/>
                <a:gd name="T18" fmla="*/ 2147483647 w 744"/>
                <a:gd name="T19" fmla="*/ 2147483647 h 379"/>
                <a:gd name="T20" fmla="*/ 2147483647 w 744"/>
                <a:gd name="T21" fmla="*/ 2147483647 h 379"/>
                <a:gd name="T22" fmla="*/ 2147483647 w 744"/>
                <a:gd name="T23" fmla="*/ 2147483647 h 379"/>
                <a:gd name="T24" fmla="*/ 2147483647 w 744"/>
                <a:gd name="T25" fmla="*/ 2147483647 h 379"/>
                <a:gd name="T26" fmla="*/ 2147483647 w 744"/>
                <a:gd name="T27" fmla="*/ 2147483647 h 379"/>
                <a:gd name="T28" fmla="*/ 2147483647 w 744"/>
                <a:gd name="T29" fmla="*/ 2147483647 h 379"/>
                <a:gd name="T30" fmla="*/ 2147483647 w 744"/>
                <a:gd name="T31" fmla="*/ 2147483647 h 379"/>
                <a:gd name="T32" fmla="*/ 2147483647 w 744"/>
                <a:gd name="T33" fmla="*/ 2147483647 h 379"/>
                <a:gd name="T34" fmla="*/ 2147483647 w 744"/>
                <a:gd name="T35" fmla="*/ 2147483647 h 379"/>
                <a:gd name="T36" fmla="*/ 2147483647 w 744"/>
                <a:gd name="T37" fmla="*/ 2147483647 h 379"/>
                <a:gd name="T38" fmla="*/ 0 w 744"/>
                <a:gd name="T39" fmla="*/ 2147483647 h 379"/>
                <a:gd name="T40" fmla="*/ 2147483647 w 744"/>
                <a:gd name="T41" fmla="*/ 2147483647 h 379"/>
                <a:gd name="T42" fmla="*/ 2147483647 w 744"/>
                <a:gd name="T43" fmla="*/ 2147483647 h 379"/>
                <a:gd name="T44" fmla="*/ 2147483647 w 744"/>
                <a:gd name="T45" fmla="*/ 2147483647 h 379"/>
                <a:gd name="T46" fmla="*/ 2147483647 w 744"/>
                <a:gd name="T47" fmla="*/ 2147483647 h 379"/>
                <a:gd name="T48" fmla="*/ 2147483647 w 744"/>
                <a:gd name="T49" fmla="*/ 2147483647 h 379"/>
                <a:gd name="T50" fmla="*/ 2147483647 w 744"/>
                <a:gd name="T51" fmla="*/ 2147483647 h 379"/>
                <a:gd name="T52" fmla="*/ 2147483647 w 744"/>
                <a:gd name="T53" fmla="*/ 2147483647 h 379"/>
                <a:gd name="T54" fmla="*/ 2147483647 w 744"/>
                <a:gd name="T55" fmla="*/ 2147483647 h 379"/>
                <a:gd name="T56" fmla="*/ 2147483647 w 744"/>
                <a:gd name="T57" fmla="*/ 2147483647 h 379"/>
                <a:gd name="T58" fmla="*/ 2147483647 w 744"/>
                <a:gd name="T59" fmla="*/ 2147483647 h 379"/>
                <a:gd name="T60" fmla="*/ 2147483647 w 744"/>
                <a:gd name="T61" fmla="*/ 2147483647 h 379"/>
                <a:gd name="T62" fmla="*/ 2147483647 w 744"/>
                <a:gd name="T63" fmla="*/ 2147483647 h 379"/>
                <a:gd name="T64" fmla="*/ 2147483647 w 744"/>
                <a:gd name="T65" fmla="*/ 2147483647 h 379"/>
                <a:gd name="T66" fmla="*/ 2147483647 w 744"/>
                <a:gd name="T67" fmla="*/ 2147483647 h 379"/>
                <a:gd name="T68" fmla="*/ 2147483647 w 744"/>
                <a:gd name="T69" fmla="*/ 2147483647 h 379"/>
                <a:gd name="T70" fmla="*/ 2147483647 w 744"/>
                <a:gd name="T71" fmla="*/ 2147483647 h 379"/>
                <a:gd name="T72" fmla="*/ 2147483647 w 744"/>
                <a:gd name="T73" fmla="*/ 2147483647 h 379"/>
                <a:gd name="T74" fmla="*/ 2147483647 w 744"/>
                <a:gd name="T75" fmla="*/ 2147483647 h 379"/>
                <a:gd name="T76" fmla="*/ 2147483647 w 744"/>
                <a:gd name="T77" fmla="*/ 2147483647 h 379"/>
                <a:gd name="T78" fmla="*/ 2147483647 w 744"/>
                <a:gd name="T79" fmla="*/ 2147483647 h 379"/>
                <a:gd name="T80" fmla="*/ 2147483647 w 744"/>
                <a:gd name="T81" fmla="*/ 2147483647 h 379"/>
                <a:gd name="T82" fmla="*/ 2147483647 w 744"/>
                <a:gd name="T83" fmla="*/ 2147483647 h 379"/>
                <a:gd name="T84" fmla="*/ 2147483647 w 744"/>
                <a:gd name="T85" fmla="*/ 2147483647 h 379"/>
                <a:gd name="T86" fmla="*/ 2147483647 w 744"/>
                <a:gd name="T87" fmla="*/ 2147483647 h 379"/>
                <a:gd name="T88" fmla="*/ 2147483647 w 744"/>
                <a:gd name="T89" fmla="*/ 2147483647 h 379"/>
                <a:gd name="T90" fmla="*/ 2147483647 w 744"/>
                <a:gd name="T91" fmla="*/ 2147483647 h 379"/>
                <a:gd name="T92" fmla="*/ 2147483647 w 744"/>
                <a:gd name="T93" fmla="*/ 2147483647 h 379"/>
                <a:gd name="T94" fmla="*/ 2147483647 w 744"/>
                <a:gd name="T95" fmla="*/ 2147483647 h 379"/>
                <a:gd name="T96" fmla="*/ 2147483647 w 744"/>
                <a:gd name="T97" fmla="*/ 2147483647 h 379"/>
                <a:gd name="T98" fmla="*/ 2147483647 w 744"/>
                <a:gd name="T99" fmla="*/ 2147483647 h 379"/>
                <a:gd name="T100" fmla="*/ 2147483647 w 744"/>
                <a:gd name="T101" fmla="*/ 2147483647 h 379"/>
                <a:gd name="T102" fmla="*/ 2147483647 w 744"/>
                <a:gd name="T103" fmla="*/ 2147483647 h 379"/>
                <a:gd name="T104" fmla="*/ 2147483647 w 744"/>
                <a:gd name="T105" fmla="*/ 2147483647 h 379"/>
                <a:gd name="T106" fmla="*/ 2147483647 w 744"/>
                <a:gd name="T107" fmla="*/ 2147483647 h 379"/>
                <a:gd name="T108" fmla="*/ 2147483647 w 744"/>
                <a:gd name="T109" fmla="*/ 2147483647 h 379"/>
                <a:gd name="T110" fmla="*/ 2147483647 w 744"/>
                <a:gd name="T111" fmla="*/ 2147483647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rgbClr val="1070B4"/>
            </a:solidFill>
            <a:ln w="6350" cap="rnd">
              <a:solidFill>
                <a:schemeClr val="bg1"/>
              </a:solidFill>
              <a:round/>
              <a:headEnd/>
              <a:tailEnd/>
            </a:ln>
          </p:spPr>
          <p:txBody>
            <a:bodyPr/>
            <a:lstStyle/>
            <a:p>
              <a:endParaRPr lang="en-US"/>
            </a:p>
          </p:txBody>
        </p:sp>
        <p:sp>
          <p:nvSpPr>
            <p:cNvPr id="36" name="Freeform 236"/>
            <p:cNvSpPr>
              <a:spLocks/>
            </p:cNvSpPr>
            <p:nvPr/>
          </p:nvSpPr>
          <p:spPr bwMode="auto">
            <a:xfrm>
              <a:off x="3803053" y="2436320"/>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chemeClr val="bg1"/>
              </a:solidFill>
              <a:round/>
              <a:headEnd/>
              <a:tailEnd/>
            </a:ln>
          </p:spPr>
          <p:txBody>
            <a:bodyPr/>
            <a:lstStyle/>
            <a:p>
              <a:endParaRPr lang="en-US"/>
            </a:p>
          </p:txBody>
        </p:sp>
        <p:sp>
          <p:nvSpPr>
            <p:cNvPr id="37" name="Freeform 240" descr="70%"/>
            <p:cNvSpPr>
              <a:spLocks/>
            </p:cNvSpPr>
            <p:nvPr/>
          </p:nvSpPr>
          <p:spPr bwMode="auto">
            <a:xfrm>
              <a:off x="3312515" y="3957145"/>
              <a:ext cx="1884363" cy="1717675"/>
            </a:xfrm>
            <a:custGeom>
              <a:avLst/>
              <a:gdLst>
                <a:gd name="T0" fmla="*/ 1374863588 w 1194"/>
                <a:gd name="T1" fmla="*/ 1973596710 h 1167"/>
                <a:gd name="T2" fmla="*/ 1227911741 w 1194"/>
                <a:gd name="T3" fmla="*/ 1754789734 h 1167"/>
                <a:gd name="T4" fmla="*/ 1160663367 w 1194"/>
                <a:gd name="T5" fmla="*/ 1689797767 h 1167"/>
                <a:gd name="T6" fmla="*/ 1011221132 w 1194"/>
                <a:gd name="T7" fmla="*/ 1642137089 h 1167"/>
                <a:gd name="T8" fmla="*/ 829400694 w 1194"/>
                <a:gd name="T9" fmla="*/ 1683299454 h 1167"/>
                <a:gd name="T10" fmla="*/ 602748334 w 1194"/>
                <a:gd name="T11" fmla="*/ 1765622710 h 1167"/>
                <a:gd name="T12" fmla="*/ 398511146 w 1194"/>
                <a:gd name="T13" fmla="*/ 1564147023 h 1167"/>
                <a:gd name="T14" fmla="*/ 211708353 w 1194"/>
                <a:gd name="T15" fmla="*/ 1282512836 h 1167"/>
                <a:gd name="T16" fmla="*/ 27397440 w 1194"/>
                <a:gd name="T17" fmla="*/ 1113533132 h 1167"/>
                <a:gd name="T18" fmla="*/ 59777234 w 1194"/>
                <a:gd name="T19" fmla="*/ 1050707761 h 1167"/>
                <a:gd name="T20" fmla="*/ 381076850 w 1194"/>
                <a:gd name="T21" fmla="*/ 1070205645 h 1167"/>
                <a:gd name="T22" fmla="*/ 637618505 w 1194"/>
                <a:gd name="T23" fmla="*/ 1087536934 h 1167"/>
                <a:gd name="T24" fmla="*/ 779587996 w 1194"/>
                <a:gd name="T25" fmla="*/ 1096201843 h 1167"/>
                <a:gd name="T26" fmla="*/ 802003069 w 1194"/>
                <a:gd name="T27" fmla="*/ 944553429 h 1167"/>
                <a:gd name="T28" fmla="*/ 816946977 w 1194"/>
                <a:gd name="T29" fmla="*/ 730079460 h 1167"/>
                <a:gd name="T30" fmla="*/ 824419720 w 1194"/>
                <a:gd name="T31" fmla="*/ 606593839 h 1167"/>
                <a:gd name="T32" fmla="*/ 834383049 w 1194"/>
                <a:gd name="T33" fmla="*/ 426782632 h 1167"/>
                <a:gd name="T34" fmla="*/ 841854213 w 1194"/>
                <a:gd name="T35" fmla="*/ 320628209 h 1167"/>
                <a:gd name="T36" fmla="*/ 851817345 w 1194"/>
                <a:gd name="T37" fmla="*/ 173312939 h 1167"/>
                <a:gd name="T38" fmla="*/ 1046091303 w 1194"/>
                <a:gd name="T39" fmla="*/ 2166596 h 1167"/>
                <a:gd name="T40" fmla="*/ 1155682591 w 1194"/>
                <a:gd name="T41" fmla="*/ 8664912 h 1167"/>
                <a:gd name="T42" fmla="*/ 1312595990 w 1194"/>
                <a:gd name="T43" fmla="*/ 12998105 h 1167"/>
                <a:gd name="T44" fmla="*/ 1496906817 w 1194"/>
                <a:gd name="T45" fmla="*/ 47660689 h 1167"/>
                <a:gd name="T46" fmla="*/ 1489435652 w 1194"/>
                <a:gd name="T47" fmla="*/ 201475779 h 1167"/>
                <a:gd name="T48" fmla="*/ 1489435652 w 1194"/>
                <a:gd name="T49" fmla="*/ 324961399 h 1167"/>
                <a:gd name="T50" fmla="*/ 1484453297 w 1194"/>
                <a:gd name="T51" fmla="*/ 444113921 h 1167"/>
                <a:gd name="T52" fmla="*/ 1591554197 w 1194"/>
                <a:gd name="T53" fmla="*/ 535102087 h 1167"/>
                <a:gd name="T54" fmla="*/ 1688690781 w 1194"/>
                <a:gd name="T55" fmla="*/ 582764236 h 1167"/>
                <a:gd name="T56" fmla="*/ 1813225977 w 1194"/>
                <a:gd name="T57" fmla="*/ 613093625 h 1167"/>
                <a:gd name="T58" fmla="*/ 1900400614 w 1194"/>
                <a:gd name="T59" fmla="*/ 634758104 h 1167"/>
                <a:gd name="T60" fmla="*/ 2019953455 w 1194"/>
                <a:gd name="T61" fmla="*/ 652089394 h 1167"/>
                <a:gd name="T62" fmla="*/ 2109618480 w 1194"/>
                <a:gd name="T63" fmla="*/ 701916666 h 1167"/>
                <a:gd name="T64" fmla="*/ 2147483647 w 1194"/>
                <a:gd name="T65" fmla="*/ 660754302 h 1167"/>
                <a:gd name="T66" fmla="*/ 2147483647 w 1194"/>
                <a:gd name="T67" fmla="*/ 665087493 h 1167"/>
                <a:gd name="T68" fmla="*/ 2147483647 w 1194"/>
                <a:gd name="T69" fmla="*/ 652089394 h 1167"/>
                <a:gd name="T70" fmla="*/ 2147483647 w 1194"/>
                <a:gd name="T71" fmla="*/ 639089823 h 1167"/>
                <a:gd name="T72" fmla="*/ 2147483647 w 1194"/>
                <a:gd name="T73" fmla="*/ 682418782 h 1167"/>
                <a:gd name="T74" fmla="*/ 2147483647 w 1194"/>
                <a:gd name="T75" fmla="*/ 712748170 h 1167"/>
                <a:gd name="T76" fmla="*/ 2147483647 w 1194"/>
                <a:gd name="T77" fmla="*/ 797238206 h 1167"/>
                <a:gd name="T78" fmla="*/ 2147483647 w 1194"/>
                <a:gd name="T79" fmla="*/ 927222140 h 1167"/>
                <a:gd name="T80" fmla="*/ 2147483647 w 1194"/>
                <a:gd name="T81" fmla="*/ 1013878587 h 1167"/>
                <a:gd name="T82" fmla="*/ 2147483647 w 1194"/>
                <a:gd name="T83" fmla="*/ 1120032918 h 1167"/>
                <a:gd name="T84" fmla="*/ 2147483647 w 1194"/>
                <a:gd name="T85" fmla="*/ 1304177315 h 1167"/>
                <a:gd name="T86" fmla="*/ 2147483647 w 1194"/>
                <a:gd name="T87" fmla="*/ 1490488308 h 1167"/>
                <a:gd name="T88" fmla="*/ 2147483647 w 1194"/>
                <a:gd name="T89" fmla="*/ 1583644908 h 1167"/>
                <a:gd name="T90" fmla="*/ 2147483647 w 1194"/>
                <a:gd name="T91" fmla="*/ 1670299883 h 1167"/>
                <a:gd name="T92" fmla="*/ 2147483647 w 1194"/>
                <a:gd name="T93" fmla="*/ 1722293751 h 1167"/>
                <a:gd name="T94" fmla="*/ 2147483647 w 1194"/>
                <a:gd name="T95" fmla="*/ 1657301784 h 1167"/>
                <a:gd name="T96" fmla="*/ 2147483647 w 1194"/>
                <a:gd name="T97" fmla="*/ 1689797767 h 1167"/>
                <a:gd name="T98" fmla="*/ 2147483647 w 1194"/>
                <a:gd name="T99" fmla="*/ 1763456115 h 1167"/>
                <a:gd name="T100" fmla="*/ 2147483647 w 1194"/>
                <a:gd name="T101" fmla="*/ 1980096496 h 1167"/>
                <a:gd name="T102" fmla="*/ 2141996684 w 1194"/>
                <a:gd name="T103" fmla="*/ 2136078100 h 1167"/>
                <a:gd name="T104" fmla="*/ 2064785178 w 1194"/>
                <a:gd name="T105" fmla="*/ 2147483647 h 1167"/>
                <a:gd name="T106" fmla="*/ 2007499935 w 1194"/>
                <a:gd name="T107" fmla="*/ 2147483647 h 1167"/>
                <a:gd name="T108" fmla="*/ 1758431122 w 1194"/>
                <a:gd name="T109" fmla="*/ 2147483647 h 1167"/>
                <a:gd name="T110" fmla="*/ 1586571842 w 1194"/>
                <a:gd name="T111" fmla="*/ 214748364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rgbClr val="1070B4"/>
            </a:solidFill>
            <a:ln w="6350" cap="rnd">
              <a:solidFill>
                <a:schemeClr val="bg1"/>
              </a:solidFill>
              <a:round/>
              <a:headEnd/>
              <a:tailEnd/>
            </a:ln>
          </p:spPr>
          <p:txBody>
            <a:bodyPr/>
            <a:lstStyle/>
            <a:p>
              <a:endParaRPr lang="en-US"/>
            </a:p>
          </p:txBody>
        </p:sp>
        <p:sp>
          <p:nvSpPr>
            <p:cNvPr id="38" name="Freeform 241"/>
            <p:cNvSpPr>
              <a:spLocks/>
            </p:cNvSpPr>
            <p:nvPr/>
          </p:nvSpPr>
          <p:spPr bwMode="auto">
            <a:xfrm>
              <a:off x="2167928" y="3730133"/>
              <a:ext cx="900112" cy="992187"/>
            </a:xfrm>
            <a:custGeom>
              <a:avLst/>
              <a:gdLst>
                <a:gd name="T0" fmla="*/ 2147483647 w 570"/>
                <a:gd name="T1" fmla="*/ 2147483647 h 673"/>
                <a:gd name="T2" fmla="*/ 2147483647 w 570"/>
                <a:gd name="T3" fmla="*/ 2147483647 h 673"/>
                <a:gd name="T4" fmla="*/ 2147483647 w 570"/>
                <a:gd name="T5" fmla="*/ 2147483647 h 673"/>
                <a:gd name="T6" fmla="*/ 2147483647 w 570"/>
                <a:gd name="T7" fmla="*/ 2147483647 h 673"/>
                <a:gd name="T8" fmla="*/ 2147483647 w 570"/>
                <a:gd name="T9" fmla="*/ 2147483647 h 673"/>
                <a:gd name="T10" fmla="*/ 2147483647 w 570"/>
                <a:gd name="T11" fmla="*/ 2147483647 h 673"/>
                <a:gd name="T12" fmla="*/ 2147483647 w 570"/>
                <a:gd name="T13" fmla="*/ 2147483647 h 673"/>
                <a:gd name="T14" fmla="*/ 2147483647 w 570"/>
                <a:gd name="T15" fmla="*/ 2147483647 h 673"/>
                <a:gd name="T16" fmla="*/ 2147483647 w 570"/>
                <a:gd name="T17" fmla="*/ 2147483647 h 673"/>
                <a:gd name="T18" fmla="*/ 2147483647 w 570"/>
                <a:gd name="T19" fmla="*/ 2147483647 h 673"/>
                <a:gd name="T20" fmla="*/ 2147483647 w 570"/>
                <a:gd name="T21" fmla="*/ 2147483647 h 673"/>
                <a:gd name="T22" fmla="*/ 2147483647 w 570"/>
                <a:gd name="T23" fmla="*/ 2147483647 h 673"/>
                <a:gd name="T24" fmla="*/ 2147483647 w 570"/>
                <a:gd name="T25" fmla="*/ 2147483647 h 673"/>
                <a:gd name="T26" fmla="*/ 2147483647 w 570"/>
                <a:gd name="T27" fmla="*/ 2147483647 h 673"/>
                <a:gd name="T28" fmla="*/ 2147483647 w 570"/>
                <a:gd name="T29" fmla="*/ 2147483647 h 673"/>
                <a:gd name="T30" fmla="*/ 2147483647 w 570"/>
                <a:gd name="T31" fmla="*/ 2147483647 h 673"/>
                <a:gd name="T32" fmla="*/ 2147483647 w 570"/>
                <a:gd name="T33" fmla="*/ 2147483647 h 673"/>
                <a:gd name="T34" fmla="*/ 2147483647 w 570"/>
                <a:gd name="T35" fmla="*/ 2147483647 h 673"/>
                <a:gd name="T36" fmla="*/ 2147483647 w 570"/>
                <a:gd name="T37" fmla="*/ 2147483647 h 673"/>
                <a:gd name="T38" fmla="*/ 2147483647 w 570"/>
                <a:gd name="T39" fmla="*/ 2147483647 h 673"/>
                <a:gd name="T40" fmla="*/ 2147483647 w 570"/>
                <a:gd name="T41" fmla="*/ 2147483647 h 673"/>
                <a:gd name="T42" fmla="*/ 2147483647 w 570"/>
                <a:gd name="T43" fmla="*/ 2147483647 h 673"/>
                <a:gd name="T44" fmla="*/ 2147483647 w 570"/>
                <a:gd name="T45" fmla="*/ 2147483647 h 673"/>
                <a:gd name="T46" fmla="*/ 2147483647 w 570"/>
                <a:gd name="T47" fmla="*/ 2147483647 h 673"/>
                <a:gd name="T48" fmla="*/ 2147483647 w 570"/>
                <a:gd name="T49" fmla="*/ 2147483647 h 673"/>
                <a:gd name="T50" fmla="*/ 2147483647 w 570"/>
                <a:gd name="T51" fmla="*/ 2147483647 h 673"/>
                <a:gd name="T52" fmla="*/ 2147483647 w 570"/>
                <a:gd name="T53" fmla="*/ 2147483647 h 673"/>
                <a:gd name="T54" fmla="*/ 2147483647 w 570"/>
                <a:gd name="T55" fmla="*/ 2147483647 h 673"/>
                <a:gd name="T56" fmla="*/ 2147483647 w 570"/>
                <a:gd name="T57" fmla="*/ 2147483647 h 673"/>
                <a:gd name="T58" fmla="*/ 2147483647 w 570"/>
                <a:gd name="T59" fmla="*/ 2147483647 h 673"/>
                <a:gd name="T60" fmla="*/ 2147483647 w 570"/>
                <a:gd name="T61" fmla="*/ 2147483647 h 673"/>
                <a:gd name="T62" fmla="*/ 2147483647 w 570"/>
                <a:gd name="T63" fmla="*/ 2147483647 h 673"/>
                <a:gd name="T64" fmla="*/ 2147483647 w 570"/>
                <a:gd name="T65" fmla="*/ 2147483647 h 673"/>
                <a:gd name="T66" fmla="*/ 2147483647 w 570"/>
                <a:gd name="T67" fmla="*/ 2147483647 h 673"/>
                <a:gd name="T68" fmla="*/ 2147483647 w 570"/>
                <a:gd name="T69" fmla="*/ 2147483647 h 673"/>
                <a:gd name="T70" fmla="*/ 2147483647 w 570"/>
                <a:gd name="T71" fmla="*/ 2147483647 h 673"/>
                <a:gd name="T72" fmla="*/ 2147483647 w 570"/>
                <a:gd name="T73" fmla="*/ 2147483647 h 673"/>
                <a:gd name="T74" fmla="*/ 2147483647 w 570"/>
                <a:gd name="T75" fmla="*/ 2147483647 h 673"/>
                <a:gd name="T76" fmla="*/ 2147483647 w 570"/>
                <a:gd name="T77" fmla="*/ 2147483647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rgbClr val="2B9EED">
                <a:alpha val="80000"/>
              </a:srgbClr>
            </a:solidFill>
            <a:ln w="6350" cap="rnd">
              <a:solidFill>
                <a:schemeClr val="bg1"/>
              </a:solidFill>
              <a:round/>
              <a:headEnd/>
              <a:tailEnd/>
            </a:ln>
          </p:spPr>
          <p:txBody>
            <a:bodyPr/>
            <a:lstStyle/>
            <a:p>
              <a:pPr>
                <a:defRPr/>
              </a:pPr>
              <a:endParaRPr lang="en-US"/>
            </a:p>
          </p:txBody>
        </p:sp>
        <p:grpSp>
          <p:nvGrpSpPr>
            <p:cNvPr id="39" name="Group 242"/>
            <p:cNvGrpSpPr>
              <a:grpSpLocks/>
            </p:cNvGrpSpPr>
            <p:nvPr/>
          </p:nvGrpSpPr>
          <p:grpSpPr bwMode="auto">
            <a:xfrm>
              <a:off x="1182090" y="2685558"/>
              <a:ext cx="1133475" cy="1711325"/>
              <a:chOff x="514" y="1479"/>
              <a:chExt cx="717" cy="1163"/>
            </a:xfrm>
            <a:solidFill>
              <a:srgbClr val="427E93"/>
            </a:solidFill>
          </p:grpSpPr>
          <p:sp>
            <p:nvSpPr>
              <p:cNvPr id="40"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solidFill>
                <a:srgbClr val="AAD8F8"/>
              </a:solidFill>
              <a:ln w="6350" cap="rnd">
                <a:solidFill>
                  <a:schemeClr val="bg1"/>
                </a:solidFill>
                <a:round/>
                <a:headEnd/>
                <a:tailEnd/>
              </a:ln>
            </p:spPr>
            <p:txBody>
              <a:bodyPr/>
              <a:lstStyle/>
              <a:p>
                <a:pPr>
                  <a:defRPr/>
                </a:pPr>
                <a:endParaRPr lang="en-US"/>
              </a:p>
            </p:txBody>
          </p:sp>
          <p:sp>
            <p:nvSpPr>
              <p:cNvPr id="41"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grpFill/>
              <a:ln w="6350" cap="rnd">
                <a:solidFill>
                  <a:schemeClr val="bg1"/>
                </a:solidFill>
                <a:round/>
                <a:headEnd/>
                <a:tailEnd/>
              </a:ln>
            </p:spPr>
            <p:txBody>
              <a:bodyPr/>
              <a:lstStyle/>
              <a:p>
                <a:pPr>
                  <a:defRPr/>
                </a:pPr>
                <a:endParaRPr lang="en-US"/>
              </a:p>
            </p:txBody>
          </p:sp>
          <p:sp>
            <p:nvSpPr>
              <p:cNvPr id="42"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grpFill/>
              <a:ln w="6350" cap="rnd">
                <a:solidFill>
                  <a:schemeClr val="bg1"/>
                </a:solidFill>
                <a:round/>
                <a:headEnd/>
                <a:tailEnd/>
              </a:ln>
            </p:spPr>
            <p:txBody>
              <a:bodyPr/>
              <a:lstStyle/>
              <a:p>
                <a:pPr>
                  <a:defRPr/>
                </a:pPr>
                <a:endParaRPr lang="en-US"/>
              </a:p>
            </p:txBody>
          </p:sp>
          <p:sp>
            <p:nvSpPr>
              <p:cNvPr id="43"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grpFill/>
              <a:ln w="6350" cap="rnd">
                <a:solidFill>
                  <a:schemeClr val="bg1"/>
                </a:solidFill>
                <a:round/>
                <a:headEnd/>
                <a:tailEnd/>
              </a:ln>
            </p:spPr>
            <p:txBody>
              <a:bodyPr/>
              <a:lstStyle/>
              <a:p>
                <a:pPr>
                  <a:defRPr/>
                </a:pPr>
                <a:endParaRPr lang="en-US"/>
              </a:p>
            </p:txBody>
          </p:sp>
          <p:sp>
            <p:nvSpPr>
              <p:cNvPr id="44"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grpFill/>
              <a:ln w="6350" cap="rnd">
                <a:solidFill>
                  <a:schemeClr val="bg1"/>
                </a:solidFill>
                <a:round/>
                <a:headEnd/>
                <a:tailEnd/>
              </a:ln>
            </p:spPr>
            <p:txBody>
              <a:bodyPr/>
              <a:lstStyle/>
              <a:p>
                <a:pPr>
                  <a:defRPr/>
                </a:pPr>
                <a:endParaRPr lang="en-US"/>
              </a:p>
            </p:txBody>
          </p:sp>
        </p:grpSp>
        <p:sp>
          <p:nvSpPr>
            <p:cNvPr id="45" name="Freeform 248"/>
            <p:cNvSpPr>
              <a:spLocks/>
            </p:cNvSpPr>
            <p:nvPr/>
          </p:nvSpPr>
          <p:spPr bwMode="auto">
            <a:xfrm>
              <a:off x="3069628" y="3172920"/>
              <a:ext cx="968375" cy="709613"/>
            </a:xfrm>
            <a:custGeom>
              <a:avLst/>
              <a:gdLst>
                <a:gd name="T0" fmla="*/ 2147483647 w 613"/>
                <a:gd name="T1" fmla="*/ 2147483647 h 481"/>
                <a:gd name="T2" fmla="*/ 2147483647 w 613"/>
                <a:gd name="T3" fmla="*/ 2147483647 h 481"/>
                <a:gd name="T4" fmla="*/ 2147483647 w 613"/>
                <a:gd name="T5" fmla="*/ 2147483647 h 481"/>
                <a:gd name="T6" fmla="*/ 2147483647 w 613"/>
                <a:gd name="T7" fmla="*/ 2147483647 h 481"/>
                <a:gd name="T8" fmla="*/ 2147483647 w 613"/>
                <a:gd name="T9" fmla="*/ 2147483647 h 481"/>
                <a:gd name="T10" fmla="*/ 2147483647 w 613"/>
                <a:gd name="T11" fmla="*/ 2147483647 h 481"/>
                <a:gd name="T12" fmla="*/ 2147483647 w 613"/>
                <a:gd name="T13" fmla="*/ 2147483647 h 481"/>
                <a:gd name="T14" fmla="*/ 2147483647 w 613"/>
                <a:gd name="T15" fmla="*/ 2147483647 h 481"/>
                <a:gd name="T16" fmla="*/ 2147483647 w 613"/>
                <a:gd name="T17" fmla="*/ 2147483647 h 481"/>
                <a:gd name="T18" fmla="*/ 2147483647 w 613"/>
                <a:gd name="T19" fmla="*/ 2147483647 h 481"/>
                <a:gd name="T20" fmla="*/ 2147483647 w 613"/>
                <a:gd name="T21" fmla="*/ 2147483647 h 481"/>
                <a:gd name="T22" fmla="*/ 2147483647 w 613"/>
                <a:gd name="T23" fmla="*/ 2147483647 h 481"/>
                <a:gd name="T24" fmla="*/ 2147483647 w 613"/>
                <a:gd name="T25" fmla="*/ 2147483647 h 481"/>
                <a:gd name="T26" fmla="*/ 2147483647 w 613"/>
                <a:gd name="T27" fmla="*/ 2147483647 h 481"/>
                <a:gd name="T28" fmla="*/ 2147483647 w 613"/>
                <a:gd name="T29" fmla="*/ 2147483647 h 481"/>
                <a:gd name="T30" fmla="*/ 2147483647 w 613"/>
                <a:gd name="T31" fmla="*/ 2147483647 h 481"/>
                <a:gd name="T32" fmla="*/ 2147483647 w 613"/>
                <a:gd name="T33" fmla="*/ 2147483647 h 481"/>
                <a:gd name="T34" fmla="*/ 2147483647 w 613"/>
                <a:gd name="T35" fmla="*/ 2147483647 h 481"/>
                <a:gd name="T36" fmla="*/ 2147483647 w 613"/>
                <a:gd name="T37" fmla="*/ 2147483647 h 481"/>
                <a:gd name="T38" fmla="*/ 2147483647 w 613"/>
                <a:gd name="T39" fmla="*/ 2147483647 h 481"/>
                <a:gd name="T40" fmla="*/ 2147483647 w 613"/>
                <a:gd name="T41" fmla="*/ 2147483647 h 481"/>
                <a:gd name="T42" fmla="*/ 2147483647 w 613"/>
                <a:gd name="T43" fmla="*/ 2147483647 h 481"/>
                <a:gd name="T44" fmla="*/ 2147483647 w 613"/>
                <a:gd name="T45" fmla="*/ 2147483647 h 481"/>
                <a:gd name="T46" fmla="*/ 2147483647 w 613"/>
                <a:gd name="T47" fmla="*/ 2147483647 h 481"/>
                <a:gd name="T48" fmla="*/ 2147483647 w 613"/>
                <a:gd name="T49" fmla="*/ 2147483647 h 481"/>
                <a:gd name="T50" fmla="*/ 0 w 613"/>
                <a:gd name="T51" fmla="*/ 2147483647 h 481"/>
                <a:gd name="T52" fmla="*/ 2147483647 w 613"/>
                <a:gd name="T53" fmla="*/ 2147483647 h 481"/>
                <a:gd name="T54" fmla="*/ 2147483647 w 613"/>
                <a:gd name="T55" fmla="*/ 2147483647 h 481"/>
                <a:gd name="T56" fmla="*/ 2147483647 w 613"/>
                <a:gd name="T57" fmla="*/ 2147483647 h 481"/>
                <a:gd name="T58" fmla="*/ 2147483647 w 613"/>
                <a:gd name="T59" fmla="*/ 2147483647 h 481"/>
                <a:gd name="T60" fmla="*/ 2147483647 w 613"/>
                <a:gd name="T61" fmla="*/ 2147483647 h 481"/>
                <a:gd name="T62" fmla="*/ 2147483647 w 613"/>
                <a:gd name="T63" fmla="*/ 2147483647 h 481"/>
                <a:gd name="T64" fmla="*/ 2147483647 w 613"/>
                <a:gd name="T65" fmla="*/ 2147483647 h 481"/>
                <a:gd name="T66" fmla="*/ 2147483647 w 613"/>
                <a:gd name="T67" fmla="*/ 2147483647 h 481"/>
                <a:gd name="T68" fmla="*/ 2147483647 w 613"/>
                <a:gd name="T69" fmla="*/ 2147483647 h 481"/>
                <a:gd name="T70" fmla="*/ 2147483647 w 613"/>
                <a:gd name="T71" fmla="*/ 2147483647 h 481"/>
                <a:gd name="T72" fmla="*/ 2147483647 w 613"/>
                <a:gd name="T73" fmla="*/ 2147483647 h 481"/>
                <a:gd name="T74" fmla="*/ 2147483647 w 613"/>
                <a:gd name="T75" fmla="*/ 2147483647 h 481"/>
                <a:gd name="T76" fmla="*/ 2147483647 w 613"/>
                <a:gd name="T77" fmla="*/ 2147483647 h 481"/>
                <a:gd name="T78" fmla="*/ 2147483647 w 613"/>
                <a:gd name="T79" fmla="*/ 2147483647 h 481"/>
                <a:gd name="T80" fmla="*/ 2147483647 w 613"/>
                <a:gd name="T81" fmla="*/ 2147483647 h 481"/>
                <a:gd name="T82" fmla="*/ 2147483647 w 613"/>
                <a:gd name="T83" fmla="*/ 2147483647 h 481"/>
                <a:gd name="T84" fmla="*/ 2147483647 w 613"/>
                <a:gd name="T85" fmla="*/ 2147483647 h 481"/>
                <a:gd name="T86" fmla="*/ 2147483647 w 613"/>
                <a:gd name="T87" fmla="*/ 2147483647 h 481"/>
                <a:gd name="T88" fmla="*/ 2147483647 w 613"/>
                <a:gd name="T89" fmla="*/ 2147483647 h 481"/>
                <a:gd name="T90" fmla="*/ 2147483647 w 613"/>
                <a:gd name="T91" fmla="*/ 2147483647 h 481"/>
                <a:gd name="T92" fmla="*/ 2147483647 w 613"/>
                <a:gd name="T93" fmla="*/ 2147483647 h 481"/>
                <a:gd name="T94" fmla="*/ 2147483647 w 613"/>
                <a:gd name="T95" fmla="*/ 2147483647 h 481"/>
                <a:gd name="T96" fmla="*/ 2147483647 w 613"/>
                <a:gd name="T97" fmla="*/ 2147483647 h 481"/>
                <a:gd name="T98" fmla="*/ 2147483647 w 613"/>
                <a:gd name="T99" fmla="*/ 2147483647 h 481"/>
                <a:gd name="T100" fmla="*/ 2147483647 w 613"/>
                <a:gd name="T101" fmla="*/ 2147483647 h 481"/>
                <a:gd name="T102" fmla="*/ 2147483647 w 613"/>
                <a:gd name="T103" fmla="*/ 2147483647 h 481"/>
                <a:gd name="T104" fmla="*/ 2147483647 w 613"/>
                <a:gd name="T105" fmla="*/ 2147483647 h 481"/>
                <a:gd name="T106" fmla="*/ 2147483647 w 613"/>
                <a:gd name="T107" fmla="*/ 2147483647 h 481"/>
                <a:gd name="T108" fmla="*/ 2147483647 w 613"/>
                <a:gd name="T109" fmla="*/ 2147483647 h 481"/>
                <a:gd name="T110" fmla="*/ 2147483647 w 613"/>
                <a:gd name="T111" fmla="*/ 2147483647 h 481"/>
                <a:gd name="T112" fmla="*/ 2147483647 w 613"/>
                <a:gd name="T113" fmla="*/ 2147483647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rgbClr val="1070B4"/>
            </a:solidFill>
            <a:ln w="6350" cap="rnd">
              <a:solidFill>
                <a:schemeClr val="bg1"/>
              </a:solidFill>
              <a:round/>
              <a:headEnd/>
              <a:tailEnd/>
            </a:ln>
          </p:spPr>
          <p:txBody>
            <a:bodyPr/>
            <a:lstStyle/>
            <a:p>
              <a:endParaRPr lang="en-US"/>
            </a:p>
          </p:txBody>
        </p:sp>
        <p:sp>
          <p:nvSpPr>
            <p:cNvPr id="46" name="Freeform 249" descr="70%"/>
            <p:cNvSpPr>
              <a:spLocks/>
            </p:cNvSpPr>
            <p:nvPr/>
          </p:nvSpPr>
          <p:spPr bwMode="auto">
            <a:xfrm>
              <a:off x="2166340" y="1787827"/>
              <a:ext cx="800100" cy="1198563"/>
            </a:xfrm>
            <a:custGeom>
              <a:avLst/>
              <a:gdLst>
                <a:gd name="T0" fmla="*/ 122030262 w 507"/>
                <a:gd name="T1" fmla="*/ 1152747033 h 815"/>
                <a:gd name="T2" fmla="*/ 89655390 w 507"/>
                <a:gd name="T3" fmla="*/ 1219791538 h 815"/>
                <a:gd name="T4" fmla="*/ 54788713 w 507"/>
                <a:gd name="T5" fmla="*/ 1375509091 h 815"/>
                <a:gd name="T6" fmla="*/ 189271786 w 507"/>
                <a:gd name="T7" fmla="*/ 1684782739 h 815"/>
                <a:gd name="T8" fmla="*/ 468199036 w 507"/>
                <a:gd name="T9" fmla="*/ 1730201645 h 815"/>
                <a:gd name="T10" fmla="*/ 537930812 w 507"/>
                <a:gd name="T11" fmla="*/ 1743177005 h 815"/>
                <a:gd name="T12" fmla="*/ 722222045 w 507"/>
                <a:gd name="T13" fmla="*/ 1766967370 h 815"/>
                <a:gd name="T14" fmla="*/ 933907821 w 507"/>
                <a:gd name="T15" fmla="*/ 1792921031 h 815"/>
                <a:gd name="T16" fmla="*/ 946360656 w 507"/>
                <a:gd name="T17" fmla="*/ 1797246151 h 815"/>
                <a:gd name="T18" fmla="*/ 1055938033 w 507"/>
                <a:gd name="T19" fmla="*/ 1808059686 h 815"/>
                <a:gd name="T20" fmla="*/ 1150573902 w 507"/>
                <a:gd name="T21" fmla="*/ 1818873221 h 815"/>
                <a:gd name="T22" fmla="*/ 1168007240 w 507"/>
                <a:gd name="T23" fmla="*/ 1695597744 h 815"/>
                <a:gd name="T24" fmla="*/ 1187930830 w 507"/>
                <a:gd name="T25" fmla="*/ 1576645917 h 815"/>
                <a:gd name="T26" fmla="*/ 1195401584 w 507"/>
                <a:gd name="T27" fmla="*/ 1505274453 h 815"/>
                <a:gd name="T28" fmla="*/ 1212834923 w 507"/>
                <a:gd name="T29" fmla="*/ 1399299456 h 815"/>
                <a:gd name="T30" fmla="*/ 1222795929 w 507"/>
                <a:gd name="T31" fmla="*/ 1308464585 h 815"/>
                <a:gd name="T32" fmla="*/ 1230268261 w 507"/>
                <a:gd name="T33" fmla="*/ 1219791538 h 815"/>
                <a:gd name="T34" fmla="*/ 1202872339 w 507"/>
                <a:gd name="T35" fmla="*/ 1180862518 h 815"/>
                <a:gd name="T36" fmla="*/ 1180458497 w 507"/>
                <a:gd name="T37" fmla="*/ 1152747033 h 815"/>
                <a:gd name="T38" fmla="*/ 1153064153 w 507"/>
                <a:gd name="T39" fmla="*/ 1198164468 h 815"/>
                <a:gd name="T40" fmla="*/ 1018582683 w 507"/>
                <a:gd name="T41" fmla="*/ 1176537398 h 815"/>
                <a:gd name="T42" fmla="*/ 923946815 w 507"/>
                <a:gd name="T43" fmla="*/ 1180862518 h 815"/>
                <a:gd name="T44" fmla="*/ 894060641 w 507"/>
                <a:gd name="T45" fmla="*/ 1211141299 h 815"/>
                <a:gd name="T46" fmla="*/ 801914827 w 507"/>
                <a:gd name="T47" fmla="*/ 1068399106 h 815"/>
                <a:gd name="T48" fmla="*/ 677394363 w 507"/>
                <a:gd name="T49" fmla="*/ 897541428 h 815"/>
                <a:gd name="T50" fmla="*/ 692337450 w 507"/>
                <a:gd name="T51" fmla="*/ 657475765 h 815"/>
                <a:gd name="T52" fmla="*/ 712261039 w 507"/>
                <a:gd name="T53" fmla="*/ 625035159 h 815"/>
                <a:gd name="T54" fmla="*/ 659961024 w 507"/>
                <a:gd name="T55" fmla="*/ 620710040 h 815"/>
                <a:gd name="T56" fmla="*/ 652490270 w 507"/>
                <a:gd name="T57" fmla="*/ 596919674 h 815"/>
                <a:gd name="T58" fmla="*/ 637547183 w 507"/>
                <a:gd name="T59" fmla="*/ 590431259 h 815"/>
                <a:gd name="T60" fmla="*/ 560344653 w 507"/>
                <a:gd name="T61" fmla="*/ 456340777 h 815"/>
                <a:gd name="T62" fmla="*/ 520497473 w 507"/>
                <a:gd name="T63" fmla="*/ 395783215 h 815"/>
                <a:gd name="T64" fmla="*/ 468199036 w 507"/>
                <a:gd name="T65" fmla="*/ 263855937 h 815"/>
                <a:gd name="T66" fmla="*/ 488122626 w 507"/>
                <a:gd name="T67" fmla="*/ 151392478 h 815"/>
                <a:gd name="T68" fmla="*/ 508046216 w 507"/>
                <a:gd name="T69" fmla="*/ 56230994 h 815"/>
                <a:gd name="T70" fmla="*/ 341188222 w 507"/>
                <a:gd name="T71" fmla="*/ 0 h 815"/>
                <a:gd name="T72" fmla="*/ 328735386 w 507"/>
                <a:gd name="T73" fmla="*/ 32440617 h 815"/>
                <a:gd name="T74" fmla="*/ 288888207 w 507"/>
                <a:gd name="T75" fmla="*/ 218438501 h 815"/>
                <a:gd name="T76" fmla="*/ 288888207 w 507"/>
                <a:gd name="T77" fmla="*/ 235740451 h 815"/>
                <a:gd name="T78" fmla="*/ 256513359 w 507"/>
                <a:gd name="T79" fmla="*/ 380644469 h 815"/>
                <a:gd name="T80" fmla="*/ 246552353 w 507"/>
                <a:gd name="T81" fmla="*/ 434713707 h 815"/>
                <a:gd name="T82" fmla="*/ 216666180 w 507"/>
                <a:gd name="T83" fmla="*/ 575291133 h 815"/>
                <a:gd name="T84" fmla="*/ 209195425 w 507"/>
                <a:gd name="T85" fmla="*/ 612058329 h 815"/>
                <a:gd name="T86" fmla="*/ 219156431 w 507"/>
                <a:gd name="T87" fmla="*/ 720196621 h 815"/>
                <a:gd name="T88" fmla="*/ 266474365 w 507"/>
                <a:gd name="T89" fmla="*/ 778591071 h 815"/>
                <a:gd name="T90" fmla="*/ 216666180 w 507"/>
                <a:gd name="T91" fmla="*/ 884564597 h 815"/>
                <a:gd name="T92" fmla="*/ 181801032 w 507"/>
                <a:gd name="T93" fmla="*/ 945122159 h 815"/>
                <a:gd name="T94" fmla="*/ 77202555 w 507"/>
                <a:gd name="T95" fmla="*/ 1077049346 h 815"/>
                <a:gd name="T96" fmla="*/ 117049759 w 507"/>
                <a:gd name="T97" fmla="*/ 1120304957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pattFill prst="wdUpDiag">
              <a:fgClr>
                <a:srgbClr val="1070B4"/>
              </a:fgClr>
              <a:bgClr>
                <a:srgbClr val="AAD8F8"/>
              </a:bgClr>
            </a:pattFill>
            <a:ln w="6350" cap="rnd">
              <a:solidFill>
                <a:schemeClr val="bg1"/>
              </a:solidFill>
              <a:round/>
              <a:headEnd/>
              <a:tailEnd/>
            </a:ln>
          </p:spPr>
          <p:txBody>
            <a:bodyPr/>
            <a:lstStyle/>
            <a:p>
              <a:endParaRPr lang="en-US"/>
            </a:p>
          </p:txBody>
        </p:sp>
        <p:sp>
          <p:nvSpPr>
            <p:cNvPr id="47" name="Freeform 250"/>
            <p:cNvSpPr>
              <a:spLocks/>
            </p:cNvSpPr>
            <p:nvPr/>
          </p:nvSpPr>
          <p:spPr bwMode="auto">
            <a:xfrm>
              <a:off x="2467965" y="1807670"/>
              <a:ext cx="1395413" cy="787400"/>
            </a:xfrm>
            <a:custGeom>
              <a:avLst/>
              <a:gdLst>
                <a:gd name="T0" fmla="*/ 2147483647 w 883"/>
                <a:gd name="T1" fmla="*/ 2147483647 h 536"/>
                <a:gd name="T2" fmla="*/ 2147483647 w 883"/>
                <a:gd name="T3" fmla="*/ 2147483647 h 536"/>
                <a:gd name="T4" fmla="*/ 2147483647 w 883"/>
                <a:gd name="T5" fmla="*/ 2147483647 h 536"/>
                <a:gd name="T6" fmla="*/ 2147483647 w 883"/>
                <a:gd name="T7" fmla="*/ 2147483647 h 536"/>
                <a:gd name="T8" fmla="*/ 2147483647 w 883"/>
                <a:gd name="T9" fmla="*/ 2147483647 h 536"/>
                <a:gd name="T10" fmla="*/ 2147483647 w 883"/>
                <a:gd name="T11" fmla="*/ 2147483647 h 536"/>
                <a:gd name="T12" fmla="*/ 2147483647 w 883"/>
                <a:gd name="T13" fmla="*/ 2147483647 h 536"/>
                <a:gd name="T14" fmla="*/ 2147483647 w 883"/>
                <a:gd name="T15" fmla="*/ 2147483647 h 536"/>
                <a:gd name="T16" fmla="*/ 2147483647 w 883"/>
                <a:gd name="T17" fmla="*/ 2147483647 h 536"/>
                <a:gd name="T18" fmla="*/ 2147483647 w 883"/>
                <a:gd name="T19" fmla="*/ 2147483647 h 536"/>
                <a:gd name="T20" fmla="*/ 2147483647 w 883"/>
                <a:gd name="T21" fmla="*/ 2147483647 h 536"/>
                <a:gd name="T22" fmla="*/ 2147483647 w 883"/>
                <a:gd name="T23" fmla="*/ 2147483647 h 536"/>
                <a:gd name="T24" fmla="*/ 0 w 883"/>
                <a:gd name="T25" fmla="*/ 2147483647 h 536"/>
                <a:gd name="T26" fmla="*/ 2147483647 w 883"/>
                <a:gd name="T27" fmla="*/ 2147483647 h 536"/>
                <a:gd name="T28" fmla="*/ 2147483647 w 883"/>
                <a:gd name="T29" fmla="*/ 2147483647 h 536"/>
                <a:gd name="T30" fmla="*/ 2147483647 w 883"/>
                <a:gd name="T31" fmla="*/ 2147483647 h 536"/>
                <a:gd name="T32" fmla="*/ 2147483647 w 883"/>
                <a:gd name="T33" fmla="*/ 0 h 536"/>
                <a:gd name="T34" fmla="*/ 2147483647 w 883"/>
                <a:gd name="T35" fmla="*/ 2147483647 h 536"/>
                <a:gd name="T36" fmla="*/ 2147483647 w 883"/>
                <a:gd name="T37" fmla="*/ 2147483647 h 536"/>
                <a:gd name="T38" fmla="*/ 2147483647 w 883"/>
                <a:gd name="T39" fmla="*/ 2147483647 h 536"/>
                <a:gd name="T40" fmla="*/ 2147483647 w 883"/>
                <a:gd name="T41" fmla="*/ 2147483647 h 536"/>
                <a:gd name="T42" fmla="*/ 2147483647 w 883"/>
                <a:gd name="T43" fmla="*/ 2147483647 h 536"/>
                <a:gd name="T44" fmla="*/ 2147483647 w 883"/>
                <a:gd name="T45" fmla="*/ 2147483647 h 536"/>
                <a:gd name="T46" fmla="*/ 2147483647 w 883"/>
                <a:gd name="T47" fmla="*/ 2147483647 h 536"/>
                <a:gd name="T48" fmla="*/ 2147483647 w 883"/>
                <a:gd name="T49" fmla="*/ 2147483647 h 536"/>
                <a:gd name="T50" fmla="*/ 2147483647 w 883"/>
                <a:gd name="T51" fmla="*/ 2147483647 h 536"/>
                <a:gd name="T52" fmla="*/ 2147483647 w 883"/>
                <a:gd name="T53" fmla="*/ 2147483647 h 536"/>
                <a:gd name="T54" fmla="*/ 2147483647 w 883"/>
                <a:gd name="T55" fmla="*/ 2147483647 h 536"/>
                <a:gd name="T56" fmla="*/ 2147483647 w 883"/>
                <a:gd name="T57" fmla="*/ 2147483647 h 536"/>
                <a:gd name="T58" fmla="*/ 2147483647 w 883"/>
                <a:gd name="T59" fmla="*/ 2147483647 h 536"/>
                <a:gd name="T60" fmla="*/ 2147483647 w 883"/>
                <a:gd name="T61" fmla="*/ 2147483647 h 536"/>
                <a:gd name="T62" fmla="*/ 2147483647 w 883"/>
                <a:gd name="T63" fmla="*/ 2147483647 h 536"/>
                <a:gd name="T64" fmla="*/ 2147483647 w 883"/>
                <a:gd name="T65" fmla="*/ 2147483647 h 536"/>
                <a:gd name="T66" fmla="*/ 2147483647 w 883"/>
                <a:gd name="T67" fmla="*/ 2147483647 h 536"/>
                <a:gd name="T68" fmla="*/ 2147483647 w 883"/>
                <a:gd name="T69" fmla="*/ 2147483647 h 536"/>
                <a:gd name="T70" fmla="*/ 2147483647 w 883"/>
                <a:gd name="T71" fmla="*/ 2147483647 h 536"/>
                <a:gd name="T72" fmla="*/ 2147483647 w 883"/>
                <a:gd name="T73" fmla="*/ 2147483647 h 536"/>
                <a:gd name="T74" fmla="*/ 2147483647 w 883"/>
                <a:gd name="T75" fmla="*/ 2147483647 h 536"/>
                <a:gd name="T76" fmla="*/ 2147483647 w 883"/>
                <a:gd name="T77" fmla="*/ 2147483647 h 536"/>
                <a:gd name="T78" fmla="*/ 2147483647 w 883"/>
                <a:gd name="T79" fmla="*/ 2147483647 h 536"/>
                <a:gd name="T80" fmla="*/ 2147483647 w 883"/>
                <a:gd name="T81" fmla="*/ 2147483647 h 536"/>
                <a:gd name="T82" fmla="*/ 2147483647 w 883"/>
                <a:gd name="T83" fmla="*/ 2147483647 h 536"/>
                <a:gd name="T84" fmla="*/ 2147483647 w 883"/>
                <a:gd name="T85" fmla="*/ 2147483647 h 536"/>
                <a:gd name="T86" fmla="*/ 2147483647 w 883"/>
                <a:gd name="T87" fmla="*/ 2147483647 h 536"/>
                <a:gd name="T88" fmla="*/ 2147483647 w 883"/>
                <a:gd name="T89" fmla="*/ 2147483647 h 536"/>
                <a:gd name="T90" fmla="*/ 2147483647 w 883"/>
                <a:gd name="T91" fmla="*/ 2147483647 h 536"/>
                <a:gd name="T92" fmla="*/ 2147483647 w 883"/>
                <a:gd name="T93" fmla="*/ 2147483647 h 536"/>
                <a:gd name="T94" fmla="*/ 2147483647 w 883"/>
                <a:gd name="T95" fmla="*/ 2147483647 h 536"/>
                <a:gd name="T96" fmla="*/ 2147483647 w 883"/>
                <a:gd name="T97" fmla="*/ 2147483647 h 536"/>
                <a:gd name="T98" fmla="*/ 2147483647 w 883"/>
                <a:gd name="T99" fmla="*/ 2147483647 h 536"/>
                <a:gd name="T100" fmla="*/ 2147483647 w 883"/>
                <a:gd name="T101" fmla="*/ 2147483647 h 536"/>
                <a:gd name="T102" fmla="*/ 2147483647 w 883"/>
                <a:gd name="T103" fmla="*/ 2147483647 h 536"/>
                <a:gd name="T104" fmla="*/ 2147483647 w 883"/>
                <a:gd name="T105" fmla="*/ 2147483647 h 536"/>
                <a:gd name="T106" fmla="*/ 2147483647 w 883"/>
                <a:gd name="T107" fmla="*/ 2147483647 h 536"/>
                <a:gd name="T108" fmla="*/ 2147483647 w 883"/>
                <a:gd name="T109" fmla="*/ 2147483647 h 536"/>
                <a:gd name="T110" fmla="*/ 2147483647 w 883"/>
                <a:gd name="T111" fmla="*/ 2147483647 h 536"/>
                <a:gd name="T112" fmla="*/ 2147483647 w 883"/>
                <a:gd name="T113" fmla="*/ 2147483647 h 536"/>
                <a:gd name="T114" fmla="*/ 2147483647 w 883"/>
                <a:gd name="T115" fmla="*/ 2147483647 h 536"/>
                <a:gd name="T116" fmla="*/ 2147483647 w 883"/>
                <a:gd name="T117" fmla="*/ 2147483647 h 536"/>
                <a:gd name="T118" fmla="*/ 2147483647 w 883"/>
                <a:gd name="T119" fmla="*/ 2147483647 h 536"/>
                <a:gd name="T120" fmla="*/ 2147483647 w 883"/>
                <a:gd name="T121" fmla="*/ 2147483647 h 536"/>
                <a:gd name="T122" fmla="*/ 2147483647 w 883"/>
                <a:gd name="T123" fmla="*/ 2147483647 h 536"/>
                <a:gd name="T124" fmla="*/ 2147483647 w 883"/>
                <a:gd name="T125" fmla="*/ 2147483647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rgbClr val="1070B4"/>
            </a:solidFill>
            <a:ln w="6350" cap="rnd">
              <a:solidFill>
                <a:schemeClr val="bg1"/>
              </a:solidFill>
              <a:round/>
              <a:headEnd/>
              <a:tailEnd/>
            </a:ln>
          </p:spPr>
          <p:txBody>
            <a:bodyPr/>
            <a:lstStyle/>
            <a:p>
              <a:endParaRPr lang="en-US"/>
            </a:p>
          </p:txBody>
        </p:sp>
        <p:sp>
          <p:nvSpPr>
            <p:cNvPr id="48" name="Freeform 251"/>
            <p:cNvSpPr>
              <a:spLocks/>
            </p:cNvSpPr>
            <p:nvPr/>
          </p:nvSpPr>
          <p:spPr bwMode="auto">
            <a:xfrm>
              <a:off x="2961678" y="3815858"/>
              <a:ext cx="917575" cy="915987"/>
            </a:xfrm>
            <a:custGeom>
              <a:avLst/>
              <a:gdLst>
                <a:gd name="T0" fmla="*/ 2147483647 w 582"/>
                <a:gd name="T1" fmla="*/ 2147483647 h 622"/>
                <a:gd name="T2" fmla="*/ 2147483647 w 582"/>
                <a:gd name="T3" fmla="*/ 2147483647 h 622"/>
                <a:gd name="T4" fmla="*/ 2147483647 w 582"/>
                <a:gd name="T5" fmla="*/ 2147483647 h 622"/>
                <a:gd name="T6" fmla="*/ 2147483647 w 582"/>
                <a:gd name="T7" fmla="*/ 2147483647 h 622"/>
                <a:gd name="T8" fmla="*/ 2147483647 w 582"/>
                <a:gd name="T9" fmla="*/ 2147483647 h 622"/>
                <a:gd name="T10" fmla="*/ 2147483647 w 582"/>
                <a:gd name="T11" fmla="*/ 2147483647 h 622"/>
                <a:gd name="T12" fmla="*/ 2147483647 w 582"/>
                <a:gd name="T13" fmla="*/ 2147483647 h 622"/>
                <a:gd name="T14" fmla="*/ 2147483647 w 582"/>
                <a:gd name="T15" fmla="*/ 2147483647 h 622"/>
                <a:gd name="T16" fmla="*/ 2147483647 w 582"/>
                <a:gd name="T17" fmla="*/ 2147483647 h 622"/>
                <a:gd name="T18" fmla="*/ 2147483647 w 582"/>
                <a:gd name="T19" fmla="*/ 2147483647 h 622"/>
                <a:gd name="T20" fmla="*/ 2147483647 w 582"/>
                <a:gd name="T21" fmla="*/ 2147483647 h 622"/>
                <a:gd name="T22" fmla="*/ 2147483647 w 582"/>
                <a:gd name="T23" fmla="*/ 2147483647 h 622"/>
                <a:gd name="T24" fmla="*/ 2147483647 w 582"/>
                <a:gd name="T25" fmla="*/ 2147483647 h 622"/>
                <a:gd name="T26" fmla="*/ 2147483647 w 582"/>
                <a:gd name="T27" fmla="*/ 2147483647 h 622"/>
                <a:gd name="T28" fmla="*/ 2147483647 w 582"/>
                <a:gd name="T29" fmla="*/ 2147483647 h 622"/>
                <a:gd name="T30" fmla="*/ 2147483647 w 582"/>
                <a:gd name="T31" fmla="*/ 2147483647 h 622"/>
                <a:gd name="T32" fmla="*/ 2147483647 w 582"/>
                <a:gd name="T33" fmla="*/ 2147483647 h 622"/>
                <a:gd name="T34" fmla="*/ 2147483647 w 582"/>
                <a:gd name="T35" fmla="*/ 2147483647 h 622"/>
                <a:gd name="T36" fmla="*/ 2147483647 w 582"/>
                <a:gd name="T37" fmla="*/ 2147483647 h 622"/>
                <a:gd name="T38" fmla="*/ 2147483647 w 582"/>
                <a:gd name="T39" fmla="*/ 2147483647 h 622"/>
                <a:gd name="T40" fmla="*/ 2147483647 w 582"/>
                <a:gd name="T41" fmla="*/ 2147483647 h 622"/>
                <a:gd name="T42" fmla="*/ 2147483647 w 582"/>
                <a:gd name="T43" fmla="*/ 2147483647 h 622"/>
                <a:gd name="T44" fmla="*/ 2147483647 w 582"/>
                <a:gd name="T45" fmla="*/ 2147483647 h 622"/>
                <a:gd name="T46" fmla="*/ 2147483647 w 582"/>
                <a:gd name="T47" fmla="*/ 2147483647 h 622"/>
                <a:gd name="T48" fmla="*/ 2147483647 w 582"/>
                <a:gd name="T49" fmla="*/ 2147483647 h 622"/>
                <a:gd name="T50" fmla="*/ 2147483647 w 582"/>
                <a:gd name="T51" fmla="*/ 2147483647 h 622"/>
                <a:gd name="T52" fmla="*/ 2147483647 w 582"/>
                <a:gd name="T53" fmla="*/ 2147483647 h 622"/>
                <a:gd name="T54" fmla="*/ 2147483647 w 582"/>
                <a:gd name="T55" fmla="*/ 2147483647 h 622"/>
                <a:gd name="T56" fmla="*/ 2147483647 w 582"/>
                <a:gd name="T57" fmla="*/ 2147483647 h 622"/>
                <a:gd name="T58" fmla="*/ 2147483647 w 582"/>
                <a:gd name="T59" fmla="*/ 2147483647 h 622"/>
                <a:gd name="T60" fmla="*/ 2147483647 w 582"/>
                <a:gd name="T61" fmla="*/ 2147483647 h 622"/>
                <a:gd name="T62" fmla="*/ 2147483647 w 582"/>
                <a:gd name="T63" fmla="*/ 2147483647 h 622"/>
                <a:gd name="T64" fmla="*/ 2147483647 w 582"/>
                <a:gd name="T65" fmla="*/ 2147483647 h 622"/>
                <a:gd name="T66" fmla="*/ 2147483647 w 582"/>
                <a:gd name="T67" fmla="*/ 2147483647 h 622"/>
                <a:gd name="T68" fmla="*/ 2147483647 w 582"/>
                <a:gd name="T69" fmla="*/ 2147483647 h 622"/>
                <a:gd name="T70" fmla="*/ 2147483647 w 582"/>
                <a:gd name="T71" fmla="*/ 2147483647 h 622"/>
                <a:gd name="T72" fmla="*/ 2147483647 w 582"/>
                <a:gd name="T73" fmla="*/ 2147483647 h 622"/>
                <a:gd name="T74" fmla="*/ 2147483647 w 582"/>
                <a:gd name="T75" fmla="*/ 2147483647 h 622"/>
                <a:gd name="T76" fmla="*/ 2147483647 w 582"/>
                <a:gd name="T77" fmla="*/ 2147483647 h 622"/>
                <a:gd name="T78" fmla="*/ 2147483647 w 582"/>
                <a:gd name="T79" fmla="*/ 2147483647 h 622"/>
                <a:gd name="T80" fmla="*/ 2147483647 w 582"/>
                <a:gd name="T81" fmla="*/ 2147483647 h 622"/>
                <a:gd name="T82" fmla="*/ 2147483647 w 582"/>
                <a:gd name="T83" fmla="*/ 2147483647 h 622"/>
                <a:gd name="T84" fmla="*/ 2147483647 w 582"/>
                <a:gd name="T85" fmla="*/ 2147483647 h 622"/>
                <a:gd name="T86" fmla="*/ 2147483647 w 582"/>
                <a:gd name="T87" fmla="*/ 2147483647 h 622"/>
                <a:gd name="T88" fmla="*/ 2147483647 w 582"/>
                <a:gd name="T89" fmla="*/ 2147483647 h 622"/>
                <a:gd name="T90" fmla="*/ 2147483647 w 582"/>
                <a:gd name="T91" fmla="*/ 0 h 622"/>
                <a:gd name="T92" fmla="*/ 2147483647 w 582"/>
                <a:gd name="T93" fmla="*/ 2147483647 h 622"/>
                <a:gd name="T94" fmla="*/ 2147483647 w 582"/>
                <a:gd name="T95" fmla="*/ 2147483647 h 622"/>
                <a:gd name="T96" fmla="*/ 2147483647 w 582"/>
                <a:gd name="T97" fmla="*/ 2147483647 h 622"/>
                <a:gd name="T98" fmla="*/ 2147483647 w 582"/>
                <a:gd name="T99" fmla="*/ 2147483647 h 622"/>
                <a:gd name="T100" fmla="*/ 2147483647 w 582"/>
                <a:gd name="T101" fmla="*/ 2147483647 h 622"/>
                <a:gd name="T102" fmla="*/ 2147483647 w 582"/>
                <a:gd name="T103" fmla="*/ 2147483647 h 622"/>
                <a:gd name="T104" fmla="*/ 2147483647 w 582"/>
                <a:gd name="T105" fmla="*/ 2147483647 h 622"/>
                <a:gd name="T106" fmla="*/ 2147483647 w 582"/>
                <a:gd name="T107" fmla="*/ 2147483647 h 622"/>
                <a:gd name="T108" fmla="*/ 2147483647 w 582"/>
                <a:gd name="T109" fmla="*/ 2147483647 h 622"/>
                <a:gd name="T110" fmla="*/ 2147483647 w 582"/>
                <a:gd name="T111" fmla="*/ 2147483647 h 622"/>
                <a:gd name="T112" fmla="*/ 2147483647 w 582"/>
                <a:gd name="T113" fmla="*/ 2147483647 h 622"/>
                <a:gd name="T114" fmla="*/ 0 w 582"/>
                <a:gd name="T115" fmla="*/ 2147483647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rgbClr val="1070B4"/>
            </a:solidFill>
            <a:ln w="6350" cap="rnd">
              <a:solidFill>
                <a:schemeClr val="bg1"/>
              </a:solidFill>
              <a:round/>
              <a:headEnd/>
              <a:tailEnd/>
            </a:ln>
          </p:spPr>
          <p:txBody>
            <a:bodyPr/>
            <a:lstStyle/>
            <a:p>
              <a:endParaRPr lang="en-US"/>
            </a:p>
          </p:txBody>
        </p:sp>
        <p:sp>
          <p:nvSpPr>
            <p:cNvPr id="49" name="Freeform 252"/>
            <p:cNvSpPr>
              <a:spLocks/>
            </p:cNvSpPr>
            <p:nvPr/>
          </p:nvSpPr>
          <p:spPr bwMode="auto">
            <a:xfrm>
              <a:off x="1685328" y="2806208"/>
              <a:ext cx="852487" cy="1228725"/>
            </a:xfrm>
            <a:custGeom>
              <a:avLst/>
              <a:gdLst>
                <a:gd name="T0" fmla="*/ 2147483647 w 540"/>
                <a:gd name="T1" fmla="*/ 2147483647 h 834"/>
                <a:gd name="T2" fmla="*/ 2147483647 w 540"/>
                <a:gd name="T3" fmla="*/ 2147483647 h 834"/>
                <a:gd name="T4" fmla="*/ 2147483647 w 540"/>
                <a:gd name="T5" fmla="*/ 2147483647 h 834"/>
                <a:gd name="T6" fmla="*/ 2147483647 w 540"/>
                <a:gd name="T7" fmla="*/ 2147483647 h 834"/>
                <a:gd name="T8" fmla="*/ 2147483647 w 540"/>
                <a:gd name="T9" fmla="*/ 2147483647 h 834"/>
                <a:gd name="T10" fmla="*/ 2147483647 w 540"/>
                <a:gd name="T11" fmla="*/ 2147483647 h 834"/>
                <a:gd name="T12" fmla="*/ 2147483647 w 540"/>
                <a:gd name="T13" fmla="*/ 2147483647 h 834"/>
                <a:gd name="T14" fmla="*/ 2147483647 w 540"/>
                <a:gd name="T15" fmla="*/ 2147483647 h 834"/>
                <a:gd name="T16" fmla="*/ 2147483647 w 540"/>
                <a:gd name="T17" fmla="*/ 2147483647 h 834"/>
                <a:gd name="T18" fmla="*/ 2147483647 w 540"/>
                <a:gd name="T19" fmla="*/ 2147483647 h 834"/>
                <a:gd name="T20" fmla="*/ 2147483647 w 540"/>
                <a:gd name="T21" fmla="*/ 2147483647 h 834"/>
                <a:gd name="T22" fmla="*/ 2147483647 w 540"/>
                <a:gd name="T23" fmla="*/ 2147483647 h 834"/>
                <a:gd name="T24" fmla="*/ 2147483647 w 540"/>
                <a:gd name="T25" fmla="*/ 2147483647 h 834"/>
                <a:gd name="T26" fmla="*/ 2147483647 w 540"/>
                <a:gd name="T27" fmla="*/ 2147483647 h 834"/>
                <a:gd name="T28" fmla="*/ 2147483647 w 540"/>
                <a:gd name="T29" fmla="*/ 2147483647 h 834"/>
                <a:gd name="T30" fmla="*/ 2147483647 w 540"/>
                <a:gd name="T31" fmla="*/ 2147483647 h 834"/>
                <a:gd name="T32" fmla="*/ 2147483647 w 540"/>
                <a:gd name="T33" fmla="*/ 2147483647 h 834"/>
                <a:gd name="T34" fmla="*/ 2147483647 w 540"/>
                <a:gd name="T35" fmla="*/ 2147483647 h 834"/>
                <a:gd name="T36" fmla="*/ 2147483647 w 540"/>
                <a:gd name="T37" fmla="*/ 2147483647 h 834"/>
                <a:gd name="T38" fmla="*/ 2147483647 w 540"/>
                <a:gd name="T39" fmla="*/ 2147483647 h 834"/>
                <a:gd name="T40" fmla="*/ 2147483647 w 540"/>
                <a:gd name="T41" fmla="*/ 2147483647 h 834"/>
                <a:gd name="T42" fmla="*/ 2147483647 w 540"/>
                <a:gd name="T43" fmla="*/ 2147483647 h 834"/>
                <a:gd name="T44" fmla="*/ 2147483647 w 540"/>
                <a:gd name="T45" fmla="*/ 2147483647 h 834"/>
                <a:gd name="T46" fmla="*/ 2147483647 w 540"/>
                <a:gd name="T47" fmla="*/ 2147483647 h 834"/>
                <a:gd name="T48" fmla="*/ 2147483647 w 540"/>
                <a:gd name="T49" fmla="*/ 2147483647 h 834"/>
                <a:gd name="T50" fmla="*/ 2147483647 w 540"/>
                <a:gd name="T51" fmla="*/ 2147483647 h 834"/>
                <a:gd name="T52" fmla="*/ 2147483647 w 540"/>
                <a:gd name="T53" fmla="*/ 2147483647 h 834"/>
                <a:gd name="T54" fmla="*/ 2147483647 w 540"/>
                <a:gd name="T55" fmla="*/ 2147483647 h 834"/>
                <a:gd name="T56" fmla="*/ 2147483647 w 540"/>
                <a:gd name="T57" fmla="*/ 2147483647 h 834"/>
                <a:gd name="T58" fmla="*/ 2147483647 w 540"/>
                <a:gd name="T59" fmla="*/ 2147483647 h 834"/>
                <a:gd name="T60" fmla="*/ 2147483647 w 540"/>
                <a:gd name="T61" fmla="*/ 2147483647 h 834"/>
                <a:gd name="T62" fmla="*/ 2147483647 w 540"/>
                <a:gd name="T63" fmla="*/ 2147483647 h 834"/>
                <a:gd name="T64" fmla="*/ 2147483647 w 540"/>
                <a:gd name="T65" fmla="*/ 2147483647 h 834"/>
                <a:gd name="T66" fmla="*/ 2147483647 w 540"/>
                <a:gd name="T67" fmla="*/ 2147483647 h 834"/>
                <a:gd name="T68" fmla="*/ 2147483647 w 540"/>
                <a:gd name="T69" fmla="*/ 2147483647 h 834"/>
                <a:gd name="T70" fmla="*/ 2147483647 w 540"/>
                <a:gd name="T71" fmla="*/ 2147483647 h 834"/>
                <a:gd name="T72" fmla="*/ 2147483647 w 540"/>
                <a:gd name="T73" fmla="*/ 2147483647 h 834"/>
                <a:gd name="T74" fmla="*/ 2147483647 w 540"/>
                <a:gd name="T75" fmla="*/ 2147483647 h 834"/>
                <a:gd name="T76" fmla="*/ 2147483647 w 540"/>
                <a:gd name="T77" fmla="*/ 2147483647 h 834"/>
                <a:gd name="T78" fmla="*/ 2147483647 w 540"/>
                <a:gd name="T79" fmla="*/ 2147483647 h 834"/>
                <a:gd name="T80" fmla="*/ 2147483647 w 540"/>
                <a:gd name="T81" fmla="*/ 2147483647 h 834"/>
                <a:gd name="T82" fmla="*/ 2147483647 w 540"/>
                <a:gd name="T83" fmla="*/ 2147483647 h 834"/>
                <a:gd name="T84" fmla="*/ 2147483647 w 540"/>
                <a:gd name="T85" fmla="*/ 2147483647 h 834"/>
                <a:gd name="T86" fmla="*/ 2147483647 w 540"/>
                <a:gd name="T87" fmla="*/ 2147483647 h 834"/>
                <a:gd name="T88" fmla="*/ 2147483647 w 540"/>
                <a:gd name="T89" fmla="*/ 2147483647 h 834"/>
                <a:gd name="T90" fmla="*/ 2147483647 w 540"/>
                <a:gd name="T91" fmla="*/ 2147483647 h 834"/>
                <a:gd name="T92" fmla="*/ 2147483647 w 540"/>
                <a:gd name="T93" fmla="*/ 2147483647 h 834"/>
                <a:gd name="T94" fmla="*/ 2147483647 w 540"/>
                <a:gd name="T95" fmla="*/ 2147483647 h 834"/>
                <a:gd name="T96" fmla="*/ 2147483647 w 540"/>
                <a:gd name="T97" fmla="*/ 2147483647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pattFill prst="wdUpDiag">
              <a:fgClr>
                <a:srgbClr val="1070B4"/>
              </a:fgClr>
              <a:bgClr>
                <a:srgbClr val="55B1F1"/>
              </a:bgClr>
            </a:pattFill>
            <a:ln w="6350" cap="rnd">
              <a:solidFill>
                <a:schemeClr val="bg1"/>
              </a:solidFill>
              <a:round/>
              <a:headEnd/>
              <a:tailEnd/>
            </a:ln>
          </p:spPr>
          <p:txBody>
            <a:bodyPr/>
            <a:lstStyle/>
            <a:p>
              <a:endParaRPr lang="en-US"/>
            </a:p>
          </p:txBody>
        </p:sp>
        <p:sp>
          <p:nvSpPr>
            <p:cNvPr id="50" name="Freeform 253"/>
            <p:cNvSpPr>
              <a:spLocks/>
            </p:cNvSpPr>
            <p:nvPr/>
          </p:nvSpPr>
          <p:spPr bwMode="auto">
            <a:xfrm>
              <a:off x="1269403" y="2045795"/>
              <a:ext cx="1077912" cy="828675"/>
            </a:xfrm>
            <a:custGeom>
              <a:avLst/>
              <a:gdLst>
                <a:gd name="T0" fmla="*/ 2147483647 w 683"/>
                <a:gd name="T1" fmla="*/ 2147483647 h 564"/>
                <a:gd name="T2" fmla="*/ 2147483647 w 683"/>
                <a:gd name="T3" fmla="*/ 2147483647 h 564"/>
                <a:gd name="T4" fmla="*/ 2147483647 w 683"/>
                <a:gd name="T5" fmla="*/ 2147483647 h 564"/>
                <a:gd name="T6" fmla="*/ 2147483647 w 683"/>
                <a:gd name="T7" fmla="*/ 2147483647 h 564"/>
                <a:gd name="T8" fmla="*/ 2147483647 w 683"/>
                <a:gd name="T9" fmla="*/ 2147483647 h 564"/>
                <a:gd name="T10" fmla="*/ 2147483647 w 683"/>
                <a:gd name="T11" fmla="*/ 2147483647 h 564"/>
                <a:gd name="T12" fmla="*/ 2147483647 w 683"/>
                <a:gd name="T13" fmla="*/ 2147483647 h 564"/>
                <a:gd name="T14" fmla="*/ 2147483647 w 683"/>
                <a:gd name="T15" fmla="*/ 2147483647 h 564"/>
                <a:gd name="T16" fmla="*/ 2147483647 w 683"/>
                <a:gd name="T17" fmla="*/ 2147483647 h 564"/>
                <a:gd name="T18" fmla="*/ 2147483647 w 683"/>
                <a:gd name="T19" fmla="*/ 2147483647 h 564"/>
                <a:gd name="T20" fmla="*/ 2147483647 w 683"/>
                <a:gd name="T21" fmla="*/ 2147483647 h 564"/>
                <a:gd name="T22" fmla="*/ 2147483647 w 683"/>
                <a:gd name="T23" fmla="*/ 2147483647 h 564"/>
                <a:gd name="T24" fmla="*/ 2147483647 w 683"/>
                <a:gd name="T25" fmla="*/ 2147483647 h 564"/>
                <a:gd name="T26" fmla="*/ 2147483647 w 683"/>
                <a:gd name="T27" fmla="*/ 2147483647 h 564"/>
                <a:gd name="T28" fmla="*/ 0 w 683"/>
                <a:gd name="T29" fmla="*/ 2147483647 h 564"/>
                <a:gd name="T30" fmla="*/ 2147483647 w 683"/>
                <a:gd name="T31" fmla="*/ 2147483647 h 564"/>
                <a:gd name="T32" fmla="*/ 2147483647 w 683"/>
                <a:gd name="T33" fmla="*/ 2147483647 h 564"/>
                <a:gd name="T34" fmla="*/ 2147483647 w 683"/>
                <a:gd name="T35" fmla="*/ 2147483647 h 564"/>
                <a:gd name="T36" fmla="*/ 2147483647 w 683"/>
                <a:gd name="T37" fmla="*/ 2147483647 h 564"/>
                <a:gd name="T38" fmla="*/ 2147483647 w 683"/>
                <a:gd name="T39" fmla="*/ 2147483647 h 564"/>
                <a:gd name="T40" fmla="*/ 2147483647 w 683"/>
                <a:gd name="T41" fmla="*/ 0 h 564"/>
                <a:gd name="T42" fmla="*/ 2147483647 w 683"/>
                <a:gd name="T43" fmla="*/ 2147483647 h 564"/>
                <a:gd name="T44" fmla="*/ 2147483647 w 683"/>
                <a:gd name="T45" fmla="*/ 2147483647 h 564"/>
                <a:gd name="T46" fmla="*/ 2147483647 w 683"/>
                <a:gd name="T47" fmla="*/ 2147483647 h 564"/>
                <a:gd name="T48" fmla="*/ 2147483647 w 683"/>
                <a:gd name="T49" fmla="*/ 2147483647 h 564"/>
                <a:gd name="T50" fmla="*/ 2147483647 w 683"/>
                <a:gd name="T51" fmla="*/ 2147483647 h 564"/>
                <a:gd name="T52" fmla="*/ 2147483647 w 683"/>
                <a:gd name="T53" fmla="*/ 2147483647 h 564"/>
                <a:gd name="T54" fmla="*/ 2147483647 w 683"/>
                <a:gd name="T55" fmla="*/ 2147483647 h 564"/>
                <a:gd name="T56" fmla="*/ 2147483647 w 683"/>
                <a:gd name="T57" fmla="*/ 2147483647 h 564"/>
                <a:gd name="T58" fmla="*/ 2147483647 w 683"/>
                <a:gd name="T59" fmla="*/ 2147483647 h 564"/>
                <a:gd name="T60" fmla="*/ 2147483647 w 683"/>
                <a:gd name="T61" fmla="*/ 2147483647 h 564"/>
                <a:gd name="T62" fmla="*/ 2147483647 w 683"/>
                <a:gd name="T63" fmla="*/ 2147483647 h 564"/>
                <a:gd name="T64" fmla="*/ 2147483647 w 683"/>
                <a:gd name="T65" fmla="*/ 2147483647 h 564"/>
                <a:gd name="T66" fmla="*/ 2147483647 w 683"/>
                <a:gd name="T67" fmla="*/ 2147483647 h 564"/>
                <a:gd name="T68" fmla="*/ 2147483647 w 683"/>
                <a:gd name="T69" fmla="*/ 2147483647 h 564"/>
                <a:gd name="T70" fmla="*/ 2147483647 w 683"/>
                <a:gd name="T71" fmla="*/ 2147483647 h 564"/>
                <a:gd name="T72" fmla="*/ 2147483647 w 683"/>
                <a:gd name="T73" fmla="*/ 2147483647 h 564"/>
                <a:gd name="T74" fmla="*/ 2147483647 w 683"/>
                <a:gd name="T75" fmla="*/ 2147483647 h 564"/>
                <a:gd name="T76" fmla="*/ 2147483647 w 683"/>
                <a:gd name="T77" fmla="*/ 2147483647 h 564"/>
                <a:gd name="T78" fmla="*/ 2147483647 w 683"/>
                <a:gd name="T79" fmla="*/ 2147483647 h 564"/>
                <a:gd name="T80" fmla="*/ 2147483647 w 683"/>
                <a:gd name="T81" fmla="*/ 2147483647 h 564"/>
                <a:gd name="T82" fmla="*/ 2147483647 w 683"/>
                <a:gd name="T83" fmla="*/ 2147483647 h 564"/>
                <a:gd name="T84" fmla="*/ 2147483647 w 683"/>
                <a:gd name="T85" fmla="*/ 2147483647 h 564"/>
                <a:gd name="T86" fmla="*/ 2147483647 w 683"/>
                <a:gd name="T87" fmla="*/ 2147483647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pattFill prst="wdUpDiag">
              <a:fgClr>
                <a:srgbClr val="1070B4"/>
              </a:fgClr>
              <a:bgClr>
                <a:srgbClr val="AAD8F8"/>
              </a:bgClr>
            </a:pattFill>
            <a:ln w="6350" cap="rnd">
              <a:solidFill>
                <a:schemeClr val="bg1"/>
              </a:solidFill>
              <a:round/>
              <a:headEnd/>
              <a:tailEnd/>
            </a:ln>
          </p:spPr>
          <p:txBody>
            <a:bodyPr/>
            <a:lstStyle/>
            <a:p>
              <a:endParaRPr lang="en-US"/>
            </a:p>
          </p:txBody>
        </p:sp>
        <p:sp>
          <p:nvSpPr>
            <p:cNvPr id="51" name="Freeform 254"/>
            <p:cNvSpPr>
              <a:spLocks/>
            </p:cNvSpPr>
            <p:nvPr/>
          </p:nvSpPr>
          <p:spPr bwMode="auto">
            <a:xfrm>
              <a:off x="5873153" y="3025745"/>
              <a:ext cx="419100" cy="676275"/>
            </a:xfrm>
            <a:custGeom>
              <a:avLst/>
              <a:gdLst>
                <a:gd name="T0" fmla="*/ 2147483647 w 264"/>
                <a:gd name="T1" fmla="*/ 2147483647 h 461"/>
                <a:gd name="T2" fmla="*/ 2147483647 w 264"/>
                <a:gd name="T3" fmla="*/ 2147483647 h 461"/>
                <a:gd name="T4" fmla="*/ 2147483647 w 264"/>
                <a:gd name="T5" fmla="*/ 2147483647 h 461"/>
                <a:gd name="T6" fmla="*/ 2147483647 w 264"/>
                <a:gd name="T7" fmla="*/ 2147483647 h 461"/>
                <a:gd name="T8" fmla="*/ 2147483647 w 264"/>
                <a:gd name="T9" fmla="*/ 2147483647 h 461"/>
                <a:gd name="T10" fmla="*/ 2147483647 w 264"/>
                <a:gd name="T11" fmla="*/ 2147483647 h 461"/>
                <a:gd name="T12" fmla="*/ 2147483647 w 264"/>
                <a:gd name="T13" fmla="*/ 2147483647 h 461"/>
                <a:gd name="T14" fmla="*/ 2147483647 w 264"/>
                <a:gd name="T15" fmla="*/ 2147483647 h 461"/>
                <a:gd name="T16" fmla="*/ 2147483647 w 264"/>
                <a:gd name="T17" fmla="*/ 2147483647 h 461"/>
                <a:gd name="T18" fmla="*/ 2147483647 w 264"/>
                <a:gd name="T19" fmla="*/ 2147483647 h 461"/>
                <a:gd name="T20" fmla="*/ 2147483647 w 264"/>
                <a:gd name="T21" fmla="*/ 2147483647 h 461"/>
                <a:gd name="T22" fmla="*/ 2147483647 w 264"/>
                <a:gd name="T23" fmla="*/ 2147483647 h 461"/>
                <a:gd name="T24" fmla="*/ 2147483647 w 264"/>
                <a:gd name="T25" fmla="*/ 2147483647 h 461"/>
                <a:gd name="T26" fmla="*/ 2147483647 w 264"/>
                <a:gd name="T27" fmla="*/ 2147483647 h 461"/>
                <a:gd name="T28" fmla="*/ 2147483647 w 264"/>
                <a:gd name="T29" fmla="*/ 2147483647 h 461"/>
                <a:gd name="T30" fmla="*/ 2147483647 w 264"/>
                <a:gd name="T31" fmla="*/ 2147483647 h 461"/>
                <a:gd name="T32" fmla="*/ 2147483647 w 264"/>
                <a:gd name="T33" fmla="*/ 2147483647 h 461"/>
                <a:gd name="T34" fmla="*/ 2147483647 w 264"/>
                <a:gd name="T35" fmla="*/ 2147483647 h 461"/>
                <a:gd name="T36" fmla="*/ 2147483647 w 264"/>
                <a:gd name="T37" fmla="*/ 2147483647 h 461"/>
                <a:gd name="T38" fmla="*/ 2147483647 w 264"/>
                <a:gd name="T39" fmla="*/ 2147483647 h 461"/>
                <a:gd name="T40" fmla="*/ 2147483647 w 264"/>
                <a:gd name="T41" fmla="*/ 2147483647 h 461"/>
                <a:gd name="T42" fmla="*/ 2147483647 w 264"/>
                <a:gd name="T43" fmla="*/ 2147483647 h 461"/>
                <a:gd name="T44" fmla="*/ 2147483647 w 264"/>
                <a:gd name="T45" fmla="*/ 2147483647 h 461"/>
                <a:gd name="T46" fmla="*/ 2147483647 w 264"/>
                <a:gd name="T47" fmla="*/ 2147483647 h 461"/>
                <a:gd name="T48" fmla="*/ 2147483647 w 264"/>
                <a:gd name="T49" fmla="*/ 2147483647 h 461"/>
                <a:gd name="T50" fmla="*/ 2147483647 w 264"/>
                <a:gd name="T51" fmla="*/ 2147483647 h 461"/>
                <a:gd name="T52" fmla="*/ 2147483647 w 264"/>
                <a:gd name="T53" fmla="*/ 2147483647 h 461"/>
                <a:gd name="T54" fmla="*/ 2147483647 w 264"/>
                <a:gd name="T55" fmla="*/ 2147483647 h 461"/>
                <a:gd name="T56" fmla="*/ 2147483647 w 264"/>
                <a:gd name="T57" fmla="*/ 2147483647 h 461"/>
                <a:gd name="T58" fmla="*/ 2147483647 w 264"/>
                <a:gd name="T59" fmla="*/ 2147483647 h 461"/>
                <a:gd name="T60" fmla="*/ 2147483647 w 264"/>
                <a:gd name="T61" fmla="*/ 2147483647 h 461"/>
                <a:gd name="T62" fmla="*/ 2147483647 w 264"/>
                <a:gd name="T63" fmla="*/ 2147483647 h 461"/>
                <a:gd name="T64" fmla="*/ 2147483647 w 264"/>
                <a:gd name="T65" fmla="*/ 2147483647 h 461"/>
                <a:gd name="T66" fmla="*/ 2147483647 w 264"/>
                <a:gd name="T67" fmla="*/ 2147483647 h 461"/>
                <a:gd name="T68" fmla="*/ 2147483647 w 264"/>
                <a:gd name="T69" fmla="*/ 2147483647 h 461"/>
                <a:gd name="T70" fmla="*/ 2147483647 w 264"/>
                <a:gd name="T71" fmla="*/ 2147483647 h 461"/>
                <a:gd name="T72" fmla="*/ 2147483647 w 264"/>
                <a:gd name="T73" fmla="*/ 2147483647 h 461"/>
                <a:gd name="T74" fmla="*/ 2147483647 w 264"/>
                <a:gd name="T75" fmla="*/ 2147483647 h 461"/>
                <a:gd name="T76" fmla="*/ 2147483647 w 264"/>
                <a:gd name="T77" fmla="*/ 2147483647 h 461"/>
                <a:gd name="T78" fmla="*/ 2147483647 w 264"/>
                <a:gd name="T79" fmla="*/ 2147483647 h 461"/>
                <a:gd name="T80" fmla="*/ 2147483647 w 264"/>
                <a:gd name="T81" fmla="*/ 2147483647 h 461"/>
                <a:gd name="T82" fmla="*/ 2147483647 w 264"/>
                <a:gd name="T83" fmla="*/ 2147483647 h 461"/>
                <a:gd name="T84" fmla="*/ 2147483647 w 264"/>
                <a:gd name="T85" fmla="*/ 2147483647 h 461"/>
                <a:gd name="T86" fmla="*/ 2147483647 w 264"/>
                <a:gd name="T87" fmla="*/ 2147483647 h 461"/>
                <a:gd name="T88" fmla="*/ 2147483647 w 264"/>
                <a:gd name="T89" fmla="*/ 2147483647 h 461"/>
                <a:gd name="T90" fmla="*/ 2147483647 w 264"/>
                <a:gd name="T91" fmla="*/ 2147483647 h 461"/>
                <a:gd name="T92" fmla="*/ 2147483647 w 264"/>
                <a:gd name="T93" fmla="*/ 2147483647 h 461"/>
                <a:gd name="T94" fmla="*/ 2147483647 w 264"/>
                <a:gd name="T95" fmla="*/ 2147483647 h 461"/>
                <a:gd name="T96" fmla="*/ 2147483647 w 264"/>
                <a:gd name="T97" fmla="*/ 2147483647 h 461"/>
                <a:gd name="T98" fmla="*/ 2147483647 w 264"/>
                <a:gd name="T99" fmla="*/ 2147483647 h 461"/>
                <a:gd name="T100" fmla="*/ 2147483647 w 264"/>
                <a:gd name="T101" fmla="*/ 2147483647 h 461"/>
                <a:gd name="T102" fmla="*/ 2147483647 w 264"/>
                <a:gd name="T103" fmla="*/ 2147483647 h 461"/>
                <a:gd name="T104" fmla="*/ 2147483647 w 264"/>
                <a:gd name="T105" fmla="*/ 2147483647 h 461"/>
                <a:gd name="T106" fmla="*/ 2147483647 w 264"/>
                <a:gd name="T107" fmla="*/ 2147483647 h 461"/>
                <a:gd name="T108" fmla="*/ 2147483647 w 264"/>
                <a:gd name="T109" fmla="*/ 2147483647 h 461"/>
                <a:gd name="T110" fmla="*/ 2147483647 w 264"/>
                <a:gd name="T111" fmla="*/ 2147483647 h 461"/>
                <a:gd name="T112" fmla="*/ 2147483647 w 264"/>
                <a:gd name="T113" fmla="*/ 2147483647 h 461"/>
                <a:gd name="T114" fmla="*/ 2147483647 w 264"/>
                <a:gd name="T115" fmla="*/ 2147483647 h 461"/>
                <a:gd name="T116" fmla="*/ 2147483647 w 264"/>
                <a:gd name="T117" fmla="*/ 2147483647 h 461"/>
                <a:gd name="T118" fmla="*/ 2147483647 w 264"/>
                <a:gd name="T119" fmla="*/ 2147483647 h 461"/>
                <a:gd name="T120" fmla="*/ 2147483647 w 264"/>
                <a:gd name="T121" fmla="*/ 2147483647 h 461"/>
                <a:gd name="T122" fmla="*/ 2147483647 w 264"/>
                <a:gd name="T123" fmla="*/ 2147483647 h 461"/>
                <a:gd name="T124" fmla="*/ 2147483647 w 264"/>
                <a:gd name="T125" fmla="*/ 2147483647 h 46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64"/>
                <a:gd name="T190" fmla="*/ 0 h 461"/>
                <a:gd name="T191" fmla="*/ 264 w 264"/>
                <a:gd name="T192" fmla="*/ 461 h 46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64" h="461">
                  <a:moveTo>
                    <a:pt x="238" y="128"/>
                  </a:moveTo>
                  <a:lnTo>
                    <a:pt x="238" y="135"/>
                  </a:lnTo>
                  <a:lnTo>
                    <a:pt x="239" y="145"/>
                  </a:lnTo>
                  <a:lnTo>
                    <a:pt x="239" y="152"/>
                  </a:lnTo>
                  <a:lnTo>
                    <a:pt x="240" y="156"/>
                  </a:lnTo>
                  <a:lnTo>
                    <a:pt x="242" y="163"/>
                  </a:lnTo>
                  <a:lnTo>
                    <a:pt x="242" y="177"/>
                  </a:lnTo>
                  <a:lnTo>
                    <a:pt x="245" y="189"/>
                  </a:lnTo>
                  <a:lnTo>
                    <a:pt x="245" y="199"/>
                  </a:lnTo>
                  <a:lnTo>
                    <a:pt x="246" y="205"/>
                  </a:lnTo>
                  <a:lnTo>
                    <a:pt x="246" y="209"/>
                  </a:lnTo>
                  <a:lnTo>
                    <a:pt x="247" y="220"/>
                  </a:lnTo>
                  <a:lnTo>
                    <a:pt x="249" y="232"/>
                  </a:lnTo>
                  <a:lnTo>
                    <a:pt x="249" y="234"/>
                  </a:lnTo>
                  <a:lnTo>
                    <a:pt x="250" y="238"/>
                  </a:lnTo>
                  <a:lnTo>
                    <a:pt x="250" y="242"/>
                  </a:lnTo>
                  <a:lnTo>
                    <a:pt x="251" y="245"/>
                  </a:lnTo>
                  <a:lnTo>
                    <a:pt x="251" y="249"/>
                  </a:lnTo>
                  <a:lnTo>
                    <a:pt x="254" y="266"/>
                  </a:lnTo>
                  <a:lnTo>
                    <a:pt x="256" y="279"/>
                  </a:lnTo>
                  <a:lnTo>
                    <a:pt x="256" y="285"/>
                  </a:lnTo>
                  <a:lnTo>
                    <a:pt x="256" y="286"/>
                  </a:lnTo>
                  <a:lnTo>
                    <a:pt x="251" y="292"/>
                  </a:lnTo>
                  <a:lnTo>
                    <a:pt x="253" y="296"/>
                  </a:lnTo>
                  <a:lnTo>
                    <a:pt x="256" y="299"/>
                  </a:lnTo>
                  <a:lnTo>
                    <a:pt x="254" y="307"/>
                  </a:lnTo>
                  <a:lnTo>
                    <a:pt x="254" y="310"/>
                  </a:lnTo>
                  <a:lnTo>
                    <a:pt x="263" y="311"/>
                  </a:lnTo>
                  <a:lnTo>
                    <a:pt x="261" y="313"/>
                  </a:lnTo>
                  <a:lnTo>
                    <a:pt x="256" y="321"/>
                  </a:lnTo>
                  <a:lnTo>
                    <a:pt x="246" y="325"/>
                  </a:lnTo>
                  <a:lnTo>
                    <a:pt x="245" y="326"/>
                  </a:lnTo>
                  <a:lnTo>
                    <a:pt x="242" y="328"/>
                  </a:lnTo>
                  <a:lnTo>
                    <a:pt x="236" y="333"/>
                  </a:lnTo>
                  <a:lnTo>
                    <a:pt x="229" y="336"/>
                  </a:lnTo>
                  <a:lnTo>
                    <a:pt x="225" y="332"/>
                  </a:lnTo>
                  <a:lnTo>
                    <a:pt x="218" y="332"/>
                  </a:lnTo>
                  <a:lnTo>
                    <a:pt x="215" y="333"/>
                  </a:lnTo>
                  <a:lnTo>
                    <a:pt x="211" y="346"/>
                  </a:lnTo>
                  <a:lnTo>
                    <a:pt x="213" y="350"/>
                  </a:lnTo>
                  <a:lnTo>
                    <a:pt x="213" y="356"/>
                  </a:lnTo>
                  <a:lnTo>
                    <a:pt x="209" y="363"/>
                  </a:lnTo>
                  <a:lnTo>
                    <a:pt x="199" y="371"/>
                  </a:lnTo>
                  <a:lnTo>
                    <a:pt x="199" y="375"/>
                  </a:lnTo>
                  <a:lnTo>
                    <a:pt x="191" y="387"/>
                  </a:lnTo>
                  <a:lnTo>
                    <a:pt x="189" y="386"/>
                  </a:lnTo>
                  <a:lnTo>
                    <a:pt x="186" y="386"/>
                  </a:lnTo>
                  <a:lnTo>
                    <a:pt x="184" y="390"/>
                  </a:lnTo>
                  <a:lnTo>
                    <a:pt x="179" y="399"/>
                  </a:lnTo>
                  <a:lnTo>
                    <a:pt x="179" y="404"/>
                  </a:lnTo>
                  <a:lnTo>
                    <a:pt x="178" y="418"/>
                  </a:lnTo>
                  <a:lnTo>
                    <a:pt x="173" y="419"/>
                  </a:lnTo>
                  <a:lnTo>
                    <a:pt x="152" y="417"/>
                  </a:lnTo>
                  <a:lnTo>
                    <a:pt x="149" y="408"/>
                  </a:lnTo>
                  <a:lnTo>
                    <a:pt x="143" y="403"/>
                  </a:lnTo>
                  <a:lnTo>
                    <a:pt x="139" y="401"/>
                  </a:lnTo>
                  <a:lnTo>
                    <a:pt x="139" y="408"/>
                  </a:lnTo>
                  <a:lnTo>
                    <a:pt x="132" y="410"/>
                  </a:lnTo>
                  <a:lnTo>
                    <a:pt x="132" y="411"/>
                  </a:lnTo>
                  <a:lnTo>
                    <a:pt x="134" y="412"/>
                  </a:lnTo>
                  <a:lnTo>
                    <a:pt x="132" y="419"/>
                  </a:lnTo>
                  <a:lnTo>
                    <a:pt x="130" y="419"/>
                  </a:lnTo>
                  <a:lnTo>
                    <a:pt x="125" y="439"/>
                  </a:lnTo>
                  <a:lnTo>
                    <a:pt x="120" y="443"/>
                  </a:lnTo>
                  <a:lnTo>
                    <a:pt x="120" y="439"/>
                  </a:lnTo>
                  <a:lnTo>
                    <a:pt x="112" y="436"/>
                  </a:lnTo>
                  <a:lnTo>
                    <a:pt x="105" y="426"/>
                  </a:lnTo>
                  <a:lnTo>
                    <a:pt x="101" y="430"/>
                  </a:lnTo>
                  <a:lnTo>
                    <a:pt x="92" y="436"/>
                  </a:lnTo>
                  <a:lnTo>
                    <a:pt x="91" y="436"/>
                  </a:lnTo>
                  <a:lnTo>
                    <a:pt x="83" y="453"/>
                  </a:lnTo>
                  <a:lnTo>
                    <a:pt x="69" y="444"/>
                  </a:lnTo>
                  <a:lnTo>
                    <a:pt x="66" y="443"/>
                  </a:lnTo>
                  <a:lnTo>
                    <a:pt x="59" y="439"/>
                  </a:lnTo>
                  <a:lnTo>
                    <a:pt x="56" y="439"/>
                  </a:lnTo>
                  <a:lnTo>
                    <a:pt x="52" y="439"/>
                  </a:lnTo>
                  <a:lnTo>
                    <a:pt x="38" y="441"/>
                  </a:lnTo>
                  <a:lnTo>
                    <a:pt x="40" y="453"/>
                  </a:lnTo>
                  <a:lnTo>
                    <a:pt x="33" y="446"/>
                  </a:lnTo>
                  <a:lnTo>
                    <a:pt x="27" y="447"/>
                  </a:lnTo>
                  <a:lnTo>
                    <a:pt x="17" y="444"/>
                  </a:lnTo>
                  <a:lnTo>
                    <a:pt x="13" y="447"/>
                  </a:lnTo>
                  <a:lnTo>
                    <a:pt x="12" y="450"/>
                  </a:lnTo>
                  <a:lnTo>
                    <a:pt x="8" y="460"/>
                  </a:lnTo>
                  <a:lnTo>
                    <a:pt x="6" y="460"/>
                  </a:lnTo>
                  <a:lnTo>
                    <a:pt x="1" y="451"/>
                  </a:lnTo>
                  <a:lnTo>
                    <a:pt x="0" y="450"/>
                  </a:lnTo>
                  <a:lnTo>
                    <a:pt x="5" y="432"/>
                  </a:lnTo>
                  <a:lnTo>
                    <a:pt x="6" y="423"/>
                  </a:lnTo>
                  <a:lnTo>
                    <a:pt x="5" y="412"/>
                  </a:lnTo>
                  <a:lnTo>
                    <a:pt x="5" y="410"/>
                  </a:lnTo>
                  <a:lnTo>
                    <a:pt x="4" y="410"/>
                  </a:lnTo>
                  <a:lnTo>
                    <a:pt x="6" y="410"/>
                  </a:lnTo>
                  <a:lnTo>
                    <a:pt x="20" y="396"/>
                  </a:lnTo>
                  <a:lnTo>
                    <a:pt x="23" y="390"/>
                  </a:lnTo>
                  <a:lnTo>
                    <a:pt x="22" y="383"/>
                  </a:lnTo>
                  <a:lnTo>
                    <a:pt x="27" y="381"/>
                  </a:lnTo>
                  <a:lnTo>
                    <a:pt x="29" y="372"/>
                  </a:lnTo>
                  <a:lnTo>
                    <a:pt x="30" y="369"/>
                  </a:lnTo>
                  <a:lnTo>
                    <a:pt x="40" y="353"/>
                  </a:lnTo>
                  <a:lnTo>
                    <a:pt x="35" y="340"/>
                  </a:lnTo>
                  <a:lnTo>
                    <a:pt x="34" y="339"/>
                  </a:lnTo>
                  <a:lnTo>
                    <a:pt x="34" y="336"/>
                  </a:lnTo>
                  <a:lnTo>
                    <a:pt x="35" y="335"/>
                  </a:lnTo>
                  <a:lnTo>
                    <a:pt x="30" y="325"/>
                  </a:lnTo>
                  <a:lnTo>
                    <a:pt x="26" y="314"/>
                  </a:lnTo>
                  <a:lnTo>
                    <a:pt x="24" y="308"/>
                  </a:lnTo>
                  <a:lnTo>
                    <a:pt x="27" y="297"/>
                  </a:lnTo>
                  <a:lnTo>
                    <a:pt x="26" y="299"/>
                  </a:lnTo>
                  <a:lnTo>
                    <a:pt x="26" y="296"/>
                  </a:lnTo>
                  <a:lnTo>
                    <a:pt x="30" y="286"/>
                  </a:lnTo>
                  <a:lnTo>
                    <a:pt x="29" y="272"/>
                  </a:lnTo>
                  <a:lnTo>
                    <a:pt x="27" y="270"/>
                  </a:lnTo>
                  <a:lnTo>
                    <a:pt x="27" y="259"/>
                  </a:lnTo>
                  <a:lnTo>
                    <a:pt x="26" y="249"/>
                  </a:lnTo>
                  <a:lnTo>
                    <a:pt x="24" y="236"/>
                  </a:lnTo>
                  <a:lnTo>
                    <a:pt x="23" y="228"/>
                  </a:lnTo>
                  <a:lnTo>
                    <a:pt x="22" y="209"/>
                  </a:lnTo>
                  <a:lnTo>
                    <a:pt x="20" y="202"/>
                  </a:lnTo>
                  <a:lnTo>
                    <a:pt x="20" y="199"/>
                  </a:lnTo>
                  <a:lnTo>
                    <a:pt x="19" y="182"/>
                  </a:lnTo>
                  <a:lnTo>
                    <a:pt x="17" y="173"/>
                  </a:lnTo>
                  <a:lnTo>
                    <a:pt x="17" y="164"/>
                  </a:lnTo>
                  <a:lnTo>
                    <a:pt x="17" y="163"/>
                  </a:lnTo>
                  <a:lnTo>
                    <a:pt x="16" y="155"/>
                  </a:lnTo>
                  <a:lnTo>
                    <a:pt x="16" y="148"/>
                  </a:lnTo>
                  <a:lnTo>
                    <a:pt x="15" y="135"/>
                  </a:lnTo>
                  <a:lnTo>
                    <a:pt x="12" y="113"/>
                  </a:lnTo>
                  <a:lnTo>
                    <a:pt x="12" y="108"/>
                  </a:lnTo>
                  <a:lnTo>
                    <a:pt x="12" y="106"/>
                  </a:lnTo>
                  <a:lnTo>
                    <a:pt x="11" y="98"/>
                  </a:lnTo>
                  <a:lnTo>
                    <a:pt x="11" y="94"/>
                  </a:lnTo>
                  <a:lnTo>
                    <a:pt x="11" y="90"/>
                  </a:lnTo>
                  <a:lnTo>
                    <a:pt x="8" y="81"/>
                  </a:lnTo>
                  <a:lnTo>
                    <a:pt x="8" y="77"/>
                  </a:lnTo>
                  <a:lnTo>
                    <a:pt x="8" y="76"/>
                  </a:lnTo>
                  <a:lnTo>
                    <a:pt x="8" y="72"/>
                  </a:lnTo>
                  <a:lnTo>
                    <a:pt x="8" y="67"/>
                  </a:lnTo>
                  <a:lnTo>
                    <a:pt x="6" y="56"/>
                  </a:lnTo>
                  <a:lnTo>
                    <a:pt x="6" y="51"/>
                  </a:lnTo>
                  <a:lnTo>
                    <a:pt x="6" y="48"/>
                  </a:lnTo>
                  <a:lnTo>
                    <a:pt x="4" y="30"/>
                  </a:lnTo>
                  <a:lnTo>
                    <a:pt x="5" y="31"/>
                  </a:lnTo>
                  <a:lnTo>
                    <a:pt x="16" y="38"/>
                  </a:lnTo>
                  <a:lnTo>
                    <a:pt x="29" y="37"/>
                  </a:lnTo>
                  <a:lnTo>
                    <a:pt x="33" y="36"/>
                  </a:lnTo>
                  <a:lnTo>
                    <a:pt x="34" y="36"/>
                  </a:lnTo>
                  <a:lnTo>
                    <a:pt x="51" y="26"/>
                  </a:lnTo>
                  <a:lnTo>
                    <a:pt x="53" y="23"/>
                  </a:lnTo>
                  <a:lnTo>
                    <a:pt x="55" y="22"/>
                  </a:lnTo>
                  <a:lnTo>
                    <a:pt x="59" y="19"/>
                  </a:lnTo>
                  <a:lnTo>
                    <a:pt x="66" y="19"/>
                  </a:lnTo>
                  <a:lnTo>
                    <a:pt x="76" y="18"/>
                  </a:lnTo>
                  <a:lnTo>
                    <a:pt x="83" y="18"/>
                  </a:lnTo>
                  <a:lnTo>
                    <a:pt x="95" y="15"/>
                  </a:lnTo>
                  <a:lnTo>
                    <a:pt x="105" y="15"/>
                  </a:lnTo>
                  <a:lnTo>
                    <a:pt x="106" y="13"/>
                  </a:lnTo>
                  <a:lnTo>
                    <a:pt x="120" y="12"/>
                  </a:lnTo>
                  <a:lnTo>
                    <a:pt x="125" y="12"/>
                  </a:lnTo>
                  <a:lnTo>
                    <a:pt x="145" y="9"/>
                  </a:lnTo>
                  <a:lnTo>
                    <a:pt x="152" y="8"/>
                  </a:lnTo>
                  <a:lnTo>
                    <a:pt x="164" y="8"/>
                  </a:lnTo>
                  <a:lnTo>
                    <a:pt x="175" y="5"/>
                  </a:lnTo>
                  <a:lnTo>
                    <a:pt x="181" y="5"/>
                  </a:lnTo>
                  <a:lnTo>
                    <a:pt x="185" y="5"/>
                  </a:lnTo>
                  <a:lnTo>
                    <a:pt x="186" y="4"/>
                  </a:lnTo>
                  <a:lnTo>
                    <a:pt x="189" y="4"/>
                  </a:lnTo>
                  <a:lnTo>
                    <a:pt x="195" y="4"/>
                  </a:lnTo>
                  <a:lnTo>
                    <a:pt x="204" y="2"/>
                  </a:lnTo>
                  <a:lnTo>
                    <a:pt x="218" y="1"/>
                  </a:lnTo>
                  <a:lnTo>
                    <a:pt x="220" y="0"/>
                  </a:lnTo>
                  <a:lnTo>
                    <a:pt x="221" y="6"/>
                  </a:lnTo>
                  <a:lnTo>
                    <a:pt x="222" y="24"/>
                  </a:lnTo>
                  <a:lnTo>
                    <a:pt x="225" y="36"/>
                  </a:lnTo>
                  <a:lnTo>
                    <a:pt x="225" y="41"/>
                  </a:lnTo>
                  <a:lnTo>
                    <a:pt x="225" y="44"/>
                  </a:lnTo>
                  <a:lnTo>
                    <a:pt x="227" y="52"/>
                  </a:lnTo>
                  <a:lnTo>
                    <a:pt x="228" y="55"/>
                  </a:lnTo>
                  <a:lnTo>
                    <a:pt x="229" y="69"/>
                  </a:lnTo>
                  <a:lnTo>
                    <a:pt x="231" y="81"/>
                  </a:lnTo>
                  <a:lnTo>
                    <a:pt x="231" y="84"/>
                  </a:lnTo>
                  <a:lnTo>
                    <a:pt x="232" y="91"/>
                  </a:lnTo>
                  <a:lnTo>
                    <a:pt x="232" y="95"/>
                  </a:lnTo>
                  <a:lnTo>
                    <a:pt x="235" y="109"/>
                  </a:lnTo>
                  <a:lnTo>
                    <a:pt x="235" y="112"/>
                  </a:lnTo>
                  <a:lnTo>
                    <a:pt x="236" y="123"/>
                  </a:lnTo>
                  <a:lnTo>
                    <a:pt x="238" y="128"/>
                  </a:lnTo>
                </a:path>
              </a:pathLst>
            </a:custGeom>
            <a:solidFill>
              <a:srgbClr val="2B9EED">
                <a:alpha val="80000"/>
              </a:srgbClr>
            </a:solidFill>
            <a:ln w="6350" cap="rnd">
              <a:solidFill>
                <a:schemeClr val="bg1"/>
              </a:solidFill>
              <a:round/>
              <a:headEnd/>
              <a:tailEnd/>
            </a:ln>
          </p:spPr>
          <p:txBody>
            <a:bodyPr/>
            <a:lstStyle/>
            <a:p>
              <a:endParaRPr lang="en-US"/>
            </a:p>
          </p:txBody>
        </p:sp>
        <p:sp>
          <p:nvSpPr>
            <p:cNvPr id="52" name="Freeform 257"/>
            <p:cNvSpPr>
              <a:spLocks/>
            </p:cNvSpPr>
            <p:nvPr/>
          </p:nvSpPr>
          <p:spPr bwMode="auto">
            <a:xfrm>
              <a:off x="6150965" y="2368058"/>
              <a:ext cx="38100" cy="34925"/>
            </a:xfrm>
            <a:custGeom>
              <a:avLst/>
              <a:gdLst>
                <a:gd name="T0" fmla="*/ 0 w 24"/>
                <a:gd name="T1" fmla="*/ 2147483647 h 23"/>
                <a:gd name="T2" fmla="*/ 0 w 24"/>
                <a:gd name="T3" fmla="*/ 0 h 23"/>
                <a:gd name="T4" fmla="*/ 2147483647 w 24"/>
                <a:gd name="T5" fmla="*/ 2147483647 h 23"/>
                <a:gd name="T6" fmla="*/ 2147483647 w 24"/>
                <a:gd name="T7" fmla="*/ 2147483647 h 23"/>
                <a:gd name="T8" fmla="*/ 0 w 24"/>
                <a:gd name="T9" fmla="*/ 2147483647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rgbClr val="427E93">
                <a:alpha val="80000"/>
              </a:srgbClr>
            </a:solidFill>
            <a:ln w="6350" cap="rnd">
              <a:solidFill>
                <a:schemeClr val="bg1"/>
              </a:solidFill>
              <a:round/>
              <a:headEnd/>
              <a:tailEnd/>
            </a:ln>
          </p:spPr>
          <p:txBody>
            <a:bodyPr/>
            <a:lstStyle/>
            <a:p>
              <a:endParaRPr lang="en-US"/>
            </a:p>
          </p:txBody>
        </p:sp>
        <p:grpSp>
          <p:nvGrpSpPr>
            <p:cNvPr id="53" name="Group 141"/>
            <p:cNvGrpSpPr/>
            <p:nvPr/>
          </p:nvGrpSpPr>
          <p:grpSpPr>
            <a:xfrm>
              <a:off x="5457228" y="2087070"/>
              <a:ext cx="1035050" cy="965200"/>
              <a:chOff x="4576763" y="1812925"/>
              <a:chExt cx="1035050" cy="965200"/>
            </a:xfrm>
            <a:solidFill>
              <a:srgbClr val="427E93">
                <a:alpha val="80000"/>
              </a:srgbClr>
            </a:solidFill>
          </p:grpSpPr>
          <p:grpSp>
            <p:nvGrpSpPr>
              <p:cNvPr id="54" name="Group 140"/>
              <p:cNvGrpSpPr/>
              <p:nvPr/>
            </p:nvGrpSpPr>
            <p:grpSpPr>
              <a:xfrm>
                <a:off x="4576763" y="1882775"/>
                <a:ext cx="1035050" cy="895350"/>
                <a:chOff x="4576763" y="1882775"/>
                <a:chExt cx="1035050" cy="895350"/>
              </a:xfrm>
              <a:grpFill/>
            </p:grpSpPr>
            <p:sp>
              <p:nvSpPr>
                <p:cNvPr id="56" name="Freeform 255"/>
                <p:cNvSpPr>
                  <a:spLocks/>
                </p:cNvSpPr>
                <p:nvPr/>
              </p:nvSpPr>
              <p:spPr bwMode="auto">
                <a:xfrm>
                  <a:off x="5083175" y="2108200"/>
                  <a:ext cx="528638" cy="669925"/>
                </a:xfrm>
                <a:custGeom>
                  <a:avLst/>
                  <a:gdLst>
                    <a:gd name="T0" fmla="*/ 552814900 w 335"/>
                    <a:gd name="T1" fmla="*/ 344688927 h 455"/>
                    <a:gd name="T2" fmla="*/ 542854417 w 335"/>
                    <a:gd name="T3" fmla="*/ 390212987 h 455"/>
                    <a:gd name="T4" fmla="*/ 495542122 w 335"/>
                    <a:gd name="T5" fmla="*/ 437905745 h 455"/>
                    <a:gd name="T6" fmla="*/ 547834658 w 335"/>
                    <a:gd name="T7" fmla="*/ 505108775 h 455"/>
                    <a:gd name="T8" fmla="*/ 585188048 w 335"/>
                    <a:gd name="T9" fmla="*/ 468255548 h 455"/>
                    <a:gd name="T10" fmla="*/ 595148531 w 335"/>
                    <a:gd name="T11" fmla="*/ 418395473 h 455"/>
                    <a:gd name="T12" fmla="*/ 634990463 w 335"/>
                    <a:gd name="T13" fmla="*/ 390212987 h 455"/>
                    <a:gd name="T14" fmla="*/ 704715423 w 335"/>
                    <a:gd name="T15" fmla="*/ 379373364 h 455"/>
                    <a:gd name="T16" fmla="*/ 774438805 w 335"/>
                    <a:gd name="T17" fmla="*/ 528955154 h 455"/>
                    <a:gd name="T18" fmla="*/ 816772436 w 335"/>
                    <a:gd name="T19" fmla="*/ 622173352 h 455"/>
                    <a:gd name="T20" fmla="*/ 774438805 w 335"/>
                    <a:gd name="T21" fmla="*/ 713222761 h 455"/>
                    <a:gd name="T22" fmla="*/ 749537597 w 335"/>
                    <a:gd name="T23" fmla="*/ 715391550 h 455"/>
                    <a:gd name="T24" fmla="*/ 739577114 w 335"/>
                    <a:gd name="T25" fmla="*/ 789098188 h 455"/>
                    <a:gd name="T26" fmla="*/ 702225302 w 335"/>
                    <a:gd name="T27" fmla="*/ 873644173 h 455"/>
                    <a:gd name="T28" fmla="*/ 659891671 w 335"/>
                    <a:gd name="T29" fmla="*/ 956022840 h 455"/>
                    <a:gd name="T30" fmla="*/ 605109014 w 335"/>
                    <a:gd name="T31" fmla="*/ 964693582 h 455"/>
                    <a:gd name="T32" fmla="*/ 488071760 w 335"/>
                    <a:gd name="T33" fmla="*/ 982036536 h 455"/>
                    <a:gd name="T34" fmla="*/ 413366460 w 335"/>
                    <a:gd name="T35" fmla="*/ 992876067 h 455"/>
                    <a:gd name="T36" fmla="*/ 395935614 w 335"/>
                    <a:gd name="T37" fmla="*/ 982036536 h 455"/>
                    <a:gd name="T38" fmla="*/ 323720534 w 335"/>
                    <a:gd name="T39" fmla="*/ 988539961 h 455"/>
                    <a:gd name="T40" fmla="*/ 301309447 w 335"/>
                    <a:gd name="T41" fmla="*/ 992876067 h 455"/>
                    <a:gd name="T42" fmla="*/ 229094366 w 335"/>
                    <a:gd name="T43" fmla="*/ 997212174 h 455"/>
                    <a:gd name="T44" fmla="*/ 156879236 w 335"/>
                    <a:gd name="T45" fmla="*/ 1008051705 h 455"/>
                    <a:gd name="T46" fmla="*/ 94626192 w 335"/>
                    <a:gd name="T47" fmla="*/ 1012386339 h 455"/>
                    <a:gd name="T48" fmla="*/ 22411093 w 335"/>
                    <a:gd name="T49" fmla="*/ 1023225870 h 455"/>
                    <a:gd name="T50" fmla="*/ 59764501 w 335"/>
                    <a:gd name="T51" fmla="*/ 938679886 h 455"/>
                    <a:gd name="T52" fmla="*/ 99606434 w 335"/>
                    <a:gd name="T53" fmla="*/ 769587732 h 455"/>
                    <a:gd name="T54" fmla="*/ 72215105 w 335"/>
                    <a:gd name="T55" fmla="*/ 680705641 h 455"/>
                    <a:gd name="T56" fmla="*/ 9960486 w 335"/>
                    <a:gd name="T57" fmla="*/ 537627367 h 455"/>
                    <a:gd name="T58" fmla="*/ 4980243 w 335"/>
                    <a:gd name="T59" fmla="*/ 470424338 h 455"/>
                    <a:gd name="T60" fmla="*/ 37351824 w 335"/>
                    <a:gd name="T61" fmla="*/ 375038730 h 455"/>
                    <a:gd name="T62" fmla="*/ 37351824 w 335"/>
                    <a:gd name="T63" fmla="*/ 329513289 h 455"/>
                    <a:gd name="T64" fmla="*/ 57274381 w 335"/>
                    <a:gd name="T65" fmla="*/ 275317108 h 455"/>
                    <a:gd name="T66" fmla="*/ 109566941 w 335"/>
                    <a:gd name="T67" fmla="*/ 210281395 h 455"/>
                    <a:gd name="T68" fmla="*/ 139448391 w 335"/>
                    <a:gd name="T69" fmla="*/ 264477577 h 455"/>
                    <a:gd name="T70" fmla="*/ 156879236 w 335"/>
                    <a:gd name="T71" fmla="*/ 270981001 h 455"/>
                    <a:gd name="T72" fmla="*/ 181782022 w 335"/>
                    <a:gd name="T73" fmla="*/ 201610654 h 455"/>
                    <a:gd name="T74" fmla="*/ 194232626 w 335"/>
                    <a:gd name="T75" fmla="*/ 119231940 h 455"/>
                    <a:gd name="T76" fmla="*/ 234074608 w 335"/>
                    <a:gd name="T77" fmla="*/ 93218221 h 455"/>
                    <a:gd name="T78" fmla="*/ 221624004 w 335"/>
                    <a:gd name="T79" fmla="*/ 34685921 h 455"/>
                    <a:gd name="T80" fmla="*/ 271427997 w 335"/>
                    <a:gd name="T81" fmla="*/ 0 h 455"/>
                    <a:gd name="T82" fmla="*/ 378504769 w 335"/>
                    <a:gd name="T83" fmla="*/ 26013708 h 455"/>
                    <a:gd name="T84" fmla="*/ 488071760 w 335"/>
                    <a:gd name="T85" fmla="*/ 71539160 h 455"/>
                    <a:gd name="T86" fmla="*/ 570245745 w 335"/>
                    <a:gd name="T87" fmla="*/ 145245636 h 455"/>
                    <a:gd name="T88" fmla="*/ 560285262 w 335"/>
                    <a:gd name="T89" fmla="*/ 179931546 h 455"/>
                    <a:gd name="T90" fmla="*/ 577717685 w 335"/>
                    <a:gd name="T91" fmla="*/ 214617502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solidFill>
                  <a:srgbClr val="2B9EED">
                    <a:alpha val="80000"/>
                  </a:srgbClr>
                </a:solidFill>
                <a:ln w="6350" cap="rnd">
                  <a:solidFill>
                    <a:schemeClr val="bg1"/>
                  </a:solidFill>
                  <a:round/>
                  <a:headEnd/>
                  <a:tailEnd/>
                </a:ln>
              </p:spPr>
              <p:txBody>
                <a:bodyPr/>
                <a:lstStyle/>
                <a:p>
                  <a:endParaRPr lang="en-US"/>
                </a:p>
              </p:txBody>
            </p:sp>
            <p:sp>
              <p:nvSpPr>
                <p:cNvPr id="57" name="Freeform 256"/>
                <p:cNvSpPr>
                  <a:spLocks/>
                </p:cNvSpPr>
                <p:nvPr/>
              </p:nvSpPr>
              <p:spPr bwMode="auto">
                <a:xfrm>
                  <a:off x="4576763" y="1882775"/>
                  <a:ext cx="830262" cy="374650"/>
                </a:xfrm>
                <a:custGeom>
                  <a:avLst/>
                  <a:gdLst>
                    <a:gd name="T0" fmla="*/ 720284567 w 525"/>
                    <a:gd name="T1" fmla="*/ 400315088 h 254"/>
                    <a:gd name="T2" fmla="*/ 682769394 w 525"/>
                    <a:gd name="T3" fmla="*/ 402490713 h 254"/>
                    <a:gd name="T4" fmla="*/ 647756076 w 525"/>
                    <a:gd name="T5" fmla="*/ 387261341 h 254"/>
                    <a:gd name="T6" fmla="*/ 572725729 w 525"/>
                    <a:gd name="T7" fmla="*/ 539555055 h 254"/>
                    <a:gd name="T8" fmla="*/ 557720925 w 525"/>
                    <a:gd name="T9" fmla="*/ 576540671 h 254"/>
                    <a:gd name="T10" fmla="*/ 492694835 w 525"/>
                    <a:gd name="T11" fmla="*/ 424246957 h 254"/>
                    <a:gd name="T12" fmla="*/ 465183919 w 525"/>
                    <a:gd name="T13" fmla="*/ 415544460 h 254"/>
                    <a:gd name="T14" fmla="*/ 450177533 w 525"/>
                    <a:gd name="T15" fmla="*/ 415544460 h 254"/>
                    <a:gd name="T16" fmla="*/ 445175405 w 525"/>
                    <a:gd name="T17" fmla="*/ 393788215 h 254"/>
                    <a:gd name="T18" fmla="*/ 410161988 w 525"/>
                    <a:gd name="T19" fmla="*/ 376383127 h 254"/>
                    <a:gd name="T20" fmla="*/ 340133770 w 525"/>
                    <a:gd name="T21" fmla="*/ 376383127 h 254"/>
                    <a:gd name="T22" fmla="*/ 322627110 w 525"/>
                    <a:gd name="T23" fmla="*/ 369856253 h 254"/>
                    <a:gd name="T24" fmla="*/ 285111937 w 525"/>
                    <a:gd name="T25" fmla="*/ 358978131 h 254"/>
                    <a:gd name="T26" fmla="*/ 257601021 w 525"/>
                    <a:gd name="T27" fmla="*/ 341573135 h 254"/>
                    <a:gd name="T28" fmla="*/ 95037304 w 525"/>
                    <a:gd name="T29" fmla="*/ 315465641 h 254"/>
                    <a:gd name="T30" fmla="*/ 37515186 w 525"/>
                    <a:gd name="T31" fmla="*/ 271953152 h 254"/>
                    <a:gd name="T32" fmla="*/ 30011202 w 525"/>
                    <a:gd name="T33" fmla="*/ 241494409 h 254"/>
                    <a:gd name="T34" fmla="*/ 92537031 w 525"/>
                    <a:gd name="T35" fmla="*/ 197981920 h 254"/>
                    <a:gd name="T36" fmla="*/ 137554631 w 525"/>
                    <a:gd name="T37" fmla="*/ 184928127 h 254"/>
                    <a:gd name="T38" fmla="*/ 265105004 w 525"/>
                    <a:gd name="T39" fmla="*/ 124010641 h 254"/>
                    <a:gd name="T40" fmla="*/ 317624982 w 525"/>
                    <a:gd name="T41" fmla="*/ 65268757 h 254"/>
                    <a:gd name="T42" fmla="*/ 345135898 w 525"/>
                    <a:gd name="T43" fmla="*/ 28283130 h 254"/>
                    <a:gd name="T44" fmla="*/ 417664489 w 525"/>
                    <a:gd name="T45" fmla="*/ 0 h 254"/>
                    <a:gd name="T46" fmla="*/ 467684193 w 525"/>
                    <a:gd name="T47" fmla="*/ 8702501 h 254"/>
                    <a:gd name="T48" fmla="*/ 382651071 w 525"/>
                    <a:gd name="T49" fmla="*/ 67444382 h 254"/>
                    <a:gd name="T50" fmla="*/ 360142284 w 525"/>
                    <a:gd name="T51" fmla="*/ 104430021 h 254"/>
                    <a:gd name="T52" fmla="*/ 347637753 w 525"/>
                    <a:gd name="T53" fmla="*/ 139240013 h 254"/>
                    <a:gd name="T54" fmla="*/ 422666617 w 525"/>
                    <a:gd name="T55" fmla="*/ 139240013 h 254"/>
                    <a:gd name="T56" fmla="*/ 512701768 w 525"/>
                    <a:gd name="T57" fmla="*/ 169698755 h 254"/>
                    <a:gd name="T58" fmla="*/ 607740629 w 525"/>
                    <a:gd name="T59" fmla="*/ 226265038 h 254"/>
                    <a:gd name="T60" fmla="*/ 690273378 w 525"/>
                    <a:gd name="T61" fmla="*/ 213211291 h 254"/>
                    <a:gd name="T62" fmla="*/ 697775780 w 525"/>
                    <a:gd name="T63" fmla="*/ 213211291 h 254"/>
                    <a:gd name="T64" fmla="*/ 790312786 w 525"/>
                    <a:gd name="T65" fmla="*/ 163171882 h 254"/>
                    <a:gd name="T66" fmla="*/ 855337491 w 525"/>
                    <a:gd name="T67" fmla="*/ 154469384 h 254"/>
                    <a:gd name="T68" fmla="*/ 947874497 w 525"/>
                    <a:gd name="T69" fmla="*/ 124010641 h 254"/>
                    <a:gd name="T70" fmla="*/ 985389671 w 525"/>
                    <a:gd name="T71" fmla="*/ 178401253 h 254"/>
                    <a:gd name="T72" fmla="*/ 1045413632 w 525"/>
                    <a:gd name="T73" fmla="*/ 180576878 h 254"/>
                    <a:gd name="T74" fmla="*/ 1080426950 w 525"/>
                    <a:gd name="T75" fmla="*/ 189279376 h 254"/>
                    <a:gd name="T76" fmla="*/ 1132946928 w 525"/>
                    <a:gd name="T77" fmla="*/ 163171882 h 254"/>
                    <a:gd name="T78" fmla="*/ 1155455715 w 525"/>
                    <a:gd name="T79" fmla="*/ 154469384 h 254"/>
                    <a:gd name="T80" fmla="*/ 1160457844 w 525"/>
                    <a:gd name="T81" fmla="*/ 189279376 h 254"/>
                    <a:gd name="T82" fmla="*/ 1192970889 w 525"/>
                    <a:gd name="T83" fmla="*/ 245845658 h 254"/>
                    <a:gd name="T84" fmla="*/ 1215479676 w 525"/>
                    <a:gd name="T85" fmla="*/ 263250654 h 254"/>
                    <a:gd name="T86" fmla="*/ 1242990593 w 525"/>
                    <a:gd name="T87" fmla="*/ 254548156 h 254"/>
                    <a:gd name="T88" fmla="*/ 1295512152 w 525"/>
                    <a:gd name="T89" fmla="*/ 269777527 h 254"/>
                    <a:gd name="T90" fmla="*/ 1245492448 w 525"/>
                    <a:gd name="T91" fmla="*/ 289358148 h 254"/>
                    <a:gd name="T92" fmla="*/ 1200474872 w 525"/>
                    <a:gd name="T93" fmla="*/ 289358148 h 254"/>
                    <a:gd name="T94" fmla="*/ 1132946928 w 525"/>
                    <a:gd name="T95" fmla="*/ 302411895 h 254"/>
                    <a:gd name="T96" fmla="*/ 1070422693 w 525"/>
                    <a:gd name="T97" fmla="*/ 293709397 h 254"/>
                    <a:gd name="T98" fmla="*/ 1010398732 w 525"/>
                    <a:gd name="T99" fmla="*/ 300236270 h 254"/>
                    <a:gd name="T100" fmla="*/ 920363581 w 525"/>
                    <a:gd name="T101" fmla="*/ 289358148 h 254"/>
                    <a:gd name="T102" fmla="*/ 880348134 w 525"/>
                    <a:gd name="T103" fmla="*/ 324168139 h 254"/>
                    <a:gd name="T104" fmla="*/ 845334816 w 525"/>
                    <a:gd name="T105" fmla="*/ 335046262 h 254"/>
                    <a:gd name="T106" fmla="*/ 785310657 w 525"/>
                    <a:gd name="T107" fmla="*/ 339397511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solidFill>
                  <a:srgbClr val="2B9EED">
                    <a:alpha val="80000"/>
                  </a:srgbClr>
                </a:solidFill>
                <a:ln w="6350" cap="rnd">
                  <a:solidFill>
                    <a:schemeClr val="bg1"/>
                  </a:solidFill>
                  <a:round/>
                  <a:headEnd/>
                  <a:tailEnd/>
                </a:ln>
              </p:spPr>
              <p:txBody>
                <a:bodyPr/>
                <a:lstStyle/>
                <a:p>
                  <a:endParaRPr lang="en-US"/>
                </a:p>
              </p:txBody>
            </p:sp>
          </p:grpSp>
          <p:sp>
            <p:nvSpPr>
              <p:cNvPr id="55" name="Freeform 258"/>
              <p:cNvSpPr>
                <a:spLocks/>
              </p:cNvSpPr>
              <p:nvPr/>
            </p:nvSpPr>
            <p:spPr bwMode="auto">
              <a:xfrm>
                <a:off x="4718050" y="1812925"/>
                <a:ext cx="36513" cy="33338"/>
              </a:xfrm>
              <a:custGeom>
                <a:avLst/>
                <a:gdLst>
                  <a:gd name="T0" fmla="*/ 0 w 23"/>
                  <a:gd name="T1" fmla="*/ 14706407 h 23"/>
                  <a:gd name="T2" fmla="*/ 55444203 w 23"/>
                  <a:gd name="T3" fmla="*/ 0 h 23"/>
                  <a:gd name="T4" fmla="*/ 47884415 w 23"/>
                  <a:gd name="T5" fmla="*/ 14706407 h 23"/>
                  <a:gd name="T6" fmla="*/ 32763275 w 23"/>
                  <a:gd name="T7" fmla="*/ 46222408 h 23"/>
                  <a:gd name="T8" fmla="*/ 0 w 23"/>
                  <a:gd name="T9" fmla="*/ 1470640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solidFill>
                <a:srgbClr val="427E93">
                  <a:alpha val="80000"/>
                </a:srgbClr>
              </a:solidFill>
              <a:ln w="6350" cap="rnd">
                <a:solidFill>
                  <a:schemeClr val="bg1"/>
                </a:solidFill>
                <a:round/>
                <a:headEnd/>
                <a:tailEnd/>
              </a:ln>
            </p:spPr>
            <p:txBody>
              <a:bodyPr/>
              <a:lstStyle/>
              <a:p>
                <a:endParaRPr lang="en-US"/>
              </a:p>
            </p:txBody>
          </p:sp>
        </p:grpSp>
        <p:sp>
          <p:nvSpPr>
            <p:cNvPr id="58" name="Freeform 259"/>
            <p:cNvSpPr>
              <a:spLocks/>
            </p:cNvSpPr>
            <p:nvPr/>
          </p:nvSpPr>
          <p:spPr bwMode="auto">
            <a:xfrm>
              <a:off x="6223990" y="2907808"/>
              <a:ext cx="569913" cy="609600"/>
            </a:xfrm>
            <a:custGeom>
              <a:avLst/>
              <a:gdLst>
                <a:gd name="T0" fmla="*/ 2147483647 w 361"/>
                <a:gd name="T1" fmla="*/ 2147483647 h 413"/>
                <a:gd name="T2" fmla="*/ 2147483647 w 361"/>
                <a:gd name="T3" fmla="*/ 2147483647 h 413"/>
                <a:gd name="T4" fmla="*/ 2147483647 w 361"/>
                <a:gd name="T5" fmla="*/ 2147483647 h 413"/>
                <a:gd name="T6" fmla="*/ 2147483647 w 361"/>
                <a:gd name="T7" fmla="*/ 2147483647 h 413"/>
                <a:gd name="T8" fmla="*/ 2147483647 w 361"/>
                <a:gd name="T9" fmla="*/ 2147483647 h 413"/>
                <a:gd name="T10" fmla="*/ 2147483647 w 361"/>
                <a:gd name="T11" fmla="*/ 2147483647 h 413"/>
                <a:gd name="T12" fmla="*/ 2147483647 w 361"/>
                <a:gd name="T13" fmla="*/ 2147483647 h 413"/>
                <a:gd name="T14" fmla="*/ 2147483647 w 361"/>
                <a:gd name="T15" fmla="*/ 2147483647 h 413"/>
                <a:gd name="T16" fmla="*/ 2147483647 w 361"/>
                <a:gd name="T17" fmla="*/ 2147483647 h 413"/>
                <a:gd name="T18" fmla="*/ 2147483647 w 361"/>
                <a:gd name="T19" fmla="*/ 2147483647 h 413"/>
                <a:gd name="T20" fmla="*/ 2147483647 w 361"/>
                <a:gd name="T21" fmla="*/ 2147483647 h 413"/>
                <a:gd name="T22" fmla="*/ 2147483647 w 361"/>
                <a:gd name="T23" fmla="*/ 2147483647 h 413"/>
                <a:gd name="T24" fmla="*/ 2147483647 w 361"/>
                <a:gd name="T25" fmla="*/ 2147483647 h 413"/>
                <a:gd name="T26" fmla="*/ 2147483647 w 361"/>
                <a:gd name="T27" fmla="*/ 2147483647 h 413"/>
                <a:gd name="T28" fmla="*/ 2147483647 w 361"/>
                <a:gd name="T29" fmla="*/ 2147483647 h 413"/>
                <a:gd name="T30" fmla="*/ 2147483647 w 361"/>
                <a:gd name="T31" fmla="*/ 2147483647 h 413"/>
                <a:gd name="T32" fmla="*/ 2147483647 w 361"/>
                <a:gd name="T33" fmla="*/ 2147483647 h 413"/>
                <a:gd name="T34" fmla="*/ 2147483647 w 361"/>
                <a:gd name="T35" fmla="*/ 2147483647 h 413"/>
                <a:gd name="T36" fmla="*/ 0 w 361"/>
                <a:gd name="T37" fmla="*/ 2147483647 h 413"/>
                <a:gd name="T38" fmla="*/ 2147483647 w 361"/>
                <a:gd name="T39" fmla="*/ 2147483647 h 413"/>
                <a:gd name="T40" fmla="*/ 2147483647 w 361"/>
                <a:gd name="T41" fmla="*/ 2147483647 h 413"/>
                <a:gd name="T42" fmla="*/ 2147483647 w 361"/>
                <a:gd name="T43" fmla="*/ 2147483647 h 413"/>
                <a:gd name="T44" fmla="*/ 2147483647 w 361"/>
                <a:gd name="T45" fmla="*/ 2147483647 h 413"/>
                <a:gd name="T46" fmla="*/ 2147483647 w 361"/>
                <a:gd name="T47" fmla="*/ 2147483647 h 413"/>
                <a:gd name="T48" fmla="*/ 2147483647 w 361"/>
                <a:gd name="T49" fmla="*/ 2147483647 h 413"/>
                <a:gd name="T50" fmla="*/ 2147483647 w 361"/>
                <a:gd name="T51" fmla="*/ 2147483647 h 413"/>
                <a:gd name="T52" fmla="*/ 2147483647 w 361"/>
                <a:gd name="T53" fmla="*/ 2147483647 h 413"/>
                <a:gd name="T54" fmla="*/ 2147483647 w 361"/>
                <a:gd name="T55" fmla="*/ 2147483647 h 413"/>
                <a:gd name="T56" fmla="*/ 2147483647 w 361"/>
                <a:gd name="T57" fmla="*/ 0 h 413"/>
                <a:gd name="T58" fmla="*/ 2147483647 w 361"/>
                <a:gd name="T59" fmla="*/ 2147483647 h 413"/>
                <a:gd name="T60" fmla="*/ 2147483647 w 361"/>
                <a:gd name="T61" fmla="*/ 2147483647 h 413"/>
                <a:gd name="T62" fmla="*/ 2147483647 w 361"/>
                <a:gd name="T63" fmla="*/ 2147483647 h 413"/>
                <a:gd name="T64" fmla="*/ 2147483647 w 361"/>
                <a:gd name="T65" fmla="*/ 2147483647 h 413"/>
                <a:gd name="T66" fmla="*/ 2147483647 w 361"/>
                <a:gd name="T67" fmla="*/ 2147483647 h 413"/>
                <a:gd name="T68" fmla="*/ 2147483647 w 361"/>
                <a:gd name="T69" fmla="*/ 2147483647 h 413"/>
                <a:gd name="T70" fmla="*/ 2147483647 w 361"/>
                <a:gd name="T71" fmla="*/ 2147483647 h 413"/>
                <a:gd name="T72" fmla="*/ 2147483647 w 361"/>
                <a:gd name="T73" fmla="*/ 2147483647 h 413"/>
                <a:gd name="T74" fmla="*/ 2147483647 w 361"/>
                <a:gd name="T75" fmla="*/ 2147483647 h 413"/>
                <a:gd name="T76" fmla="*/ 2147483647 w 361"/>
                <a:gd name="T77" fmla="*/ 2147483647 h 413"/>
                <a:gd name="T78" fmla="*/ 2147483647 w 361"/>
                <a:gd name="T79" fmla="*/ 2147483647 h 413"/>
                <a:gd name="T80" fmla="*/ 2147483647 w 361"/>
                <a:gd name="T81" fmla="*/ 2147483647 h 413"/>
                <a:gd name="T82" fmla="*/ 2147483647 w 361"/>
                <a:gd name="T83" fmla="*/ 2147483647 h 413"/>
                <a:gd name="T84" fmla="*/ 2147483647 w 361"/>
                <a:gd name="T85" fmla="*/ 2147483647 h 413"/>
                <a:gd name="T86" fmla="*/ 2147483647 w 361"/>
                <a:gd name="T87" fmla="*/ 2147483647 h 413"/>
                <a:gd name="T88" fmla="*/ 2147483647 w 361"/>
                <a:gd name="T89" fmla="*/ 2147483647 h 413"/>
                <a:gd name="T90" fmla="*/ 2147483647 w 361"/>
                <a:gd name="T91" fmla="*/ 2147483647 h 413"/>
                <a:gd name="T92" fmla="*/ 2147483647 w 361"/>
                <a:gd name="T93" fmla="*/ 2147483647 h 413"/>
                <a:gd name="T94" fmla="*/ 2147483647 w 361"/>
                <a:gd name="T95" fmla="*/ 2147483647 h 413"/>
                <a:gd name="T96" fmla="*/ 2147483647 w 361"/>
                <a:gd name="T97" fmla="*/ 2147483647 h 413"/>
                <a:gd name="T98" fmla="*/ 2147483647 w 361"/>
                <a:gd name="T99" fmla="*/ 2147483647 h 413"/>
                <a:gd name="T100" fmla="*/ 2147483647 w 361"/>
                <a:gd name="T101" fmla="*/ 2147483647 h 413"/>
                <a:gd name="T102" fmla="*/ 2147483647 w 361"/>
                <a:gd name="T103" fmla="*/ 2147483647 h 413"/>
                <a:gd name="T104" fmla="*/ 2147483647 w 361"/>
                <a:gd name="T105" fmla="*/ 2147483647 h 413"/>
                <a:gd name="T106" fmla="*/ 2147483647 w 361"/>
                <a:gd name="T107" fmla="*/ 2147483647 h 413"/>
                <a:gd name="T108" fmla="*/ 2147483647 w 361"/>
                <a:gd name="T109" fmla="*/ 2147483647 h 413"/>
                <a:gd name="T110" fmla="*/ 2147483647 w 361"/>
                <a:gd name="T111" fmla="*/ 2147483647 h 413"/>
                <a:gd name="T112" fmla="*/ 2147483647 w 361"/>
                <a:gd name="T113" fmla="*/ 2147483647 h 413"/>
                <a:gd name="T114" fmla="*/ 2147483647 w 361"/>
                <a:gd name="T115" fmla="*/ 2147483647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rgbClr val="1070B4"/>
            </a:solidFill>
            <a:ln w="6350" cap="rnd">
              <a:solidFill>
                <a:schemeClr val="bg1"/>
              </a:solidFill>
              <a:round/>
              <a:headEnd/>
              <a:tailEnd/>
            </a:ln>
          </p:spPr>
          <p:txBody>
            <a:bodyPr/>
            <a:lstStyle/>
            <a:p>
              <a:endParaRPr lang="en-US"/>
            </a:p>
          </p:txBody>
        </p:sp>
        <p:sp>
          <p:nvSpPr>
            <p:cNvPr id="59" name="Freeform 260"/>
            <p:cNvSpPr>
              <a:spLocks/>
            </p:cNvSpPr>
            <p:nvPr/>
          </p:nvSpPr>
          <p:spPr bwMode="auto">
            <a:xfrm>
              <a:off x="5477865" y="4150820"/>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noFill/>
            <a:ln w="6350" cap="rnd">
              <a:solidFill>
                <a:schemeClr val="bg1"/>
              </a:solidFill>
              <a:round/>
              <a:headEnd/>
              <a:tailEnd/>
            </a:ln>
          </p:spPr>
          <p:txBody>
            <a:bodyPr/>
            <a:lstStyle/>
            <a:p>
              <a:endParaRPr lang="en-US"/>
            </a:p>
          </p:txBody>
        </p:sp>
        <p:sp>
          <p:nvSpPr>
            <p:cNvPr id="60" name="Freeform 261"/>
            <p:cNvSpPr>
              <a:spLocks/>
            </p:cNvSpPr>
            <p:nvPr/>
          </p:nvSpPr>
          <p:spPr bwMode="auto">
            <a:xfrm>
              <a:off x="5904903" y="4112720"/>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noFill/>
            <a:ln w="6350" cap="rnd">
              <a:solidFill>
                <a:schemeClr val="bg1"/>
              </a:solidFill>
              <a:round/>
              <a:headEnd/>
              <a:tailEnd/>
            </a:ln>
          </p:spPr>
          <p:txBody>
            <a:bodyPr/>
            <a:lstStyle/>
            <a:p>
              <a:endParaRPr lang="en-US"/>
            </a:p>
          </p:txBody>
        </p:sp>
        <p:grpSp>
          <p:nvGrpSpPr>
            <p:cNvPr id="61" name="Group 139"/>
            <p:cNvGrpSpPr>
              <a:grpSpLocks/>
            </p:cNvGrpSpPr>
            <p:nvPr/>
          </p:nvGrpSpPr>
          <p:grpSpPr bwMode="auto">
            <a:xfrm>
              <a:off x="6062065" y="4709620"/>
              <a:ext cx="1235075" cy="987425"/>
              <a:chOff x="5181600" y="4435475"/>
              <a:chExt cx="1235075" cy="987425"/>
            </a:xfrm>
            <a:solidFill>
              <a:srgbClr val="427E93">
                <a:alpha val="80000"/>
              </a:srgbClr>
            </a:solidFill>
          </p:grpSpPr>
          <p:sp>
            <p:nvSpPr>
              <p:cNvPr id="62" name="Freeform 262"/>
              <p:cNvSpPr>
                <a:spLocks/>
              </p:cNvSpPr>
              <p:nvPr/>
            </p:nvSpPr>
            <p:spPr bwMode="auto">
              <a:xfrm>
                <a:off x="5181600" y="4435475"/>
                <a:ext cx="1235075" cy="903288"/>
              </a:xfrm>
              <a:custGeom>
                <a:avLst/>
                <a:gdLst>
                  <a:gd name="T0" fmla="*/ 2147483647 w 783"/>
                  <a:gd name="T1" fmla="*/ 2147483647 h 614"/>
                  <a:gd name="T2" fmla="*/ 2147483647 w 783"/>
                  <a:gd name="T3" fmla="*/ 2147483647 h 614"/>
                  <a:gd name="T4" fmla="*/ 2147483647 w 783"/>
                  <a:gd name="T5" fmla="*/ 2147483647 h 614"/>
                  <a:gd name="T6" fmla="*/ 2147483647 w 783"/>
                  <a:gd name="T7" fmla="*/ 2147483647 h 614"/>
                  <a:gd name="T8" fmla="*/ 2147483647 w 783"/>
                  <a:gd name="T9" fmla="*/ 2147483647 h 614"/>
                  <a:gd name="T10" fmla="*/ 2147483647 w 783"/>
                  <a:gd name="T11" fmla="*/ 2147483647 h 614"/>
                  <a:gd name="T12" fmla="*/ 2147483647 w 783"/>
                  <a:gd name="T13" fmla="*/ 2147483647 h 614"/>
                  <a:gd name="T14" fmla="*/ 2147483647 w 783"/>
                  <a:gd name="T15" fmla="*/ 2147483647 h 614"/>
                  <a:gd name="T16" fmla="*/ 2147483647 w 783"/>
                  <a:gd name="T17" fmla="*/ 2147483647 h 614"/>
                  <a:gd name="T18" fmla="*/ 2147483647 w 783"/>
                  <a:gd name="T19" fmla="*/ 2147483647 h 614"/>
                  <a:gd name="T20" fmla="*/ 2147483647 w 783"/>
                  <a:gd name="T21" fmla="*/ 2147483647 h 614"/>
                  <a:gd name="T22" fmla="*/ 2147483647 w 783"/>
                  <a:gd name="T23" fmla="*/ 2147483647 h 614"/>
                  <a:gd name="T24" fmla="*/ 2147483647 w 783"/>
                  <a:gd name="T25" fmla="*/ 2147483647 h 614"/>
                  <a:gd name="T26" fmla="*/ 2147483647 w 783"/>
                  <a:gd name="T27" fmla="*/ 2147483647 h 614"/>
                  <a:gd name="T28" fmla="*/ 2147483647 w 783"/>
                  <a:gd name="T29" fmla="*/ 2147483647 h 614"/>
                  <a:gd name="T30" fmla="*/ 2147483647 w 783"/>
                  <a:gd name="T31" fmla="*/ 2147483647 h 614"/>
                  <a:gd name="T32" fmla="*/ 2147483647 w 783"/>
                  <a:gd name="T33" fmla="*/ 2147483647 h 614"/>
                  <a:gd name="T34" fmla="*/ 2147483647 w 783"/>
                  <a:gd name="T35" fmla="*/ 2147483647 h 614"/>
                  <a:gd name="T36" fmla="*/ 2147483647 w 783"/>
                  <a:gd name="T37" fmla="*/ 2147483647 h 614"/>
                  <a:gd name="T38" fmla="*/ 2147483647 w 783"/>
                  <a:gd name="T39" fmla="*/ 2147483647 h 614"/>
                  <a:gd name="T40" fmla="*/ 2147483647 w 783"/>
                  <a:gd name="T41" fmla="*/ 2147483647 h 614"/>
                  <a:gd name="T42" fmla="*/ 2147483647 w 783"/>
                  <a:gd name="T43" fmla="*/ 2147483647 h 614"/>
                  <a:gd name="T44" fmla="*/ 2147483647 w 783"/>
                  <a:gd name="T45" fmla="*/ 2147483647 h 614"/>
                  <a:gd name="T46" fmla="*/ 2147483647 w 783"/>
                  <a:gd name="T47" fmla="*/ 2147483647 h 614"/>
                  <a:gd name="T48" fmla="*/ 2147483647 w 783"/>
                  <a:gd name="T49" fmla="*/ 2147483647 h 614"/>
                  <a:gd name="T50" fmla="*/ 2147483647 w 783"/>
                  <a:gd name="T51" fmla="*/ 2147483647 h 614"/>
                  <a:gd name="T52" fmla="*/ 2147483647 w 783"/>
                  <a:gd name="T53" fmla="*/ 2147483647 h 614"/>
                  <a:gd name="T54" fmla="*/ 2147483647 w 783"/>
                  <a:gd name="T55" fmla="*/ 2147483647 h 614"/>
                  <a:gd name="T56" fmla="*/ 2147483647 w 783"/>
                  <a:gd name="T57" fmla="*/ 2147483647 h 614"/>
                  <a:gd name="T58" fmla="*/ 2147483647 w 783"/>
                  <a:gd name="T59" fmla="*/ 2147483647 h 614"/>
                  <a:gd name="T60" fmla="*/ 2147483647 w 783"/>
                  <a:gd name="T61" fmla="*/ 2147483647 h 614"/>
                  <a:gd name="T62" fmla="*/ 2147483647 w 783"/>
                  <a:gd name="T63" fmla="*/ 2147483647 h 614"/>
                  <a:gd name="T64" fmla="*/ 2147483647 w 783"/>
                  <a:gd name="T65" fmla="*/ 2147483647 h 614"/>
                  <a:gd name="T66" fmla="*/ 2147483647 w 783"/>
                  <a:gd name="T67" fmla="*/ 2147483647 h 614"/>
                  <a:gd name="T68" fmla="*/ 2147483647 w 783"/>
                  <a:gd name="T69" fmla="*/ 2147483647 h 614"/>
                  <a:gd name="T70" fmla="*/ 2147483647 w 783"/>
                  <a:gd name="T71" fmla="*/ 2147483647 h 614"/>
                  <a:gd name="T72" fmla="*/ 2147483647 w 783"/>
                  <a:gd name="T73" fmla="*/ 2147483647 h 614"/>
                  <a:gd name="T74" fmla="*/ 2147483647 w 783"/>
                  <a:gd name="T75" fmla="*/ 2147483647 h 614"/>
                  <a:gd name="T76" fmla="*/ 2147483647 w 783"/>
                  <a:gd name="T77" fmla="*/ 2147483647 h 614"/>
                  <a:gd name="T78" fmla="*/ 2147483647 w 783"/>
                  <a:gd name="T79" fmla="*/ 2147483647 h 614"/>
                  <a:gd name="T80" fmla="*/ 2147483647 w 783"/>
                  <a:gd name="T81" fmla="*/ 2147483647 h 614"/>
                  <a:gd name="T82" fmla="*/ 2147483647 w 783"/>
                  <a:gd name="T83" fmla="*/ 2147483647 h 614"/>
                  <a:gd name="T84" fmla="*/ 2147483647 w 783"/>
                  <a:gd name="T85" fmla="*/ 2147483647 h 614"/>
                  <a:gd name="T86" fmla="*/ 2147483647 w 783"/>
                  <a:gd name="T87" fmla="*/ 2147483647 h 614"/>
                  <a:gd name="T88" fmla="*/ 2147483647 w 783"/>
                  <a:gd name="T89" fmla="*/ 2147483647 h 614"/>
                  <a:gd name="T90" fmla="*/ 2147483647 w 783"/>
                  <a:gd name="T91" fmla="*/ 2147483647 h 614"/>
                  <a:gd name="T92" fmla="*/ 2147483647 w 783"/>
                  <a:gd name="T93" fmla="*/ 2147483647 h 614"/>
                  <a:gd name="T94" fmla="*/ 2147483647 w 783"/>
                  <a:gd name="T95" fmla="*/ 2147483647 h 614"/>
                  <a:gd name="T96" fmla="*/ 2147483647 w 783"/>
                  <a:gd name="T97" fmla="*/ 2147483647 h 614"/>
                  <a:gd name="T98" fmla="*/ 2147483647 w 783"/>
                  <a:gd name="T99" fmla="*/ 2147483647 h 614"/>
                  <a:gd name="T100" fmla="*/ 2147483647 w 783"/>
                  <a:gd name="T101" fmla="*/ 2147483647 h 614"/>
                  <a:gd name="T102" fmla="*/ 2147483647 w 783"/>
                  <a:gd name="T103" fmla="*/ 2147483647 h 614"/>
                  <a:gd name="T104" fmla="*/ 0 w 783"/>
                  <a:gd name="T105" fmla="*/ 2147483647 h 614"/>
                  <a:gd name="T106" fmla="*/ 2147483647 w 783"/>
                  <a:gd name="T107" fmla="*/ 2147483647 h 614"/>
                  <a:gd name="T108" fmla="*/ 2147483647 w 783"/>
                  <a:gd name="T109" fmla="*/ 2147483647 h 614"/>
                  <a:gd name="T110" fmla="*/ 2147483647 w 783"/>
                  <a:gd name="T111" fmla="*/ 2147483647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solidFill>
                <a:srgbClr val="1070B4"/>
              </a:solidFill>
              <a:ln w="6350" cap="rnd">
                <a:solidFill>
                  <a:schemeClr val="bg1"/>
                </a:solidFill>
                <a:round/>
                <a:headEnd/>
                <a:tailEnd/>
              </a:ln>
            </p:spPr>
            <p:txBody>
              <a:bodyPr/>
              <a:lstStyle/>
              <a:p>
                <a:endParaRPr lang="en-US"/>
              </a:p>
            </p:txBody>
          </p:sp>
          <p:sp>
            <p:nvSpPr>
              <p:cNvPr id="63" name="Freeform 263"/>
              <p:cNvSpPr>
                <a:spLocks/>
              </p:cNvSpPr>
              <p:nvPr/>
            </p:nvSpPr>
            <p:spPr bwMode="auto">
              <a:xfrm>
                <a:off x="6188075" y="5373688"/>
                <a:ext cx="79375" cy="49212"/>
              </a:xfrm>
              <a:custGeom>
                <a:avLst/>
                <a:gdLst>
                  <a:gd name="T0" fmla="*/ 0 w 49"/>
                  <a:gd name="T1" fmla="*/ 2147483647 h 34"/>
                  <a:gd name="T2" fmla="*/ 2147483647 w 49"/>
                  <a:gd name="T3" fmla="*/ 2147483647 h 34"/>
                  <a:gd name="T4" fmla="*/ 2147483647 w 49"/>
                  <a:gd name="T5" fmla="*/ 2147483647 h 34"/>
                  <a:gd name="T6" fmla="*/ 2147483647 w 49"/>
                  <a:gd name="T7" fmla="*/ 2147483647 h 34"/>
                  <a:gd name="T8" fmla="*/ 2147483647 w 49"/>
                  <a:gd name="T9" fmla="*/ 2147483647 h 34"/>
                  <a:gd name="T10" fmla="*/ 2147483647 w 49"/>
                  <a:gd name="T11" fmla="*/ 2147483647 h 34"/>
                  <a:gd name="T12" fmla="*/ 2147483647 w 49"/>
                  <a:gd name="T13" fmla="*/ 0 h 34"/>
                  <a:gd name="T14" fmla="*/ 2147483647 w 49"/>
                  <a:gd name="T15" fmla="*/ 2147483647 h 34"/>
                  <a:gd name="T16" fmla="*/ 2147483647 w 49"/>
                  <a:gd name="T17" fmla="*/ 2147483647 h 34"/>
                  <a:gd name="T18" fmla="*/ 2147483647 w 49"/>
                  <a:gd name="T19" fmla="*/ 2147483647 h 34"/>
                  <a:gd name="T20" fmla="*/ 2147483647 w 49"/>
                  <a:gd name="T21" fmla="*/ 2147483647 h 34"/>
                  <a:gd name="T22" fmla="*/ 2147483647 w 49"/>
                  <a:gd name="T23" fmla="*/ 2147483647 h 34"/>
                  <a:gd name="T24" fmla="*/ 0 w 49"/>
                  <a:gd name="T25" fmla="*/ 2147483647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solidFill>
                <a:srgbClr val="427E93"/>
              </a:solidFill>
              <a:ln w="6350" cap="rnd">
                <a:solidFill>
                  <a:schemeClr val="bg1"/>
                </a:solidFill>
                <a:round/>
                <a:headEnd/>
                <a:tailEnd/>
              </a:ln>
            </p:spPr>
            <p:txBody>
              <a:bodyPr/>
              <a:lstStyle/>
              <a:p>
                <a:endParaRPr lang="en-US"/>
              </a:p>
            </p:txBody>
          </p:sp>
          <p:sp>
            <p:nvSpPr>
              <p:cNvPr id="64" name="Freeform 264"/>
              <p:cNvSpPr>
                <a:spLocks/>
              </p:cNvSpPr>
              <p:nvPr/>
            </p:nvSpPr>
            <p:spPr bwMode="auto">
              <a:xfrm>
                <a:off x="6292850" y="5360988"/>
                <a:ext cx="36513" cy="33337"/>
              </a:xfrm>
              <a:custGeom>
                <a:avLst/>
                <a:gdLst>
                  <a:gd name="T0" fmla="*/ 0 w 23"/>
                  <a:gd name="T1" fmla="*/ 2147483647 h 23"/>
                  <a:gd name="T2" fmla="*/ 2147483647 w 23"/>
                  <a:gd name="T3" fmla="*/ 2147483647 h 23"/>
                  <a:gd name="T4" fmla="*/ 2147483647 w 23"/>
                  <a:gd name="T5" fmla="*/ 0 h 23"/>
                  <a:gd name="T6" fmla="*/ 2147483647 w 23"/>
                  <a:gd name="T7" fmla="*/ 2147483647 h 23"/>
                  <a:gd name="T8" fmla="*/ 0 w 23"/>
                  <a:gd name="T9" fmla="*/ 214748364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solidFill>
                <a:srgbClr val="427E93"/>
              </a:solidFill>
              <a:ln w="6350" cap="rnd">
                <a:solidFill>
                  <a:schemeClr val="bg1"/>
                </a:solidFill>
                <a:round/>
                <a:headEnd/>
                <a:tailEnd/>
              </a:ln>
            </p:spPr>
            <p:txBody>
              <a:bodyPr/>
              <a:lstStyle/>
              <a:p>
                <a:endParaRPr lang="en-US"/>
              </a:p>
            </p:txBody>
          </p:sp>
          <p:sp>
            <p:nvSpPr>
              <p:cNvPr id="65" name="Freeform 265"/>
              <p:cNvSpPr>
                <a:spLocks/>
              </p:cNvSpPr>
              <p:nvPr/>
            </p:nvSpPr>
            <p:spPr bwMode="auto">
              <a:xfrm>
                <a:off x="6330950" y="5349875"/>
                <a:ext cx="36513" cy="34925"/>
              </a:xfrm>
              <a:custGeom>
                <a:avLst/>
                <a:gdLst>
                  <a:gd name="T0" fmla="*/ 0 w 23"/>
                  <a:gd name="T1" fmla="*/ 2147483647 h 23"/>
                  <a:gd name="T2" fmla="*/ 2147483647 w 23"/>
                  <a:gd name="T3" fmla="*/ 0 h 23"/>
                  <a:gd name="T4" fmla="*/ 2147483647 w 23"/>
                  <a:gd name="T5" fmla="*/ 2147483647 h 23"/>
                  <a:gd name="T6" fmla="*/ 0 w 23"/>
                  <a:gd name="T7" fmla="*/ 2147483647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solidFill>
                <a:srgbClr val="427E93"/>
              </a:solidFill>
              <a:ln w="6350" cap="rnd">
                <a:solidFill>
                  <a:schemeClr val="bg1"/>
                </a:solidFill>
                <a:round/>
                <a:headEnd/>
                <a:tailEnd/>
              </a:ln>
            </p:spPr>
            <p:txBody>
              <a:bodyPr/>
              <a:lstStyle/>
              <a:p>
                <a:endParaRPr lang="en-US"/>
              </a:p>
            </p:txBody>
          </p:sp>
          <p:sp>
            <p:nvSpPr>
              <p:cNvPr id="66" name="Freeform 266"/>
              <p:cNvSpPr>
                <a:spLocks/>
              </p:cNvSpPr>
              <p:nvPr/>
            </p:nvSpPr>
            <p:spPr bwMode="auto">
              <a:xfrm>
                <a:off x="6254750" y="5373688"/>
                <a:ext cx="38100" cy="36512"/>
              </a:xfrm>
              <a:custGeom>
                <a:avLst/>
                <a:gdLst>
                  <a:gd name="T0" fmla="*/ 0 w 24"/>
                  <a:gd name="T1" fmla="*/ 0 h 24"/>
                  <a:gd name="T2" fmla="*/ 2147483647 w 24"/>
                  <a:gd name="T3" fmla="*/ 2147483647 h 24"/>
                  <a:gd name="T4" fmla="*/ 2147483647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solidFill>
                <a:srgbClr val="427E93"/>
              </a:solidFill>
              <a:ln w="6350" cap="rnd">
                <a:solidFill>
                  <a:schemeClr val="bg1"/>
                </a:solidFill>
                <a:round/>
                <a:headEnd/>
                <a:tailEnd/>
              </a:ln>
            </p:spPr>
            <p:txBody>
              <a:bodyPr/>
              <a:lstStyle/>
              <a:p>
                <a:endParaRPr lang="en-US"/>
              </a:p>
            </p:txBody>
          </p:sp>
          <p:sp>
            <p:nvSpPr>
              <p:cNvPr id="67" name="Freeform 267"/>
              <p:cNvSpPr>
                <a:spLocks/>
              </p:cNvSpPr>
              <p:nvPr/>
            </p:nvSpPr>
            <p:spPr bwMode="auto">
              <a:xfrm>
                <a:off x="6345238" y="5340350"/>
                <a:ext cx="36512" cy="33338"/>
              </a:xfrm>
              <a:custGeom>
                <a:avLst/>
                <a:gdLst>
                  <a:gd name="T0" fmla="*/ 0 w 24"/>
                  <a:gd name="T1" fmla="*/ 2147483647 h 23"/>
                  <a:gd name="T2" fmla="*/ 2147483647 w 24"/>
                  <a:gd name="T3" fmla="*/ 0 h 23"/>
                  <a:gd name="T4" fmla="*/ 2147483647 w 24"/>
                  <a:gd name="T5" fmla="*/ 0 h 23"/>
                  <a:gd name="T6" fmla="*/ 0 w 24"/>
                  <a:gd name="T7" fmla="*/ 2147483647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solidFill>
                <a:srgbClr val="427E93"/>
              </a:solidFill>
              <a:ln w="6350" cap="rnd">
                <a:solidFill>
                  <a:schemeClr val="bg1"/>
                </a:solidFill>
                <a:round/>
                <a:headEnd/>
                <a:tailEnd/>
              </a:ln>
            </p:spPr>
            <p:txBody>
              <a:bodyPr/>
              <a:lstStyle/>
              <a:p>
                <a:endParaRPr lang="en-US"/>
              </a:p>
            </p:txBody>
          </p:sp>
        </p:grpSp>
        <p:sp>
          <p:nvSpPr>
            <p:cNvPr id="68" name="Freeform 268"/>
            <p:cNvSpPr>
              <a:spLocks/>
            </p:cNvSpPr>
            <p:nvPr/>
          </p:nvSpPr>
          <p:spPr bwMode="auto">
            <a:xfrm>
              <a:off x="6265265" y="4068270"/>
              <a:ext cx="739775" cy="720725"/>
            </a:xfrm>
            <a:custGeom>
              <a:avLst/>
              <a:gdLst>
                <a:gd name="T0" fmla="*/ 2147483647 w 469"/>
                <a:gd name="T1" fmla="*/ 2147483647 h 489"/>
                <a:gd name="T2" fmla="*/ 2147483647 w 469"/>
                <a:gd name="T3" fmla="*/ 2147483647 h 489"/>
                <a:gd name="T4" fmla="*/ 2147483647 w 469"/>
                <a:gd name="T5" fmla="*/ 2147483647 h 489"/>
                <a:gd name="T6" fmla="*/ 2147483647 w 469"/>
                <a:gd name="T7" fmla="*/ 2147483647 h 489"/>
                <a:gd name="T8" fmla="*/ 2147483647 w 469"/>
                <a:gd name="T9" fmla="*/ 2147483647 h 489"/>
                <a:gd name="T10" fmla="*/ 2147483647 w 469"/>
                <a:gd name="T11" fmla="*/ 2147483647 h 489"/>
                <a:gd name="T12" fmla="*/ 2147483647 w 469"/>
                <a:gd name="T13" fmla="*/ 2147483647 h 489"/>
                <a:gd name="T14" fmla="*/ 2147483647 w 469"/>
                <a:gd name="T15" fmla="*/ 2147483647 h 489"/>
                <a:gd name="T16" fmla="*/ 2147483647 w 469"/>
                <a:gd name="T17" fmla="*/ 2147483647 h 489"/>
                <a:gd name="T18" fmla="*/ 2147483647 w 469"/>
                <a:gd name="T19" fmla="*/ 2147483647 h 489"/>
                <a:gd name="T20" fmla="*/ 2147483647 w 469"/>
                <a:gd name="T21" fmla="*/ 2147483647 h 489"/>
                <a:gd name="T22" fmla="*/ 2147483647 w 469"/>
                <a:gd name="T23" fmla="*/ 2147483647 h 489"/>
                <a:gd name="T24" fmla="*/ 2147483647 w 469"/>
                <a:gd name="T25" fmla="*/ 2147483647 h 489"/>
                <a:gd name="T26" fmla="*/ 2147483647 w 469"/>
                <a:gd name="T27" fmla="*/ 2147483647 h 489"/>
                <a:gd name="T28" fmla="*/ 2147483647 w 469"/>
                <a:gd name="T29" fmla="*/ 2147483647 h 489"/>
                <a:gd name="T30" fmla="*/ 2147483647 w 469"/>
                <a:gd name="T31" fmla="*/ 2147483647 h 489"/>
                <a:gd name="T32" fmla="*/ 2147483647 w 469"/>
                <a:gd name="T33" fmla="*/ 2147483647 h 489"/>
                <a:gd name="T34" fmla="*/ 2147483647 w 469"/>
                <a:gd name="T35" fmla="*/ 2147483647 h 489"/>
                <a:gd name="T36" fmla="*/ 2147483647 w 469"/>
                <a:gd name="T37" fmla="*/ 2147483647 h 489"/>
                <a:gd name="T38" fmla="*/ 2147483647 w 469"/>
                <a:gd name="T39" fmla="*/ 2147483647 h 489"/>
                <a:gd name="T40" fmla="*/ 2147483647 w 469"/>
                <a:gd name="T41" fmla="*/ 2147483647 h 489"/>
                <a:gd name="T42" fmla="*/ 2147483647 w 469"/>
                <a:gd name="T43" fmla="*/ 2147483647 h 489"/>
                <a:gd name="T44" fmla="*/ 2147483647 w 469"/>
                <a:gd name="T45" fmla="*/ 2147483647 h 489"/>
                <a:gd name="T46" fmla="*/ 2147483647 w 469"/>
                <a:gd name="T47" fmla="*/ 2147483647 h 489"/>
                <a:gd name="T48" fmla="*/ 2147483647 w 469"/>
                <a:gd name="T49" fmla="*/ 2147483647 h 489"/>
                <a:gd name="T50" fmla="*/ 2147483647 w 469"/>
                <a:gd name="T51" fmla="*/ 2147483647 h 489"/>
                <a:gd name="T52" fmla="*/ 2147483647 w 469"/>
                <a:gd name="T53" fmla="*/ 2147483647 h 489"/>
                <a:gd name="T54" fmla="*/ 2147483647 w 469"/>
                <a:gd name="T55" fmla="*/ 2147483647 h 489"/>
                <a:gd name="T56" fmla="*/ 2147483647 w 469"/>
                <a:gd name="T57" fmla="*/ 2147483647 h 489"/>
                <a:gd name="T58" fmla="*/ 2147483647 w 469"/>
                <a:gd name="T59" fmla="*/ 2147483647 h 489"/>
                <a:gd name="T60" fmla="*/ 2147483647 w 469"/>
                <a:gd name="T61" fmla="*/ 2147483647 h 489"/>
                <a:gd name="T62" fmla="*/ 2147483647 w 469"/>
                <a:gd name="T63" fmla="*/ 2147483647 h 489"/>
                <a:gd name="T64" fmla="*/ 2147483647 w 469"/>
                <a:gd name="T65" fmla="*/ 2147483647 h 489"/>
                <a:gd name="T66" fmla="*/ 2147483647 w 469"/>
                <a:gd name="T67" fmla="*/ 2147483647 h 489"/>
                <a:gd name="T68" fmla="*/ 2147483647 w 469"/>
                <a:gd name="T69" fmla="*/ 2147483647 h 489"/>
                <a:gd name="T70" fmla="*/ 2147483647 w 469"/>
                <a:gd name="T71" fmla="*/ 2147483647 h 489"/>
                <a:gd name="T72" fmla="*/ 2147483647 w 469"/>
                <a:gd name="T73" fmla="*/ 2147483647 h 489"/>
                <a:gd name="T74" fmla="*/ 2147483647 w 469"/>
                <a:gd name="T75" fmla="*/ 2147483647 h 489"/>
                <a:gd name="T76" fmla="*/ 2147483647 w 469"/>
                <a:gd name="T77" fmla="*/ 2147483647 h 489"/>
                <a:gd name="T78" fmla="*/ 2147483647 w 469"/>
                <a:gd name="T79" fmla="*/ 2147483647 h 489"/>
                <a:gd name="T80" fmla="*/ 2147483647 w 469"/>
                <a:gd name="T81" fmla="*/ 2147483647 h 489"/>
                <a:gd name="T82" fmla="*/ 2147483647 w 469"/>
                <a:gd name="T83" fmla="*/ 2147483647 h 489"/>
                <a:gd name="T84" fmla="*/ 2147483647 w 469"/>
                <a:gd name="T85" fmla="*/ 2147483647 h 489"/>
                <a:gd name="T86" fmla="*/ 2147483647 w 469"/>
                <a:gd name="T87" fmla="*/ 2147483647 h 489"/>
                <a:gd name="T88" fmla="*/ 2147483647 w 469"/>
                <a:gd name="T89" fmla="*/ 2147483647 h 489"/>
                <a:gd name="T90" fmla="*/ 2147483647 w 469"/>
                <a:gd name="T91" fmla="*/ 2147483647 h 489"/>
                <a:gd name="T92" fmla="*/ 2147483647 w 469"/>
                <a:gd name="T93" fmla="*/ 2147483647 h 489"/>
                <a:gd name="T94" fmla="*/ 2147483647 w 469"/>
                <a:gd name="T95" fmla="*/ 2147483647 h 489"/>
                <a:gd name="T96" fmla="*/ 2147483647 w 469"/>
                <a:gd name="T97" fmla="*/ 2147483647 h 489"/>
                <a:gd name="T98" fmla="*/ 2147483647 w 469"/>
                <a:gd name="T99" fmla="*/ 2147483647 h 489"/>
                <a:gd name="T100" fmla="*/ 2147483647 w 469"/>
                <a:gd name="T101" fmla="*/ 2147483647 h 489"/>
                <a:gd name="T102" fmla="*/ 2147483647 w 469"/>
                <a:gd name="T103" fmla="*/ 2147483647 h 489"/>
                <a:gd name="T104" fmla="*/ 2147483647 w 469"/>
                <a:gd name="T105" fmla="*/ 2147483647 h 489"/>
                <a:gd name="T106" fmla="*/ 2147483647 w 469"/>
                <a:gd name="T107" fmla="*/ 2147483647 h 489"/>
                <a:gd name="T108" fmla="*/ 2147483647 w 469"/>
                <a:gd name="T109" fmla="*/ 2147483647 h 489"/>
                <a:gd name="T110" fmla="*/ 2147483647 w 469"/>
                <a:gd name="T111" fmla="*/ 2147483647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rgbClr val="AAD8F8"/>
            </a:solidFill>
            <a:ln w="6350" cap="rnd">
              <a:solidFill>
                <a:schemeClr val="bg1"/>
              </a:solidFill>
              <a:round/>
              <a:headEnd/>
              <a:tailEnd/>
            </a:ln>
          </p:spPr>
          <p:txBody>
            <a:bodyPr/>
            <a:lstStyle/>
            <a:p>
              <a:endParaRPr lang="en-US"/>
            </a:p>
          </p:txBody>
        </p:sp>
        <p:sp>
          <p:nvSpPr>
            <p:cNvPr id="69" name="Freeform 269"/>
            <p:cNvSpPr>
              <a:spLocks/>
            </p:cNvSpPr>
            <p:nvPr/>
          </p:nvSpPr>
          <p:spPr bwMode="auto">
            <a:xfrm>
              <a:off x="5719165" y="3441208"/>
              <a:ext cx="977900" cy="481012"/>
            </a:xfrm>
            <a:custGeom>
              <a:avLst/>
              <a:gdLst>
                <a:gd name="T0" fmla="*/ 2147483647 w 618"/>
                <a:gd name="T1" fmla="*/ 2147483647 h 328"/>
                <a:gd name="T2" fmla="*/ 2147483647 w 618"/>
                <a:gd name="T3" fmla="*/ 2147483647 h 328"/>
                <a:gd name="T4" fmla="*/ 2147483647 w 618"/>
                <a:gd name="T5" fmla="*/ 2147483647 h 328"/>
                <a:gd name="T6" fmla="*/ 2147483647 w 618"/>
                <a:gd name="T7" fmla="*/ 2147483647 h 328"/>
                <a:gd name="T8" fmla="*/ 2147483647 w 618"/>
                <a:gd name="T9" fmla="*/ 2147483647 h 328"/>
                <a:gd name="T10" fmla="*/ 2147483647 w 618"/>
                <a:gd name="T11" fmla="*/ 2147483647 h 328"/>
                <a:gd name="T12" fmla="*/ 2147483647 w 618"/>
                <a:gd name="T13" fmla="*/ 2147483647 h 328"/>
                <a:gd name="T14" fmla="*/ 2147483647 w 618"/>
                <a:gd name="T15" fmla="*/ 2147483647 h 328"/>
                <a:gd name="T16" fmla="*/ 2147483647 w 618"/>
                <a:gd name="T17" fmla="*/ 2147483647 h 328"/>
                <a:gd name="T18" fmla="*/ 2147483647 w 618"/>
                <a:gd name="T19" fmla="*/ 2147483647 h 328"/>
                <a:gd name="T20" fmla="*/ 2147483647 w 618"/>
                <a:gd name="T21" fmla="*/ 2147483647 h 328"/>
                <a:gd name="T22" fmla="*/ 2147483647 w 618"/>
                <a:gd name="T23" fmla="*/ 2147483647 h 328"/>
                <a:gd name="T24" fmla="*/ 2147483647 w 618"/>
                <a:gd name="T25" fmla="*/ 2147483647 h 328"/>
                <a:gd name="T26" fmla="*/ 2147483647 w 618"/>
                <a:gd name="T27" fmla="*/ 2147483647 h 328"/>
                <a:gd name="T28" fmla="*/ 2147483647 w 618"/>
                <a:gd name="T29" fmla="*/ 2147483647 h 328"/>
                <a:gd name="T30" fmla="*/ 0 w 618"/>
                <a:gd name="T31" fmla="*/ 2147483647 h 328"/>
                <a:gd name="T32" fmla="*/ 2147483647 w 618"/>
                <a:gd name="T33" fmla="*/ 2147483647 h 328"/>
                <a:gd name="T34" fmla="*/ 2147483647 w 618"/>
                <a:gd name="T35" fmla="*/ 2147483647 h 328"/>
                <a:gd name="T36" fmla="*/ 2147483647 w 618"/>
                <a:gd name="T37" fmla="*/ 2147483647 h 328"/>
                <a:gd name="T38" fmla="*/ 2147483647 w 618"/>
                <a:gd name="T39" fmla="*/ 2147483647 h 328"/>
                <a:gd name="T40" fmla="*/ 2147483647 w 618"/>
                <a:gd name="T41" fmla="*/ 2147483647 h 328"/>
                <a:gd name="T42" fmla="*/ 2147483647 w 618"/>
                <a:gd name="T43" fmla="*/ 2147483647 h 328"/>
                <a:gd name="T44" fmla="*/ 2147483647 w 618"/>
                <a:gd name="T45" fmla="*/ 2147483647 h 328"/>
                <a:gd name="T46" fmla="*/ 2147483647 w 618"/>
                <a:gd name="T47" fmla="*/ 2147483647 h 328"/>
                <a:gd name="T48" fmla="*/ 2147483647 w 618"/>
                <a:gd name="T49" fmla="*/ 2147483647 h 328"/>
                <a:gd name="T50" fmla="*/ 2147483647 w 618"/>
                <a:gd name="T51" fmla="*/ 2147483647 h 328"/>
                <a:gd name="T52" fmla="*/ 2147483647 w 618"/>
                <a:gd name="T53" fmla="*/ 2147483647 h 328"/>
                <a:gd name="T54" fmla="*/ 2147483647 w 618"/>
                <a:gd name="T55" fmla="*/ 2147483647 h 328"/>
                <a:gd name="T56" fmla="*/ 2147483647 w 618"/>
                <a:gd name="T57" fmla="*/ 2147483647 h 328"/>
                <a:gd name="T58" fmla="*/ 2147483647 w 618"/>
                <a:gd name="T59" fmla="*/ 2147483647 h 328"/>
                <a:gd name="T60" fmla="*/ 2147483647 w 618"/>
                <a:gd name="T61" fmla="*/ 2147483647 h 328"/>
                <a:gd name="T62" fmla="*/ 2147483647 w 618"/>
                <a:gd name="T63" fmla="*/ 2147483647 h 328"/>
                <a:gd name="T64" fmla="*/ 2147483647 w 618"/>
                <a:gd name="T65" fmla="*/ 2147483647 h 328"/>
                <a:gd name="T66" fmla="*/ 2147483647 w 618"/>
                <a:gd name="T67" fmla="*/ 2147483647 h 328"/>
                <a:gd name="T68" fmla="*/ 2147483647 w 618"/>
                <a:gd name="T69" fmla="*/ 2147483647 h 328"/>
                <a:gd name="T70" fmla="*/ 2147483647 w 618"/>
                <a:gd name="T71" fmla="*/ 2147483647 h 328"/>
                <a:gd name="T72" fmla="*/ 2147483647 w 618"/>
                <a:gd name="T73" fmla="*/ 2147483647 h 328"/>
                <a:gd name="T74" fmla="*/ 2147483647 w 618"/>
                <a:gd name="T75" fmla="*/ 2147483647 h 328"/>
                <a:gd name="T76" fmla="*/ 2147483647 w 618"/>
                <a:gd name="T77" fmla="*/ 2147483647 h 328"/>
                <a:gd name="T78" fmla="*/ 2147483647 w 618"/>
                <a:gd name="T79" fmla="*/ 2147483647 h 328"/>
                <a:gd name="T80" fmla="*/ 2147483647 w 618"/>
                <a:gd name="T81" fmla="*/ 2147483647 h 328"/>
                <a:gd name="T82" fmla="*/ 2147483647 w 618"/>
                <a:gd name="T83" fmla="*/ 2147483647 h 328"/>
                <a:gd name="T84" fmla="*/ 2147483647 w 618"/>
                <a:gd name="T85" fmla="*/ 0 h 328"/>
                <a:gd name="T86" fmla="*/ 2147483647 w 618"/>
                <a:gd name="T87" fmla="*/ 2147483647 h 328"/>
                <a:gd name="T88" fmla="*/ 2147483647 w 618"/>
                <a:gd name="T89" fmla="*/ 2147483647 h 328"/>
                <a:gd name="T90" fmla="*/ 2147483647 w 618"/>
                <a:gd name="T91" fmla="*/ 2147483647 h 328"/>
                <a:gd name="T92" fmla="*/ 2147483647 w 618"/>
                <a:gd name="T93" fmla="*/ 2147483647 h 328"/>
                <a:gd name="T94" fmla="*/ 2147483647 w 618"/>
                <a:gd name="T95" fmla="*/ 2147483647 h 328"/>
                <a:gd name="T96" fmla="*/ 2147483647 w 618"/>
                <a:gd name="T97" fmla="*/ 2147483647 h 328"/>
                <a:gd name="T98" fmla="*/ 2147483647 w 618"/>
                <a:gd name="T99" fmla="*/ 2147483647 h 328"/>
                <a:gd name="T100" fmla="*/ 2147483647 w 618"/>
                <a:gd name="T101" fmla="*/ 2147483647 h 328"/>
                <a:gd name="T102" fmla="*/ 2147483647 w 618"/>
                <a:gd name="T103" fmla="*/ 2147483647 h 328"/>
                <a:gd name="T104" fmla="*/ 2147483647 w 618"/>
                <a:gd name="T105" fmla="*/ 2147483647 h 328"/>
                <a:gd name="T106" fmla="*/ 2147483647 w 618"/>
                <a:gd name="T107" fmla="*/ 2147483647 h 328"/>
                <a:gd name="T108" fmla="*/ 2147483647 w 618"/>
                <a:gd name="T109" fmla="*/ 2147483647 h 328"/>
                <a:gd name="T110" fmla="*/ 2147483647 w 618"/>
                <a:gd name="T111" fmla="*/ 2147483647 h 328"/>
                <a:gd name="T112" fmla="*/ 2147483647 w 618"/>
                <a:gd name="T113" fmla="*/ 2147483647 h 328"/>
                <a:gd name="T114" fmla="*/ 2147483647 w 618"/>
                <a:gd name="T115" fmla="*/ 2147483647 h 328"/>
                <a:gd name="T116" fmla="*/ 2147483647 w 618"/>
                <a:gd name="T117" fmla="*/ 2147483647 h 328"/>
                <a:gd name="T118" fmla="*/ 2147483647 w 618"/>
                <a:gd name="T119" fmla="*/ 2147483647 h 328"/>
                <a:gd name="T120" fmla="*/ 2147483647 w 618"/>
                <a:gd name="T121" fmla="*/ 2147483647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rgbClr val="55B1F1"/>
            </a:solidFill>
            <a:ln w="6350" cap="rnd">
              <a:solidFill>
                <a:schemeClr val="bg1"/>
              </a:solidFill>
              <a:round/>
              <a:headEnd/>
              <a:tailEnd/>
            </a:ln>
          </p:spPr>
          <p:txBody>
            <a:bodyPr/>
            <a:lstStyle/>
            <a:p>
              <a:endParaRPr lang="en-US"/>
            </a:p>
          </p:txBody>
        </p:sp>
        <p:sp>
          <p:nvSpPr>
            <p:cNvPr id="70" name="Freeform 271"/>
            <p:cNvSpPr>
              <a:spLocks/>
            </p:cNvSpPr>
            <p:nvPr/>
          </p:nvSpPr>
          <p:spPr bwMode="auto">
            <a:xfrm>
              <a:off x="6441478" y="3657108"/>
              <a:ext cx="1190625" cy="495300"/>
            </a:xfrm>
            <a:custGeom>
              <a:avLst/>
              <a:gdLst>
                <a:gd name="T0" fmla="*/ 2147483647 w 753"/>
                <a:gd name="T1" fmla="*/ 2147483647 h 338"/>
                <a:gd name="T2" fmla="*/ 2147483647 w 753"/>
                <a:gd name="T3" fmla="*/ 2147483647 h 338"/>
                <a:gd name="T4" fmla="*/ 2147483647 w 753"/>
                <a:gd name="T5" fmla="*/ 2147483647 h 338"/>
                <a:gd name="T6" fmla="*/ 2147483647 w 753"/>
                <a:gd name="T7" fmla="*/ 2147483647 h 338"/>
                <a:gd name="T8" fmla="*/ 2147483647 w 753"/>
                <a:gd name="T9" fmla="*/ 2147483647 h 338"/>
                <a:gd name="T10" fmla="*/ 2147483647 w 753"/>
                <a:gd name="T11" fmla="*/ 2147483647 h 338"/>
                <a:gd name="T12" fmla="*/ 2147483647 w 753"/>
                <a:gd name="T13" fmla="*/ 2147483647 h 338"/>
                <a:gd name="T14" fmla="*/ 2147483647 w 753"/>
                <a:gd name="T15" fmla="*/ 2147483647 h 338"/>
                <a:gd name="T16" fmla="*/ 2147483647 w 753"/>
                <a:gd name="T17" fmla="*/ 2147483647 h 338"/>
                <a:gd name="T18" fmla="*/ 2147483647 w 753"/>
                <a:gd name="T19" fmla="*/ 2147483647 h 338"/>
                <a:gd name="T20" fmla="*/ 2147483647 w 753"/>
                <a:gd name="T21" fmla="*/ 2147483647 h 338"/>
                <a:gd name="T22" fmla="*/ 2147483647 w 753"/>
                <a:gd name="T23" fmla="*/ 2147483647 h 338"/>
                <a:gd name="T24" fmla="*/ 2147483647 w 753"/>
                <a:gd name="T25" fmla="*/ 2147483647 h 338"/>
                <a:gd name="T26" fmla="*/ 2147483647 w 753"/>
                <a:gd name="T27" fmla="*/ 2147483647 h 338"/>
                <a:gd name="T28" fmla="*/ 2147483647 w 753"/>
                <a:gd name="T29" fmla="*/ 2147483647 h 338"/>
                <a:gd name="T30" fmla="*/ 2147483647 w 753"/>
                <a:gd name="T31" fmla="*/ 2147483647 h 338"/>
                <a:gd name="T32" fmla="*/ 2147483647 w 753"/>
                <a:gd name="T33" fmla="*/ 2147483647 h 338"/>
                <a:gd name="T34" fmla="*/ 2147483647 w 753"/>
                <a:gd name="T35" fmla="*/ 2147483647 h 338"/>
                <a:gd name="T36" fmla="*/ 2147483647 w 753"/>
                <a:gd name="T37" fmla="*/ 2147483647 h 338"/>
                <a:gd name="T38" fmla="*/ 2147483647 w 753"/>
                <a:gd name="T39" fmla="*/ 2147483647 h 338"/>
                <a:gd name="T40" fmla="*/ 2147483647 w 753"/>
                <a:gd name="T41" fmla="*/ 2147483647 h 338"/>
                <a:gd name="T42" fmla="*/ 2147483647 w 753"/>
                <a:gd name="T43" fmla="*/ 2147483647 h 338"/>
                <a:gd name="T44" fmla="*/ 2147483647 w 753"/>
                <a:gd name="T45" fmla="*/ 2147483647 h 338"/>
                <a:gd name="T46" fmla="*/ 2147483647 w 753"/>
                <a:gd name="T47" fmla="*/ 2147483647 h 338"/>
                <a:gd name="T48" fmla="*/ 2147483647 w 753"/>
                <a:gd name="T49" fmla="*/ 2147483647 h 338"/>
                <a:gd name="T50" fmla="*/ 2147483647 w 753"/>
                <a:gd name="T51" fmla="*/ 2147483647 h 338"/>
                <a:gd name="T52" fmla="*/ 2147483647 w 753"/>
                <a:gd name="T53" fmla="*/ 2147483647 h 338"/>
                <a:gd name="T54" fmla="*/ 2147483647 w 753"/>
                <a:gd name="T55" fmla="*/ 2147483647 h 338"/>
                <a:gd name="T56" fmla="*/ 2147483647 w 753"/>
                <a:gd name="T57" fmla="*/ 2147483647 h 338"/>
                <a:gd name="T58" fmla="*/ 2147483647 w 753"/>
                <a:gd name="T59" fmla="*/ 2147483647 h 338"/>
                <a:gd name="T60" fmla="*/ 2147483647 w 753"/>
                <a:gd name="T61" fmla="*/ 2147483647 h 338"/>
                <a:gd name="T62" fmla="*/ 2147483647 w 753"/>
                <a:gd name="T63" fmla="*/ 2147483647 h 338"/>
                <a:gd name="T64" fmla="*/ 2147483647 w 753"/>
                <a:gd name="T65" fmla="*/ 2147483647 h 338"/>
                <a:gd name="T66" fmla="*/ 2147483647 w 753"/>
                <a:gd name="T67" fmla="*/ 2147483647 h 338"/>
                <a:gd name="T68" fmla="*/ 2147483647 w 753"/>
                <a:gd name="T69" fmla="*/ 2147483647 h 338"/>
                <a:gd name="T70" fmla="*/ 2147483647 w 753"/>
                <a:gd name="T71" fmla="*/ 2147483647 h 338"/>
                <a:gd name="T72" fmla="*/ 2147483647 w 753"/>
                <a:gd name="T73" fmla="*/ 2147483647 h 338"/>
                <a:gd name="T74" fmla="*/ 2147483647 w 753"/>
                <a:gd name="T75" fmla="*/ 2147483647 h 338"/>
                <a:gd name="T76" fmla="*/ 2147483647 w 753"/>
                <a:gd name="T77" fmla="*/ 2147483647 h 338"/>
                <a:gd name="T78" fmla="*/ 2147483647 w 753"/>
                <a:gd name="T79" fmla="*/ 2147483647 h 338"/>
                <a:gd name="T80" fmla="*/ 2147483647 w 753"/>
                <a:gd name="T81" fmla="*/ 2147483647 h 338"/>
                <a:gd name="T82" fmla="*/ 2147483647 w 753"/>
                <a:gd name="T83" fmla="*/ 2147483647 h 338"/>
                <a:gd name="T84" fmla="*/ 2147483647 w 753"/>
                <a:gd name="T85" fmla="*/ 2147483647 h 338"/>
                <a:gd name="T86" fmla="*/ 2147483647 w 753"/>
                <a:gd name="T87" fmla="*/ 2147483647 h 338"/>
                <a:gd name="T88" fmla="*/ 2147483647 w 753"/>
                <a:gd name="T89" fmla="*/ 2147483647 h 338"/>
                <a:gd name="T90" fmla="*/ 0 w 753"/>
                <a:gd name="T91" fmla="*/ 2147483647 h 338"/>
                <a:gd name="T92" fmla="*/ 2147483647 w 753"/>
                <a:gd name="T93" fmla="*/ 2147483647 h 338"/>
                <a:gd name="T94" fmla="*/ 2147483647 w 753"/>
                <a:gd name="T95" fmla="*/ 2147483647 h 338"/>
                <a:gd name="T96" fmla="*/ 2147483647 w 753"/>
                <a:gd name="T97" fmla="*/ 2147483647 h 338"/>
                <a:gd name="T98" fmla="*/ 2147483647 w 753"/>
                <a:gd name="T99" fmla="*/ 2147483647 h 338"/>
                <a:gd name="T100" fmla="*/ 2147483647 w 753"/>
                <a:gd name="T101" fmla="*/ 2147483647 h 338"/>
                <a:gd name="T102" fmla="*/ 2147483647 w 753"/>
                <a:gd name="T103" fmla="*/ 2147483647 h 338"/>
                <a:gd name="T104" fmla="*/ 2147483647 w 753"/>
                <a:gd name="T105" fmla="*/ 2147483647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rgbClr val="9BBB59"/>
            </a:solidFill>
            <a:ln w="6350" cap="rnd">
              <a:solidFill>
                <a:schemeClr val="bg1"/>
              </a:solidFill>
              <a:round/>
              <a:headEnd/>
              <a:tailEnd/>
            </a:ln>
          </p:spPr>
          <p:txBody>
            <a:bodyPr/>
            <a:lstStyle/>
            <a:p>
              <a:endParaRPr lang="en-US"/>
            </a:p>
          </p:txBody>
        </p:sp>
        <p:sp>
          <p:nvSpPr>
            <p:cNvPr id="71" name="Freeform 272" descr="70%"/>
            <p:cNvSpPr>
              <a:spLocks/>
            </p:cNvSpPr>
            <p:nvPr/>
          </p:nvSpPr>
          <p:spPr bwMode="auto">
            <a:xfrm>
              <a:off x="6581178" y="4004770"/>
              <a:ext cx="688975" cy="488950"/>
            </a:xfrm>
            <a:custGeom>
              <a:avLst/>
              <a:gdLst>
                <a:gd name="T0" fmla="*/ 200686532 w 435"/>
                <a:gd name="T1" fmla="*/ 336189912 h 332"/>
                <a:gd name="T2" fmla="*/ 288487313 w 435"/>
                <a:gd name="T3" fmla="*/ 388245487 h 332"/>
                <a:gd name="T4" fmla="*/ 316081150 w 435"/>
                <a:gd name="T5" fmla="*/ 407765189 h 332"/>
                <a:gd name="T6" fmla="*/ 336150115 w 435"/>
                <a:gd name="T7" fmla="*/ 416441102 h 332"/>
                <a:gd name="T8" fmla="*/ 388830554 w 435"/>
                <a:gd name="T9" fmla="*/ 488017760 h 332"/>
                <a:gd name="T10" fmla="*/ 423950946 w 435"/>
                <a:gd name="T11" fmla="*/ 511876154 h 332"/>
                <a:gd name="T12" fmla="*/ 479138620 w 435"/>
                <a:gd name="T13" fmla="*/ 531395856 h 332"/>
                <a:gd name="T14" fmla="*/ 514258913 w 435"/>
                <a:gd name="T15" fmla="*/ 618154994 h 332"/>
                <a:gd name="T16" fmla="*/ 544363152 w 435"/>
                <a:gd name="T17" fmla="*/ 629000255 h 332"/>
                <a:gd name="T18" fmla="*/ 581990680 w 435"/>
                <a:gd name="T19" fmla="*/ 709251353 h 332"/>
                <a:gd name="T20" fmla="*/ 649722447 w 435"/>
                <a:gd name="T21" fmla="*/ 743955008 h 332"/>
                <a:gd name="T22" fmla="*/ 677317868 w 435"/>
                <a:gd name="T23" fmla="*/ 715759393 h 332"/>
                <a:gd name="T24" fmla="*/ 654740084 w 435"/>
                <a:gd name="T25" fmla="*/ 661534563 h 332"/>
                <a:gd name="T26" fmla="*/ 735014360 w 435"/>
                <a:gd name="T27" fmla="*/ 642013389 h 332"/>
                <a:gd name="T28" fmla="*/ 740031997 w 435"/>
                <a:gd name="T29" fmla="*/ 618154994 h 332"/>
                <a:gd name="T30" fmla="*/ 752574507 w 435"/>
                <a:gd name="T31" fmla="*/ 618154994 h 332"/>
                <a:gd name="T32" fmla="*/ 822815092 w 435"/>
                <a:gd name="T33" fmla="*/ 574775425 h 332"/>
                <a:gd name="T34" fmla="*/ 898073513 w 435"/>
                <a:gd name="T35" fmla="*/ 488017760 h 332"/>
                <a:gd name="T36" fmla="*/ 955770006 w 435"/>
                <a:gd name="T37" fmla="*/ 427286363 h 332"/>
                <a:gd name="T38" fmla="*/ 993399117 w 435"/>
                <a:gd name="T39" fmla="*/ 310162170 h 332"/>
                <a:gd name="T40" fmla="*/ 1081199849 w 435"/>
                <a:gd name="T41" fmla="*/ 221235158 h 332"/>
                <a:gd name="T42" fmla="*/ 1048588375 w 435"/>
                <a:gd name="T43" fmla="*/ 203883331 h 332"/>
                <a:gd name="T44" fmla="*/ 940718678 w 435"/>
                <a:gd name="T45" fmla="*/ 136645321 h 332"/>
                <a:gd name="T46" fmla="*/ 842884255 w 435"/>
                <a:gd name="T47" fmla="*/ 67237987 h 332"/>
                <a:gd name="T48" fmla="*/ 840375437 w 435"/>
                <a:gd name="T49" fmla="*/ 65068640 h 332"/>
                <a:gd name="T50" fmla="*/ 780169927 w 435"/>
                <a:gd name="T51" fmla="*/ 34703667 h 332"/>
                <a:gd name="T52" fmla="*/ 727489488 w 435"/>
                <a:gd name="T53" fmla="*/ 41210234 h 332"/>
                <a:gd name="T54" fmla="*/ 642197575 w 435"/>
                <a:gd name="T55" fmla="*/ 52055506 h 332"/>
                <a:gd name="T56" fmla="*/ 544363152 w 435"/>
                <a:gd name="T57" fmla="*/ 65068640 h 332"/>
                <a:gd name="T58" fmla="*/ 526803006 w 435"/>
                <a:gd name="T59" fmla="*/ 23858401 h 332"/>
                <a:gd name="T60" fmla="*/ 491682713 w 435"/>
                <a:gd name="T61" fmla="*/ 13013140 h 332"/>
                <a:gd name="T62" fmla="*/ 459071239 w 435"/>
                <a:gd name="T63" fmla="*/ 0 h 332"/>
                <a:gd name="T64" fmla="*/ 408899519 w 435"/>
                <a:gd name="T65" fmla="*/ 4337222 h 332"/>
                <a:gd name="T66" fmla="*/ 321098787 w 435"/>
                <a:gd name="T67" fmla="*/ 13013140 h 332"/>
                <a:gd name="T68" fmla="*/ 255875839 w 435"/>
                <a:gd name="T69" fmla="*/ 19521180 h 332"/>
                <a:gd name="T70" fmla="*/ 220755546 w 435"/>
                <a:gd name="T71" fmla="*/ 23858401 h 332"/>
                <a:gd name="T72" fmla="*/ 165566239 w 435"/>
                <a:gd name="T73" fmla="*/ 39040887 h 332"/>
                <a:gd name="T74" fmla="*/ 122921074 w 435"/>
                <a:gd name="T75" fmla="*/ 52055506 h 332"/>
                <a:gd name="T76" fmla="*/ 82783120 w 435"/>
                <a:gd name="T77" fmla="*/ 73744554 h 332"/>
                <a:gd name="T78" fmla="*/ 40137942 w 435"/>
                <a:gd name="T79" fmla="*/ 97602972 h 332"/>
                <a:gd name="T80" fmla="*/ 0 w 435"/>
                <a:gd name="T81" fmla="*/ 173516850 h 332"/>
                <a:gd name="T82" fmla="*/ 50171633 w 435"/>
                <a:gd name="T83" fmla="*/ 203883331 h 332"/>
                <a:gd name="T84" fmla="*/ 75258248 w 435"/>
                <a:gd name="T85" fmla="*/ 219065812 h 332"/>
                <a:gd name="T86" fmla="*/ 112885800 w 435"/>
                <a:gd name="T87" fmla="*/ 219065812 h 332"/>
                <a:gd name="T88" fmla="*/ 148006093 w 435"/>
                <a:gd name="T89" fmla="*/ 260276034 h 332"/>
                <a:gd name="T90" fmla="*/ 168075058 w 435"/>
                <a:gd name="T91" fmla="*/ 299316910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rgbClr val="9BBB59"/>
            </a:solidFill>
            <a:ln w="6350" cap="rnd">
              <a:solidFill>
                <a:schemeClr val="bg1"/>
              </a:solidFill>
              <a:round/>
              <a:headEnd/>
              <a:tailEnd/>
            </a:ln>
          </p:spPr>
          <p:txBody>
            <a:bodyPr/>
            <a:lstStyle/>
            <a:p>
              <a:endParaRPr lang="en-US"/>
            </a:p>
          </p:txBody>
        </p:sp>
        <p:grpSp>
          <p:nvGrpSpPr>
            <p:cNvPr id="72" name="Group 273"/>
            <p:cNvGrpSpPr>
              <a:grpSpLocks/>
            </p:cNvGrpSpPr>
            <p:nvPr/>
          </p:nvGrpSpPr>
          <p:grpSpPr bwMode="auto">
            <a:xfrm>
              <a:off x="2099665" y="4871545"/>
              <a:ext cx="885825" cy="579438"/>
              <a:chOff x="1710" y="3401"/>
              <a:chExt cx="498" cy="349"/>
            </a:xfrm>
            <a:solidFill>
              <a:srgbClr val="427E93"/>
            </a:solidFill>
          </p:grpSpPr>
          <p:sp>
            <p:nvSpPr>
              <p:cNvPr id="73" name="Freeform 274"/>
              <p:cNvSpPr>
                <a:spLocks/>
              </p:cNvSpPr>
              <p:nvPr/>
            </p:nvSpPr>
            <p:spPr bwMode="auto">
              <a:xfrm>
                <a:off x="2101" y="3607"/>
                <a:ext cx="107" cy="143"/>
              </a:xfrm>
              <a:custGeom>
                <a:avLst/>
                <a:gdLst>
                  <a:gd name="T0" fmla="*/ 19 w 120"/>
                  <a:gd name="T1" fmla="*/ 91 h 160"/>
                  <a:gd name="T2" fmla="*/ 36 w 120"/>
                  <a:gd name="T3" fmla="*/ 69 h 160"/>
                  <a:gd name="T4" fmla="*/ 68 w 120"/>
                  <a:gd name="T5" fmla="*/ 55 h 160"/>
                  <a:gd name="T6" fmla="*/ 59 w 120"/>
                  <a:gd name="T7" fmla="*/ 41 h 160"/>
                  <a:gd name="T8" fmla="*/ 59 w 120"/>
                  <a:gd name="T9" fmla="*/ 37 h 160"/>
                  <a:gd name="T10" fmla="*/ 49 w 120"/>
                  <a:gd name="T11" fmla="*/ 37 h 160"/>
                  <a:gd name="T12" fmla="*/ 45 w 120"/>
                  <a:gd name="T13" fmla="*/ 27 h 160"/>
                  <a:gd name="T14" fmla="*/ 40 w 120"/>
                  <a:gd name="T15" fmla="*/ 19 h 160"/>
                  <a:gd name="T16" fmla="*/ 19 w 120"/>
                  <a:gd name="T17" fmla="*/ 4 h 160"/>
                  <a:gd name="T18" fmla="*/ 9 w 120"/>
                  <a:gd name="T19" fmla="*/ 0 h 160"/>
                  <a:gd name="T20" fmla="*/ 4 w 120"/>
                  <a:gd name="T21" fmla="*/ 4 h 160"/>
                  <a:gd name="T22" fmla="*/ 0 w 120"/>
                  <a:gd name="T23" fmla="*/ 37 h 160"/>
                  <a:gd name="T24" fmla="*/ 0 w 120"/>
                  <a:gd name="T25" fmla="*/ 59 h 160"/>
                  <a:gd name="T26" fmla="*/ 0 w 120"/>
                  <a:gd name="T27" fmla="*/ 69 h 160"/>
                  <a:gd name="T28" fmla="*/ 0 w 120"/>
                  <a:gd name="T29" fmla="*/ 78 h 160"/>
                  <a:gd name="T30" fmla="*/ 9 w 120"/>
                  <a:gd name="T31" fmla="*/ 82 h 160"/>
                  <a:gd name="T32" fmla="*/ 13 w 120"/>
                  <a:gd name="T33" fmla="*/ 91 h 160"/>
                  <a:gd name="T34" fmla="*/ 19 w 120"/>
                  <a:gd name="T35" fmla="*/ 91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solidFill>
                <a:srgbClr val="AAD8F8">
                  <a:alpha val="50000"/>
                </a:srgbClr>
              </a:solidFill>
              <a:ln w="6350" cap="rnd">
                <a:solidFill>
                  <a:schemeClr val="bg1"/>
                </a:solidFill>
                <a:round/>
                <a:headEnd/>
                <a:tailEnd/>
              </a:ln>
            </p:spPr>
            <p:txBody>
              <a:bodyPr/>
              <a:lstStyle/>
              <a:p>
                <a:endParaRPr lang="en-US"/>
              </a:p>
            </p:txBody>
          </p:sp>
          <p:sp>
            <p:nvSpPr>
              <p:cNvPr id="74" name="Freeform 275"/>
              <p:cNvSpPr>
                <a:spLocks/>
              </p:cNvSpPr>
              <p:nvPr/>
            </p:nvSpPr>
            <p:spPr bwMode="auto">
              <a:xfrm>
                <a:off x="2037" y="3529"/>
                <a:ext cx="57" cy="43"/>
              </a:xfrm>
              <a:custGeom>
                <a:avLst/>
                <a:gdLst>
                  <a:gd name="T0" fmla="*/ 13 w 64"/>
                  <a:gd name="T1" fmla="*/ 10 h 48"/>
                  <a:gd name="T2" fmla="*/ 0 w 64"/>
                  <a:gd name="T3" fmla="*/ 0 h 48"/>
                  <a:gd name="T4" fmla="*/ 0 w 64"/>
                  <a:gd name="T5" fmla="*/ 14 h 48"/>
                  <a:gd name="T6" fmla="*/ 9 w 64"/>
                  <a:gd name="T7" fmla="*/ 19 h 48"/>
                  <a:gd name="T8" fmla="*/ 9 w 64"/>
                  <a:gd name="T9" fmla="*/ 23 h 48"/>
                  <a:gd name="T10" fmla="*/ 18 w 64"/>
                  <a:gd name="T11" fmla="*/ 28 h 48"/>
                  <a:gd name="T12" fmla="*/ 36 w 64"/>
                  <a:gd name="T13" fmla="*/ 23 h 48"/>
                  <a:gd name="T14" fmla="*/ 36 w 64"/>
                  <a:gd name="T15" fmla="*/ 14 h 48"/>
                  <a:gd name="T16" fmla="*/ 32 w 64"/>
                  <a:gd name="T17" fmla="*/ 14 h 48"/>
                  <a:gd name="T18" fmla="*/ 23 w 64"/>
                  <a:gd name="T19" fmla="*/ 10 h 48"/>
                  <a:gd name="T20" fmla="*/ 13 w 64"/>
                  <a:gd name="T21" fmla="*/ 1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solidFill>
                <a:srgbClr val="AAD8F8">
                  <a:alpha val="50000"/>
                </a:srgbClr>
              </a:solidFill>
              <a:ln w="6350" cap="rnd">
                <a:solidFill>
                  <a:schemeClr val="bg1"/>
                </a:solidFill>
                <a:round/>
                <a:headEnd/>
                <a:tailEnd/>
              </a:ln>
            </p:spPr>
            <p:txBody>
              <a:bodyPr/>
              <a:lstStyle/>
              <a:p>
                <a:endParaRPr lang="en-US"/>
              </a:p>
            </p:txBody>
          </p:sp>
          <p:sp>
            <p:nvSpPr>
              <p:cNvPr id="75" name="Freeform 276"/>
              <p:cNvSpPr>
                <a:spLocks/>
              </p:cNvSpPr>
              <p:nvPr/>
            </p:nvSpPr>
            <p:spPr bwMode="auto">
              <a:xfrm>
                <a:off x="2023" y="3579"/>
                <a:ext cx="21" cy="1"/>
              </a:xfrm>
              <a:custGeom>
                <a:avLst/>
                <a:gdLst>
                  <a:gd name="T0" fmla="*/ 12 w 24"/>
                  <a:gd name="T1" fmla="*/ 0 h 1"/>
                  <a:gd name="T2" fmla="*/ 0 w 24"/>
                  <a:gd name="T3" fmla="*/ 0 h 1"/>
                  <a:gd name="T4" fmla="*/ 12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solidFill>
                <a:srgbClr val="427E93">
                  <a:alpha val="50000"/>
                </a:srgbClr>
              </a:solidFill>
              <a:ln w="6350" cap="rnd">
                <a:solidFill>
                  <a:schemeClr val="bg1"/>
                </a:solidFill>
                <a:round/>
                <a:headEnd/>
                <a:tailEnd/>
              </a:ln>
            </p:spPr>
            <p:txBody>
              <a:bodyPr/>
              <a:lstStyle/>
              <a:p>
                <a:endParaRPr lang="en-US"/>
              </a:p>
            </p:txBody>
          </p:sp>
          <p:sp>
            <p:nvSpPr>
              <p:cNvPr id="76" name="Freeform 277"/>
              <p:cNvSpPr>
                <a:spLocks/>
              </p:cNvSpPr>
              <p:nvPr/>
            </p:nvSpPr>
            <p:spPr bwMode="auto">
              <a:xfrm>
                <a:off x="1973" y="3515"/>
                <a:ext cx="57" cy="14"/>
              </a:xfrm>
              <a:custGeom>
                <a:avLst/>
                <a:gdLst>
                  <a:gd name="T0" fmla="*/ 36 w 64"/>
                  <a:gd name="T1" fmla="*/ 0 h 16"/>
                  <a:gd name="T2" fmla="*/ 4 w 64"/>
                  <a:gd name="T3" fmla="*/ 0 h 16"/>
                  <a:gd name="T4" fmla="*/ 0 w 64"/>
                  <a:gd name="T5" fmla="*/ 4 h 16"/>
                  <a:gd name="T6" fmla="*/ 4 w 64"/>
                  <a:gd name="T7" fmla="*/ 8 h 16"/>
                  <a:gd name="T8" fmla="*/ 36 w 64"/>
                  <a:gd name="T9" fmla="*/ 4 h 16"/>
                  <a:gd name="T10" fmla="*/ 32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solidFill>
                <a:srgbClr val="AAD8F8">
                  <a:alpha val="50000"/>
                </a:srgbClr>
              </a:solidFill>
              <a:ln w="6350" cap="rnd">
                <a:solidFill>
                  <a:schemeClr val="bg1"/>
                </a:solidFill>
                <a:round/>
                <a:headEnd/>
                <a:tailEnd/>
              </a:ln>
            </p:spPr>
            <p:txBody>
              <a:bodyPr/>
              <a:lstStyle/>
              <a:p>
                <a:endParaRPr lang="en-US"/>
              </a:p>
            </p:txBody>
          </p:sp>
          <p:sp>
            <p:nvSpPr>
              <p:cNvPr id="77" name="Freeform 278"/>
              <p:cNvSpPr>
                <a:spLocks/>
              </p:cNvSpPr>
              <p:nvPr/>
            </p:nvSpPr>
            <p:spPr bwMode="auto">
              <a:xfrm>
                <a:off x="1880" y="3465"/>
                <a:ext cx="64" cy="36"/>
              </a:xfrm>
              <a:custGeom>
                <a:avLst/>
                <a:gdLst>
                  <a:gd name="T0" fmla="*/ 4 w 72"/>
                  <a:gd name="T1" fmla="*/ 5 h 40"/>
                  <a:gd name="T2" fmla="*/ 9 w 72"/>
                  <a:gd name="T3" fmla="*/ 14 h 40"/>
                  <a:gd name="T4" fmla="*/ 22 w 72"/>
                  <a:gd name="T5" fmla="*/ 19 h 40"/>
                  <a:gd name="T6" fmla="*/ 27 w 72"/>
                  <a:gd name="T7" fmla="*/ 23 h 40"/>
                  <a:gd name="T8" fmla="*/ 36 w 72"/>
                  <a:gd name="T9" fmla="*/ 23 h 40"/>
                  <a:gd name="T10" fmla="*/ 40 w 72"/>
                  <a:gd name="T11" fmla="*/ 23 h 40"/>
                  <a:gd name="T12" fmla="*/ 36 w 72"/>
                  <a:gd name="T13" fmla="*/ 14 h 40"/>
                  <a:gd name="T14" fmla="*/ 27 w 72"/>
                  <a:gd name="T15" fmla="*/ 10 h 40"/>
                  <a:gd name="T16" fmla="*/ 22 w 72"/>
                  <a:gd name="T17" fmla="*/ 0 h 40"/>
                  <a:gd name="T18" fmla="*/ 13 w 72"/>
                  <a:gd name="T19" fmla="*/ 0 h 40"/>
                  <a:gd name="T20" fmla="*/ 0 w 72"/>
                  <a:gd name="T21" fmla="*/ 0 h 40"/>
                  <a:gd name="T22" fmla="*/ 4 w 72"/>
                  <a:gd name="T23" fmla="*/ 5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solidFill>
                <a:srgbClr val="AAD8F8">
                  <a:alpha val="50000"/>
                </a:srgbClr>
              </a:solidFill>
              <a:ln w="6350" cap="rnd">
                <a:solidFill>
                  <a:schemeClr val="bg1"/>
                </a:solidFill>
                <a:round/>
                <a:headEnd/>
                <a:tailEnd/>
              </a:ln>
            </p:spPr>
            <p:txBody>
              <a:bodyPr/>
              <a:lstStyle/>
              <a:p>
                <a:endParaRPr lang="en-US"/>
              </a:p>
            </p:txBody>
          </p:sp>
          <p:sp>
            <p:nvSpPr>
              <p:cNvPr id="78" name="Freeform 279"/>
              <p:cNvSpPr>
                <a:spLocks/>
              </p:cNvSpPr>
              <p:nvPr/>
            </p:nvSpPr>
            <p:spPr bwMode="auto">
              <a:xfrm>
                <a:off x="2001" y="3543"/>
                <a:ext cx="22" cy="15"/>
              </a:xfrm>
              <a:custGeom>
                <a:avLst/>
                <a:gdLst>
                  <a:gd name="T0" fmla="*/ 0 w 24"/>
                  <a:gd name="T1" fmla="*/ 0 h 16"/>
                  <a:gd name="T2" fmla="*/ 16 w 24"/>
                  <a:gd name="T3" fmla="*/ 8 h 16"/>
                  <a:gd name="T4" fmla="*/ 6 w 24"/>
                  <a:gd name="T5" fmla="*/ 11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solidFill>
                <a:srgbClr val="427E93">
                  <a:alpha val="50000"/>
                </a:srgbClr>
              </a:solidFill>
              <a:ln w="6350" cap="rnd">
                <a:solidFill>
                  <a:schemeClr val="bg1"/>
                </a:solidFill>
                <a:round/>
                <a:headEnd/>
                <a:tailEnd/>
              </a:ln>
            </p:spPr>
            <p:txBody>
              <a:bodyPr/>
              <a:lstStyle/>
              <a:p>
                <a:endParaRPr lang="en-US"/>
              </a:p>
            </p:txBody>
          </p:sp>
          <p:sp>
            <p:nvSpPr>
              <p:cNvPr id="79" name="Freeform 280"/>
              <p:cNvSpPr>
                <a:spLocks/>
              </p:cNvSpPr>
              <p:nvPr/>
            </p:nvSpPr>
            <p:spPr bwMode="auto">
              <a:xfrm>
                <a:off x="1752" y="3401"/>
                <a:ext cx="50" cy="36"/>
              </a:xfrm>
              <a:custGeom>
                <a:avLst/>
                <a:gdLst>
                  <a:gd name="T0" fmla="*/ 27 w 56"/>
                  <a:gd name="T1" fmla="*/ 19 h 40"/>
                  <a:gd name="T2" fmla="*/ 27 w 56"/>
                  <a:gd name="T3" fmla="*/ 10 h 40"/>
                  <a:gd name="T4" fmla="*/ 32 w 56"/>
                  <a:gd name="T5" fmla="*/ 5 h 40"/>
                  <a:gd name="T6" fmla="*/ 27 w 56"/>
                  <a:gd name="T7" fmla="*/ 0 h 40"/>
                  <a:gd name="T8" fmla="*/ 4 w 56"/>
                  <a:gd name="T9" fmla="*/ 0 h 40"/>
                  <a:gd name="T10" fmla="*/ 0 w 56"/>
                  <a:gd name="T11" fmla="*/ 5 h 40"/>
                  <a:gd name="T12" fmla="*/ 4 w 56"/>
                  <a:gd name="T13" fmla="*/ 19 h 40"/>
                  <a:gd name="T14" fmla="*/ 13 w 56"/>
                  <a:gd name="T15" fmla="*/ 23 h 40"/>
                  <a:gd name="T16" fmla="*/ 27 w 56"/>
                  <a:gd name="T17" fmla="*/ 19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solidFill>
                <a:srgbClr val="AAD8F8">
                  <a:alpha val="50000"/>
                </a:srgbClr>
              </a:solidFill>
              <a:ln w="6350" cap="rnd">
                <a:solidFill>
                  <a:schemeClr val="bg1"/>
                </a:solidFill>
                <a:round/>
                <a:headEnd/>
                <a:tailEnd/>
              </a:ln>
            </p:spPr>
            <p:txBody>
              <a:bodyPr/>
              <a:lstStyle/>
              <a:p>
                <a:endParaRPr lang="en-US"/>
              </a:p>
            </p:txBody>
          </p:sp>
          <p:sp>
            <p:nvSpPr>
              <p:cNvPr id="80" name="Freeform 281"/>
              <p:cNvSpPr>
                <a:spLocks/>
              </p:cNvSpPr>
              <p:nvPr/>
            </p:nvSpPr>
            <p:spPr bwMode="auto">
              <a:xfrm>
                <a:off x="1710" y="3422"/>
                <a:ext cx="28" cy="22"/>
              </a:xfrm>
              <a:custGeom>
                <a:avLst/>
                <a:gdLst>
                  <a:gd name="T0" fmla="*/ 16 w 32"/>
                  <a:gd name="T1" fmla="*/ 6 h 24"/>
                  <a:gd name="T2" fmla="*/ 8 w 32"/>
                  <a:gd name="T3" fmla="*/ 0 h 24"/>
                  <a:gd name="T4" fmla="*/ 0 w 32"/>
                  <a:gd name="T5" fmla="*/ 11 h 24"/>
                  <a:gd name="T6" fmla="*/ 0 w 32"/>
                  <a:gd name="T7" fmla="*/ 16 h 24"/>
                  <a:gd name="T8" fmla="*/ 8 w 32"/>
                  <a:gd name="T9" fmla="*/ 16 h 24"/>
                  <a:gd name="T10" fmla="*/ 16 w 32"/>
                  <a:gd name="T11" fmla="*/ 11 h 24"/>
                  <a:gd name="T12" fmla="*/ 16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solidFill>
                <a:srgbClr val="AAD8F8">
                  <a:alpha val="50000"/>
                </a:srgbClr>
              </a:solidFill>
              <a:ln w="6350" cap="rnd">
                <a:solidFill>
                  <a:schemeClr val="bg1"/>
                </a:solidFill>
                <a:round/>
                <a:headEnd/>
                <a:tailEnd/>
              </a:ln>
            </p:spPr>
            <p:txBody>
              <a:bodyPr/>
              <a:lstStyle/>
              <a:p>
                <a:endParaRPr lang="en-US"/>
              </a:p>
            </p:txBody>
          </p:sp>
        </p:grpSp>
        <p:sp>
          <p:nvSpPr>
            <p:cNvPr id="82" name="Rectangle 284"/>
            <p:cNvSpPr>
              <a:spLocks noChangeArrowheads="1"/>
            </p:cNvSpPr>
            <p:nvPr/>
          </p:nvSpPr>
          <p:spPr bwMode="auto">
            <a:xfrm>
              <a:off x="702146" y="5811014"/>
              <a:ext cx="204788" cy="174472"/>
            </a:xfrm>
            <a:prstGeom prst="rect">
              <a:avLst/>
            </a:prstGeom>
            <a:solidFill>
              <a:srgbClr val="9BBB59"/>
            </a:solidFill>
            <a:ln w="6350" cap="rnd">
              <a:noFill/>
              <a:round/>
              <a:headEnd/>
              <a:tailEnd/>
            </a:ln>
          </p:spPr>
          <p:txBody>
            <a:bodyPr/>
            <a:lstStyle/>
            <a:p>
              <a:endParaRPr lang="en-US"/>
            </a:p>
          </p:txBody>
        </p:sp>
        <p:cxnSp>
          <p:nvCxnSpPr>
            <p:cNvPr id="83" name="Straight Connector 212"/>
            <p:cNvCxnSpPr>
              <a:cxnSpLocks noChangeShapeType="1"/>
            </p:cNvCxnSpPr>
            <p:nvPr/>
          </p:nvCxnSpPr>
          <p:spPr bwMode="auto">
            <a:xfrm>
              <a:off x="7281265" y="3331670"/>
              <a:ext cx="533400" cy="381000"/>
            </a:xfrm>
            <a:prstGeom prst="line">
              <a:avLst/>
            </a:prstGeom>
            <a:solidFill>
              <a:srgbClr val="427E93"/>
            </a:solidFill>
            <a:ln w="6350" cap="rnd">
              <a:solidFill>
                <a:schemeClr val="bg1">
                  <a:lumMod val="75000"/>
                </a:schemeClr>
              </a:solidFill>
              <a:round/>
              <a:headEnd/>
              <a:tailEnd/>
            </a:ln>
          </p:spPr>
        </p:cxnSp>
        <p:sp>
          <p:nvSpPr>
            <p:cNvPr id="84" name="Oval 201"/>
            <p:cNvSpPr>
              <a:spLocks noChangeArrowheads="1"/>
            </p:cNvSpPr>
            <p:nvPr/>
          </p:nvSpPr>
          <p:spPr bwMode="auto">
            <a:xfrm>
              <a:off x="7809903" y="3636470"/>
              <a:ext cx="228600" cy="228600"/>
            </a:xfrm>
            <a:prstGeom prst="ellipse">
              <a:avLst/>
            </a:prstGeom>
            <a:solidFill>
              <a:srgbClr val="1070B4"/>
            </a:solidFill>
            <a:ln w="6350" cap="rnd">
              <a:solidFill>
                <a:schemeClr val="bg1"/>
              </a:solidFill>
              <a:round/>
              <a:headEnd/>
              <a:tailEnd/>
            </a:ln>
          </p:spPr>
          <p:txBody>
            <a:bodyPr/>
            <a:lstStyle/>
            <a:p>
              <a:endParaRPr lang="en-US"/>
            </a:p>
          </p:txBody>
        </p:sp>
        <p:sp>
          <p:nvSpPr>
            <p:cNvPr id="85" name="Freeform 237"/>
            <p:cNvSpPr>
              <a:spLocks/>
            </p:cNvSpPr>
            <p:nvPr/>
          </p:nvSpPr>
          <p:spPr bwMode="auto">
            <a:xfrm>
              <a:off x="5115915" y="4501658"/>
              <a:ext cx="768350" cy="633412"/>
            </a:xfrm>
            <a:custGeom>
              <a:avLst/>
              <a:gdLst>
                <a:gd name="T0" fmla="*/ 2147483647 w 487"/>
                <a:gd name="T1" fmla="*/ 2147483647 h 430"/>
                <a:gd name="T2" fmla="*/ 2147483647 w 487"/>
                <a:gd name="T3" fmla="*/ 2147483647 h 430"/>
                <a:gd name="T4" fmla="*/ 2147483647 w 487"/>
                <a:gd name="T5" fmla="*/ 2147483647 h 430"/>
                <a:gd name="T6" fmla="*/ 2147483647 w 487"/>
                <a:gd name="T7" fmla="*/ 2147483647 h 430"/>
                <a:gd name="T8" fmla="*/ 2147483647 w 487"/>
                <a:gd name="T9" fmla="*/ 2147483647 h 430"/>
                <a:gd name="T10" fmla="*/ 2147483647 w 487"/>
                <a:gd name="T11" fmla="*/ 2147483647 h 430"/>
                <a:gd name="T12" fmla="*/ 2147483647 w 487"/>
                <a:gd name="T13" fmla="*/ 2147483647 h 430"/>
                <a:gd name="T14" fmla="*/ 2147483647 w 487"/>
                <a:gd name="T15" fmla="*/ 2147483647 h 430"/>
                <a:gd name="T16" fmla="*/ 2147483647 w 487"/>
                <a:gd name="T17" fmla="*/ 2147483647 h 430"/>
                <a:gd name="T18" fmla="*/ 2147483647 w 487"/>
                <a:gd name="T19" fmla="*/ 2147483647 h 430"/>
                <a:gd name="T20" fmla="*/ 2147483647 w 487"/>
                <a:gd name="T21" fmla="*/ 2147483647 h 430"/>
                <a:gd name="T22" fmla="*/ 2147483647 w 487"/>
                <a:gd name="T23" fmla="*/ 2147483647 h 430"/>
                <a:gd name="T24" fmla="*/ 2147483647 w 487"/>
                <a:gd name="T25" fmla="*/ 2147483647 h 430"/>
                <a:gd name="T26" fmla="*/ 2147483647 w 487"/>
                <a:gd name="T27" fmla="*/ 2147483647 h 430"/>
                <a:gd name="T28" fmla="*/ 2147483647 w 487"/>
                <a:gd name="T29" fmla="*/ 2147483647 h 430"/>
                <a:gd name="T30" fmla="*/ 2147483647 w 487"/>
                <a:gd name="T31" fmla="*/ 2147483647 h 430"/>
                <a:gd name="T32" fmla="*/ 2147483647 w 487"/>
                <a:gd name="T33" fmla="*/ 2147483647 h 430"/>
                <a:gd name="T34" fmla="*/ 2147483647 w 487"/>
                <a:gd name="T35" fmla="*/ 2147483647 h 430"/>
                <a:gd name="T36" fmla="*/ 2147483647 w 487"/>
                <a:gd name="T37" fmla="*/ 2147483647 h 430"/>
                <a:gd name="T38" fmla="*/ 2147483647 w 487"/>
                <a:gd name="T39" fmla="*/ 2147483647 h 430"/>
                <a:gd name="T40" fmla="*/ 2147483647 w 487"/>
                <a:gd name="T41" fmla="*/ 2147483647 h 430"/>
                <a:gd name="T42" fmla="*/ 2147483647 w 487"/>
                <a:gd name="T43" fmla="*/ 2147483647 h 430"/>
                <a:gd name="T44" fmla="*/ 2147483647 w 487"/>
                <a:gd name="T45" fmla="*/ 2147483647 h 430"/>
                <a:gd name="T46" fmla="*/ 2147483647 w 487"/>
                <a:gd name="T47" fmla="*/ 2147483647 h 430"/>
                <a:gd name="T48" fmla="*/ 2147483647 w 487"/>
                <a:gd name="T49" fmla="*/ 2147483647 h 430"/>
                <a:gd name="T50" fmla="*/ 2147483647 w 487"/>
                <a:gd name="T51" fmla="*/ 2147483647 h 430"/>
                <a:gd name="T52" fmla="*/ 2147483647 w 487"/>
                <a:gd name="T53" fmla="*/ 2147483647 h 430"/>
                <a:gd name="T54" fmla="*/ 2147483647 w 487"/>
                <a:gd name="T55" fmla="*/ 2147483647 h 430"/>
                <a:gd name="T56" fmla="*/ 2147483647 w 487"/>
                <a:gd name="T57" fmla="*/ 2147483647 h 430"/>
                <a:gd name="T58" fmla="*/ 2147483647 w 487"/>
                <a:gd name="T59" fmla="*/ 2147483647 h 430"/>
                <a:gd name="T60" fmla="*/ 2147483647 w 487"/>
                <a:gd name="T61" fmla="*/ 2147483647 h 430"/>
                <a:gd name="T62" fmla="*/ 2147483647 w 487"/>
                <a:gd name="T63" fmla="*/ 2147483647 h 430"/>
                <a:gd name="T64" fmla="*/ 2147483647 w 487"/>
                <a:gd name="T65" fmla="*/ 2147483647 h 430"/>
                <a:gd name="T66" fmla="*/ 2147483647 w 487"/>
                <a:gd name="T67" fmla="*/ 2147483647 h 430"/>
                <a:gd name="T68" fmla="*/ 2147483647 w 487"/>
                <a:gd name="T69" fmla="*/ 2147483647 h 430"/>
                <a:gd name="T70" fmla="*/ 0 w 487"/>
                <a:gd name="T71" fmla="*/ 2147483647 h 430"/>
                <a:gd name="T72" fmla="*/ 0 w 487"/>
                <a:gd name="T73" fmla="*/ 2147483647 h 430"/>
                <a:gd name="T74" fmla="*/ 2147483647 w 487"/>
                <a:gd name="T75" fmla="*/ 2147483647 h 430"/>
                <a:gd name="T76" fmla="*/ 2147483647 w 487"/>
                <a:gd name="T77" fmla="*/ 2147483647 h 430"/>
                <a:gd name="T78" fmla="*/ 2147483647 w 487"/>
                <a:gd name="T79" fmla="*/ 2147483647 h 430"/>
                <a:gd name="T80" fmla="*/ 2147483647 w 487"/>
                <a:gd name="T81" fmla="*/ 2147483647 h 430"/>
                <a:gd name="T82" fmla="*/ 2147483647 w 487"/>
                <a:gd name="T83" fmla="*/ 2147483647 h 430"/>
                <a:gd name="T84" fmla="*/ 2147483647 w 487"/>
                <a:gd name="T85" fmla="*/ 2147483647 h 430"/>
                <a:gd name="T86" fmla="*/ 2147483647 w 487"/>
                <a:gd name="T87" fmla="*/ 0 h 430"/>
                <a:gd name="T88" fmla="*/ 2147483647 w 487"/>
                <a:gd name="T89" fmla="*/ 2147483647 h 430"/>
                <a:gd name="T90" fmla="*/ 2147483647 w 487"/>
                <a:gd name="T91" fmla="*/ 2147483647 h 430"/>
                <a:gd name="T92" fmla="*/ 2147483647 w 487"/>
                <a:gd name="T93" fmla="*/ 2147483647 h 430"/>
                <a:gd name="T94" fmla="*/ 2147483647 w 487"/>
                <a:gd name="T95" fmla="*/ 2147483647 h 430"/>
                <a:gd name="T96" fmla="*/ 2147483647 w 487"/>
                <a:gd name="T97" fmla="*/ 2147483647 h 430"/>
                <a:gd name="T98" fmla="*/ 2147483647 w 487"/>
                <a:gd name="T99" fmla="*/ 2147483647 h 430"/>
                <a:gd name="T100" fmla="*/ 2147483647 w 487"/>
                <a:gd name="T101" fmla="*/ 2147483647 h 430"/>
                <a:gd name="T102" fmla="*/ 2147483647 w 487"/>
                <a:gd name="T103" fmla="*/ 2147483647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solidFill>
              <a:srgbClr val="AAD8F8"/>
            </a:solidFill>
            <a:ln w="6350" cap="rnd">
              <a:solidFill>
                <a:schemeClr val="bg1"/>
              </a:solidFill>
              <a:round/>
              <a:headEnd/>
              <a:tailEnd/>
            </a:ln>
          </p:spPr>
          <p:txBody>
            <a:bodyPr/>
            <a:lstStyle/>
            <a:p>
              <a:endParaRPr lang="en-US"/>
            </a:p>
          </p:txBody>
        </p:sp>
        <p:sp>
          <p:nvSpPr>
            <p:cNvPr id="86" name="TextBox 85"/>
            <p:cNvSpPr txBox="1"/>
            <p:nvPr/>
          </p:nvSpPr>
          <p:spPr>
            <a:xfrm>
              <a:off x="7771803" y="3627659"/>
              <a:ext cx="435292" cy="246221"/>
            </a:xfrm>
            <a:prstGeom prst="rect">
              <a:avLst/>
            </a:prstGeom>
            <a:noFill/>
            <a:ln>
              <a:noFill/>
            </a:ln>
          </p:spPr>
          <p:txBody>
            <a:bodyPr wrap="square" rtlCol="0">
              <a:spAutoFit/>
            </a:bodyPr>
            <a:lstStyle/>
            <a:p>
              <a:r>
                <a:rPr lang="en-US" sz="1000" b="1" dirty="0">
                  <a:solidFill>
                    <a:schemeClr val="bg1"/>
                  </a:solidFill>
                </a:rPr>
                <a:t>DC</a:t>
              </a:r>
            </a:p>
          </p:txBody>
        </p:sp>
        <p:sp>
          <p:nvSpPr>
            <p:cNvPr id="87" name="Freeform 261"/>
            <p:cNvSpPr>
              <a:spLocks/>
            </p:cNvSpPr>
            <p:nvPr/>
          </p:nvSpPr>
          <p:spPr bwMode="auto">
            <a:xfrm>
              <a:off x="5904903" y="4115895"/>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solidFill>
              <a:srgbClr val="AAD8F8"/>
            </a:solidFill>
            <a:ln w="6350" cap="rnd">
              <a:solidFill>
                <a:schemeClr val="bg1"/>
              </a:solidFill>
              <a:round/>
              <a:headEnd/>
              <a:tailEnd/>
            </a:ln>
          </p:spPr>
          <p:txBody>
            <a:bodyPr/>
            <a:lstStyle/>
            <a:p>
              <a:endParaRPr lang="en-US"/>
            </a:p>
          </p:txBody>
        </p:sp>
        <p:sp>
          <p:nvSpPr>
            <p:cNvPr id="88" name="Freeform 260"/>
            <p:cNvSpPr>
              <a:spLocks/>
            </p:cNvSpPr>
            <p:nvPr/>
          </p:nvSpPr>
          <p:spPr bwMode="auto">
            <a:xfrm>
              <a:off x="5477865" y="4150263"/>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solidFill>
              <a:srgbClr val="2B9EED">
                <a:alpha val="80000"/>
              </a:srgbClr>
            </a:solidFill>
            <a:ln w="6350" cap="rnd">
              <a:solidFill>
                <a:schemeClr val="bg1"/>
              </a:solidFill>
              <a:round/>
              <a:headEnd/>
              <a:tailEnd/>
            </a:ln>
          </p:spPr>
          <p:txBody>
            <a:bodyPr/>
            <a:lstStyle/>
            <a:p>
              <a:endParaRPr lang="en-US"/>
            </a:p>
          </p:txBody>
        </p:sp>
        <p:sp>
          <p:nvSpPr>
            <p:cNvPr id="89" name="Freeform 236"/>
            <p:cNvSpPr>
              <a:spLocks/>
            </p:cNvSpPr>
            <p:nvPr/>
          </p:nvSpPr>
          <p:spPr bwMode="auto">
            <a:xfrm>
              <a:off x="3808610" y="2440295"/>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solidFill>
              <a:srgbClr val="AAD8F8"/>
            </a:solidFill>
            <a:ln w="6350" cap="rnd">
              <a:solidFill>
                <a:schemeClr val="bg1"/>
              </a:solidFill>
              <a:round/>
              <a:headEnd/>
              <a:tailEnd/>
            </a:ln>
          </p:spPr>
          <p:txBody>
            <a:bodyPr/>
            <a:lstStyle/>
            <a:p>
              <a:endParaRPr lang="en-US"/>
            </a:p>
          </p:txBody>
        </p:sp>
        <p:sp>
          <p:nvSpPr>
            <p:cNvPr id="90" name="Rectangle 284"/>
            <p:cNvSpPr>
              <a:spLocks noChangeArrowheads="1"/>
            </p:cNvSpPr>
            <p:nvPr/>
          </p:nvSpPr>
          <p:spPr bwMode="auto">
            <a:xfrm>
              <a:off x="702146" y="6040351"/>
              <a:ext cx="204788" cy="174472"/>
            </a:xfrm>
            <a:prstGeom prst="rect">
              <a:avLst/>
            </a:prstGeom>
            <a:solidFill>
              <a:srgbClr val="55B1F1"/>
            </a:solidFill>
            <a:ln w="6350" cap="rnd">
              <a:noFill/>
              <a:round/>
              <a:headEnd/>
              <a:tailEnd/>
            </a:ln>
          </p:spPr>
          <p:txBody>
            <a:bodyPr/>
            <a:lstStyle/>
            <a:p>
              <a:endParaRPr lang="en-US"/>
            </a:p>
          </p:txBody>
        </p:sp>
        <p:sp>
          <p:nvSpPr>
            <p:cNvPr id="91" name="Rectangle 284"/>
            <p:cNvSpPr>
              <a:spLocks noChangeArrowheads="1"/>
            </p:cNvSpPr>
            <p:nvPr/>
          </p:nvSpPr>
          <p:spPr bwMode="auto">
            <a:xfrm>
              <a:off x="702146" y="6289180"/>
              <a:ext cx="204788" cy="174472"/>
            </a:xfrm>
            <a:prstGeom prst="rect">
              <a:avLst/>
            </a:prstGeom>
            <a:solidFill>
              <a:srgbClr val="AAD8F8"/>
            </a:solidFill>
            <a:ln w="6350" cap="rnd">
              <a:noFill/>
              <a:round/>
              <a:headEnd/>
              <a:tailEnd/>
            </a:ln>
          </p:spPr>
          <p:txBody>
            <a:bodyPr/>
            <a:lstStyle/>
            <a:p>
              <a:endParaRPr lang="en-US"/>
            </a:p>
          </p:txBody>
        </p:sp>
        <p:sp>
          <p:nvSpPr>
            <p:cNvPr id="92" name="Text Box 279"/>
            <p:cNvSpPr txBox="1">
              <a:spLocks noChangeArrowheads="1"/>
            </p:cNvSpPr>
            <p:nvPr/>
          </p:nvSpPr>
          <p:spPr bwMode="auto">
            <a:xfrm>
              <a:off x="959016" y="6293513"/>
              <a:ext cx="1878719" cy="153888"/>
            </a:xfrm>
            <a:prstGeom prst="rect">
              <a:avLst/>
            </a:prstGeom>
            <a:noFill/>
            <a:ln w="9525">
              <a:noFill/>
              <a:miter lim="800000"/>
              <a:headEnd/>
              <a:tailEnd/>
            </a:ln>
          </p:spPr>
          <p:txBody>
            <a:bodyPr wrap="none" lIns="0" tIns="0" rIns="0" bIns="0">
              <a:spAutoFit/>
            </a:bodyPr>
            <a:lstStyle/>
            <a:p>
              <a:r>
                <a:rPr lang="en-US" sz="1000" dirty="0">
                  <a:latin typeface="Helvetica" panose="020B0604020202020204" pitchFamily="34" charset="0"/>
                  <a:cs typeface="Helvetica" panose="020B0604020202020204" pitchFamily="34" charset="0"/>
                </a:rPr>
                <a:t>Avoided Cost or Wholesale Rate</a:t>
              </a:r>
            </a:p>
          </p:txBody>
        </p:sp>
        <p:sp>
          <p:nvSpPr>
            <p:cNvPr id="98" name="Tennessee" title="Tennessee"/>
            <p:cNvSpPr>
              <a:spLocks/>
            </p:cNvSpPr>
            <p:nvPr/>
          </p:nvSpPr>
          <p:spPr bwMode="auto">
            <a:xfrm>
              <a:off x="5612144" y="3776567"/>
              <a:ext cx="1149154" cy="409259"/>
            </a:xfrm>
            <a:custGeom>
              <a:avLst/>
              <a:gdLst>
                <a:gd name="T0" fmla="*/ 2147483647 w 724"/>
                <a:gd name="T1" fmla="*/ 2147483647 h 266"/>
                <a:gd name="T2" fmla="*/ 2147483647 w 724"/>
                <a:gd name="T3" fmla="*/ 2147483647 h 266"/>
                <a:gd name="T4" fmla="*/ 2147483647 w 724"/>
                <a:gd name="T5" fmla="*/ 2147483647 h 266"/>
                <a:gd name="T6" fmla="*/ 2147483647 w 724"/>
                <a:gd name="T7" fmla="*/ 2147483647 h 266"/>
                <a:gd name="T8" fmla="*/ 2147483647 w 724"/>
                <a:gd name="T9" fmla="*/ 2147483647 h 266"/>
                <a:gd name="T10" fmla="*/ 2147483647 w 724"/>
                <a:gd name="T11" fmla="*/ 2147483647 h 266"/>
                <a:gd name="T12" fmla="*/ 2147483647 w 724"/>
                <a:gd name="T13" fmla="*/ 2147483647 h 266"/>
                <a:gd name="T14" fmla="*/ 2147483647 w 724"/>
                <a:gd name="T15" fmla="*/ 2147483647 h 266"/>
                <a:gd name="T16" fmla="*/ 2147483647 w 724"/>
                <a:gd name="T17" fmla="*/ 2147483647 h 266"/>
                <a:gd name="T18" fmla="*/ 2147483647 w 724"/>
                <a:gd name="T19" fmla="*/ 2147483647 h 266"/>
                <a:gd name="T20" fmla="*/ 2147483647 w 724"/>
                <a:gd name="T21" fmla="*/ 2147483647 h 266"/>
                <a:gd name="T22" fmla="*/ 2147483647 w 724"/>
                <a:gd name="T23" fmla="*/ 2147483647 h 266"/>
                <a:gd name="T24" fmla="*/ 2147483647 w 724"/>
                <a:gd name="T25" fmla="*/ 2147483647 h 266"/>
                <a:gd name="T26" fmla="*/ 2147483647 w 724"/>
                <a:gd name="T27" fmla="*/ 2147483647 h 266"/>
                <a:gd name="T28" fmla="*/ 2147483647 w 724"/>
                <a:gd name="T29" fmla="*/ 2147483647 h 266"/>
                <a:gd name="T30" fmla="*/ 2147483647 w 724"/>
                <a:gd name="T31" fmla="*/ 2147483647 h 266"/>
                <a:gd name="T32" fmla="*/ 2147483647 w 724"/>
                <a:gd name="T33" fmla="*/ 2147483647 h 266"/>
                <a:gd name="T34" fmla="*/ 2147483647 w 724"/>
                <a:gd name="T35" fmla="*/ 2147483647 h 266"/>
                <a:gd name="T36" fmla="*/ 2147483647 w 724"/>
                <a:gd name="T37" fmla="*/ 2147483647 h 266"/>
                <a:gd name="T38" fmla="*/ 2147483647 w 724"/>
                <a:gd name="T39" fmla="*/ 2147483647 h 266"/>
                <a:gd name="T40" fmla="*/ 2147483647 w 724"/>
                <a:gd name="T41" fmla="*/ 2147483647 h 266"/>
                <a:gd name="T42" fmla="*/ 2147483647 w 724"/>
                <a:gd name="T43" fmla="*/ 2147483647 h 266"/>
                <a:gd name="T44" fmla="*/ 2147483647 w 724"/>
                <a:gd name="T45" fmla="*/ 2147483647 h 266"/>
                <a:gd name="T46" fmla="*/ 2147483647 w 724"/>
                <a:gd name="T47" fmla="*/ 2147483647 h 266"/>
                <a:gd name="T48" fmla="*/ 2147483647 w 724"/>
                <a:gd name="T49" fmla="*/ 2147483647 h 266"/>
                <a:gd name="T50" fmla="*/ 2147483647 w 724"/>
                <a:gd name="T51" fmla="*/ 2147483647 h 266"/>
                <a:gd name="T52" fmla="*/ 2147483647 w 724"/>
                <a:gd name="T53" fmla="*/ 2147483647 h 266"/>
                <a:gd name="T54" fmla="*/ 2147483647 w 724"/>
                <a:gd name="T55" fmla="*/ 2147483647 h 266"/>
                <a:gd name="T56" fmla="*/ 2147483647 w 724"/>
                <a:gd name="T57" fmla="*/ 2147483647 h 266"/>
                <a:gd name="T58" fmla="*/ 2147483647 w 724"/>
                <a:gd name="T59" fmla="*/ 2147483647 h 266"/>
                <a:gd name="T60" fmla="*/ 2147483647 w 724"/>
                <a:gd name="T61" fmla="*/ 2147483647 h 266"/>
                <a:gd name="T62" fmla="*/ 2147483647 w 724"/>
                <a:gd name="T63" fmla="*/ 2147483647 h 266"/>
                <a:gd name="T64" fmla="*/ 2147483647 w 724"/>
                <a:gd name="T65" fmla="*/ 2147483647 h 266"/>
                <a:gd name="T66" fmla="*/ 2147483647 w 724"/>
                <a:gd name="T67" fmla="*/ 2147483647 h 266"/>
                <a:gd name="T68" fmla="*/ 2147483647 w 724"/>
                <a:gd name="T69" fmla="*/ 2147483647 h 266"/>
                <a:gd name="T70" fmla="*/ 2147483647 w 724"/>
                <a:gd name="T71" fmla="*/ 0 h 266"/>
                <a:gd name="T72" fmla="*/ 2147483647 w 724"/>
                <a:gd name="T73" fmla="*/ 2147483647 h 266"/>
                <a:gd name="T74" fmla="*/ 2147483647 w 724"/>
                <a:gd name="T75" fmla="*/ 2147483647 h 266"/>
                <a:gd name="T76" fmla="*/ 2147483647 w 724"/>
                <a:gd name="T77" fmla="*/ 2147483647 h 266"/>
                <a:gd name="T78" fmla="*/ 2147483647 w 724"/>
                <a:gd name="T79" fmla="*/ 2147483647 h 266"/>
                <a:gd name="T80" fmla="*/ 2147483647 w 724"/>
                <a:gd name="T81" fmla="*/ 2147483647 h 266"/>
                <a:gd name="T82" fmla="*/ 2147483647 w 724"/>
                <a:gd name="T83" fmla="*/ 2147483647 h 266"/>
                <a:gd name="T84" fmla="*/ 2147483647 w 724"/>
                <a:gd name="T85" fmla="*/ 2147483647 h 266"/>
                <a:gd name="T86" fmla="*/ 2147483647 w 724"/>
                <a:gd name="T87" fmla="*/ 2147483647 h 266"/>
                <a:gd name="T88" fmla="*/ 2147483647 w 724"/>
                <a:gd name="T89" fmla="*/ 2147483647 h 266"/>
                <a:gd name="T90" fmla="*/ 2147483647 w 724"/>
                <a:gd name="T91" fmla="*/ 2147483647 h 266"/>
                <a:gd name="T92" fmla="*/ 2147483647 w 724"/>
                <a:gd name="T93" fmla="*/ 2147483647 h 266"/>
                <a:gd name="T94" fmla="*/ 2147483647 w 724"/>
                <a:gd name="T95" fmla="*/ 2147483647 h 266"/>
                <a:gd name="T96" fmla="*/ 2147483647 w 724"/>
                <a:gd name="T97" fmla="*/ 2147483647 h 266"/>
                <a:gd name="T98" fmla="*/ 2147483647 w 724"/>
                <a:gd name="T99" fmla="*/ 2147483647 h 266"/>
                <a:gd name="T100" fmla="*/ 2147483647 w 724"/>
                <a:gd name="T101" fmla="*/ 2147483647 h 266"/>
                <a:gd name="T102" fmla="*/ 2147483647 w 724"/>
                <a:gd name="T103" fmla="*/ 2147483647 h 266"/>
                <a:gd name="T104" fmla="*/ 2147483647 w 724"/>
                <a:gd name="T105" fmla="*/ 2147483647 h 266"/>
                <a:gd name="T106" fmla="*/ 2147483647 w 724"/>
                <a:gd name="T107" fmla="*/ 2147483647 h 266"/>
                <a:gd name="T108" fmla="*/ 2147483647 w 724"/>
                <a:gd name="T109" fmla="*/ 2147483647 h 266"/>
                <a:gd name="T110" fmla="*/ 2147483647 w 724"/>
                <a:gd name="T111" fmla="*/ 2147483647 h 266"/>
                <a:gd name="T112" fmla="*/ 2147483647 w 724"/>
                <a:gd name="T113" fmla="*/ 2147483647 h 266"/>
                <a:gd name="T114" fmla="*/ 2147483647 w 724"/>
                <a:gd name="T115" fmla="*/ 2147483647 h 26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724"/>
                <a:gd name="T175" fmla="*/ 0 h 266"/>
                <a:gd name="T176" fmla="*/ 724 w 724"/>
                <a:gd name="T177" fmla="*/ 266 h 26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724" h="266">
                  <a:moveTo>
                    <a:pt x="113" y="89"/>
                  </a:moveTo>
                  <a:lnTo>
                    <a:pt x="113" y="89"/>
                  </a:lnTo>
                  <a:lnTo>
                    <a:pt x="101" y="90"/>
                  </a:lnTo>
                  <a:lnTo>
                    <a:pt x="73" y="92"/>
                  </a:lnTo>
                  <a:lnTo>
                    <a:pt x="69" y="93"/>
                  </a:lnTo>
                  <a:lnTo>
                    <a:pt x="63" y="93"/>
                  </a:lnTo>
                  <a:lnTo>
                    <a:pt x="56" y="94"/>
                  </a:lnTo>
                  <a:lnTo>
                    <a:pt x="52" y="94"/>
                  </a:lnTo>
                  <a:lnTo>
                    <a:pt x="56" y="108"/>
                  </a:lnTo>
                  <a:lnTo>
                    <a:pt x="54" y="112"/>
                  </a:lnTo>
                  <a:lnTo>
                    <a:pt x="55" y="122"/>
                  </a:lnTo>
                  <a:lnTo>
                    <a:pt x="41" y="124"/>
                  </a:lnTo>
                  <a:lnTo>
                    <a:pt x="48" y="129"/>
                  </a:lnTo>
                  <a:lnTo>
                    <a:pt x="51" y="136"/>
                  </a:lnTo>
                  <a:lnTo>
                    <a:pt x="49" y="139"/>
                  </a:lnTo>
                  <a:lnTo>
                    <a:pt x="40" y="150"/>
                  </a:lnTo>
                  <a:lnTo>
                    <a:pt x="49" y="160"/>
                  </a:lnTo>
                  <a:lnTo>
                    <a:pt x="40" y="161"/>
                  </a:lnTo>
                  <a:lnTo>
                    <a:pt x="30" y="179"/>
                  </a:lnTo>
                  <a:lnTo>
                    <a:pt x="30" y="203"/>
                  </a:lnTo>
                  <a:lnTo>
                    <a:pt x="20" y="200"/>
                  </a:lnTo>
                  <a:lnTo>
                    <a:pt x="18" y="207"/>
                  </a:lnTo>
                  <a:lnTo>
                    <a:pt x="11" y="216"/>
                  </a:lnTo>
                  <a:lnTo>
                    <a:pt x="8" y="221"/>
                  </a:lnTo>
                  <a:lnTo>
                    <a:pt x="11" y="221"/>
                  </a:lnTo>
                  <a:lnTo>
                    <a:pt x="12" y="217"/>
                  </a:lnTo>
                  <a:lnTo>
                    <a:pt x="15" y="224"/>
                  </a:lnTo>
                  <a:lnTo>
                    <a:pt x="18" y="249"/>
                  </a:lnTo>
                  <a:lnTo>
                    <a:pt x="12" y="249"/>
                  </a:lnTo>
                  <a:lnTo>
                    <a:pt x="0" y="265"/>
                  </a:lnTo>
                  <a:lnTo>
                    <a:pt x="26" y="263"/>
                  </a:lnTo>
                  <a:lnTo>
                    <a:pt x="40" y="262"/>
                  </a:lnTo>
                  <a:lnTo>
                    <a:pt x="49" y="260"/>
                  </a:lnTo>
                  <a:lnTo>
                    <a:pt x="56" y="260"/>
                  </a:lnTo>
                  <a:lnTo>
                    <a:pt x="66" y="260"/>
                  </a:lnTo>
                  <a:lnTo>
                    <a:pt x="73" y="259"/>
                  </a:lnTo>
                  <a:lnTo>
                    <a:pt x="83" y="258"/>
                  </a:lnTo>
                  <a:lnTo>
                    <a:pt x="87" y="258"/>
                  </a:lnTo>
                  <a:lnTo>
                    <a:pt x="92" y="258"/>
                  </a:lnTo>
                  <a:lnTo>
                    <a:pt x="96" y="258"/>
                  </a:lnTo>
                  <a:lnTo>
                    <a:pt x="103" y="256"/>
                  </a:lnTo>
                  <a:lnTo>
                    <a:pt x="109" y="256"/>
                  </a:lnTo>
                  <a:lnTo>
                    <a:pt x="112" y="256"/>
                  </a:lnTo>
                  <a:lnTo>
                    <a:pt x="113" y="255"/>
                  </a:lnTo>
                  <a:lnTo>
                    <a:pt x="120" y="255"/>
                  </a:lnTo>
                  <a:lnTo>
                    <a:pt x="128" y="255"/>
                  </a:lnTo>
                  <a:lnTo>
                    <a:pt x="132" y="253"/>
                  </a:lnTo>
                  <a:lnTo>
                    <a:pt x="139" y="253"/>
                  </a:lnTo>
                  <a:lnTo>
                    <a:pt x="148" y="253"/>
                  </a:lnTo>
                  <a:lnTo>
                    <a:pt x="167" y="251"/>
                  </a:lnTo>
                  <a:lnTo>
                    <a:pt x="168" y="251"/>
                  </a:lnTo>
                  <a:lnTo>
                    <a:pt x="178" y="249"/>
                  </a:lnTo>
                  <a:lnTo>
                    <a:pt x="182" y="249"/>
                  </a:lnTo>
                  <a:lnTo>
                    <a:pt x="182" y="248"/>
                  </a:lnTo>
                  <a:lnTo>
                    <a:pt x="202" y="246"/>
                  </a:lnTo>
                  <a:lnTo>
                    <a:pt x="209" y="246"/>
                  </a:lnTo>
                  <a:lnTo>
                    <a:pt x="228" y="244"/>
                  </a:lnTo>
                  <a:lnTo>
                    <a:pt x="235" y="244"/>
                  </a:lnTo>
                  <a:lnTo>
                    <a:pt x="254" y="241"/>
                  </a:lnTo>
                  <a:lnTo>
                    <a:pt x="265" y="241"/>
                  </a:lnTo>
                  <a:lnTo>
                    <a:pt x="268" y="239"/>
                  </a:lnTo>
                  <a:lnTo>
                    <a:pt x="295" y="238"/>
                  </a:lnTo>
                  <a:lnTo>
                    <a:pt x="299" y="237"/>
                  </a:lnTo>
                  <a:lnTo>
                    <a:pt x="301" y="237"/>
                  </a:lnTo>
                  <a:lnTo>
                    <a:pt x="307" y="237"/>
                  </a:lnTo>
                  <a:lnTo>
                    <a:pt x="331" y="234"/>
                  </a:lnTo>
                  <a:lnTo>
                    <a:pt x="342" y="232"/>
                  </a:lnTo>
                  <a:lnTo>
                    <a:pt x="347" y="231"/>
                  </a:lnTo>
                  <a:lnTo>
                    <a:pt x="351" y="231"/>
                  </a:lnTo>
                  <a:lnTo>
                    <a:pt x="368" y="230"/>
                  </a:lnTo>
                  <a:lnTo>
                    <a:pt x="385" y="228"/>
                  </a:lnTo>
                  <a:lnTo>
                    <a:pt x="387" y="227"/>
                  </a:lnTo>
                  <a:lnTo>
                    <a:pt x="407" y="225"/>
                  </a:lnTo>
                  <a:lnTo>
                    <a:pt x="408" y="225"/>
                  </a:lnTo>
                  <a:lnTo>
                    <a:pt x="418" y="224"/>
                  </a:lnTo>
                  <a:lnTo>
                    <a:pt x="421" y="224"/>
                  </a:lnTo>
                  <a:lnTo>
                    <a:pt x="429" y="223"/>
                  </a:lnTo>
                  <a:lnTo>
                    <a:pt x="430" y="223"/>
                  </a:lnTo>
                  <a:lnTo>
                    <a:pt x="434" y="221"/>
                  </a:lnTo>
                  <a:lnTo>
                    <a:pt x="437" y="221"/>
                  </a:lnTo>
                  <a:lnTo>
                    <a:pt x="440" y="221"/>
                  </a:lnTo>
                  <a:lnTo>
                    <a:pt x="463" y="218"/>
                  </a:lnTo>
                  <a:lnTo>
                    <a:pt x="468" y="217"/>
                  </a:lnTo>
                  <a:lnTo>
                    <a:pt x="475" y="217"/>
                  </a:lnTo>
                  <a:lnTo>
                    <a:pt x="477" y="216"/>
                  </a:lnTo>
                  <a:lnTo>
                    <a:pt x="480" y="216"/>
                  </a:lnTo>
                  <a:lnTo>
                    <a:pt x="483" y="216"/>
                  </a:lnTo>
                  <a:lnTo>
                    <a:pt x="486" y="214"/>
                  </a:lnTo>
                  <a:lnTo>
                    <a:pt x="494" y="214"/>
                  </a:lnTo>
                  <a:lnTo>
                    <a:pt x="506" y="213"/>
                  </a:lnTo>
                  <a:lnTo>
                    <a:pt x="516" y="212"/>
                  </a:lnTo>
                  <a:lnTo>
                    <a:pt x="520" y="210"/>
                  </a:lnTo>
                  <a:lnTo>
                    <a:pt x="520" y="209"/>
                  </a:lnTo>
                  <a:lnTo>
                    <a:pt x="519" y="196"/>
                  </a:lnTo>
                  <a:lnTo>
                    <a:pt x="519" y="186"/>
                  </a:lnTo>
                  <a:lnTo>
                    <a:pt x="523" y="181"/>
                  </a:lnTo>
                  <a:lnTo>
                    <a:pt x="536" y="179"/>
                  </a:lnTo>
                  <a:lnTo>
                    <a:pt x="541" y="174"/>
                  </a:lnTo>
                  <a:lnTo>
                    <a:pt x="541" y="164"/>
                  </a:lnTo>
                  <a:lnTo>
                    <a:pt x="541" y="159"/>
                  </a:lnTo>
                  <a:lnTo>
                    <a:pt x="544" y="154"/>
                  </a:lnTo>
                  <a:lnTo>
                    <a:pt x="551" y="147"/>
                  </a:lnTo>
                  <a:lnTo>
                    <a:pt x="560" y="140"/>
                  </a:lnTo>
                  <a:lnTo>
                    <a:pt x="569" y="139"/>
                  </a:lnTo>
                  <a:lnTo>
                    <a:pt x="570" y="139"/>
                  </a:lnTo>
                  <a:lnTo>
                    <a:pt x="583" y="138"/>
                  </a:lnTo>
                  <a:lnTo>
                    <a:pt x="602" y="121"/>
                  </a:lnTo>
                  <a:lnTo>
                    <a:pt x="601" y="118"/>
                  </a:lnTo>
                  <a:lnTo>
                    <a:pt x="612" y="111"/>
                  </a:lnTo>
                  <a:lnTo>
                    <a:pt x="621" y="108"/>
                  </a:lnTo>
                  <a:lnTo>
                    <a:pt x="624" y="106"/>
                  </a:lnTo>
                  <a:lnTo>
                    <a:pt x="628" y="96"/>
                  </a:lnTo>
                  <a:lnTo>
                    <a:pt x="628" y="94"/>
                  </a:lnTo>
                  <a:lnTo>
                    <a:pt x="628" y="89"/>
                  </a:lnTo>
                  <a:lnTo>
                    <a:pt x="638" y="82"/>
                  </a:lnTo>
                  <a:lnTo>
                    <a:pt x="649" y="72"/>
                  </a:lnTo>
                  <a:lnTo>
                    <a:pt x="652" y="75"/>
                  </a:lnTo>
                  <a:lnTo>
                    <a:pt x="650" y="79"/>
                  </a:lnTo>
                  <a:lnTo>
                    <a:pt x="662" y="80"/>
                  </a:lnTo>
                  <a:lnTo>
                    <a:pt x="662" y="79"/>
                  </a:lnTo>
                  <a:lnTo>
                    <a:pt x="663" y="76"/>
                  </a:lnTo>
                  <a:lnTo>
                    <a:pt x="666" y="69"/>
                  </a:lnTo>
                  <a:lnTo>
                    <a:pt x="670" y="65"/>
                  </a:lnTo>
                  <a:lnTo>
                    <a:pt x="680" y="59"/>
                  </a:lnTo>
                  <a:lnTo>
                    <a:pt x="682" y="57"/>
                  </a:lnTo>
                  <a:lnTo>
                    <a:pt x="689" y="59"/>
                  </a:lnTo>
                  <a:lnTo>
                    <a:pt x="691" y="61"/>
                  </a:lnTo>
                  <a:lnTo>
                    <a:pt x="695" y="61"/>
                  </a:lnTo>
                  <a:lnTo>
                    <a:pt x="698" y="58"/>
                  </a:lnTo>
                  <a:lnTo>
                    <a:pt x="699" y="58"/>
                  </a:lnTo>
                  <a:lnTo>
                    <a:pt x="704" y="41"/>
                  </a:lnTo>
                  <a:lnTo>
                    <a:pt x="706" y="39"/>
                  </a:lnTo>
                  <a:lnTo>
                    <a:pt x="709" y="34"/>
                  </a:lnTo>
                  <a:lnTo>
                    <a:pt x="718" y="32"/>
                  </a:lnTo>
                  <a:lnTo>
                    <a:pt x="720" y="25"/>
                  </a:lnTo>
                  <a:lnTo>
                    <a:pt x="721" y="12"/>
                  </a:lnTo>
                  <a:lnTo>
                    <a:pt x="721" y="2"/>
                  </a:lnTo>
                  <a:lnTo>
                    <a:pt x="723" y="0"/>
                  </a:lnTo>
                  <a:lnTo>
                    <a:pt x="714" y="1"/>
                  </a:lnTo>
                  <a:lnTo>
                    <a:pt x="707" y="2"/>
                  </a:lnTo>
                  <a:lnTo>
                    <a:pt x="699" y="2"/>
                  </a:lnTo>
                  <a:lnTo>
                    <a:pt x="699" y="5"/>
                  </a:lnTo>
                  <a:lnTo>
                    <a:pt x="681" y="8"/>
                  </a:lnTo>
                  <a:lnTo>
                    <a:pt x="678" y="8"/>
                  </a:lnTo>
                  <a:lnTo>
                    <a:pt x="675" y="9"/>
                  </a:lnTo>
                  <a:lnTo>
                    <a:pt x="673" y="9"/>
                  </a:lnTo>
                  <a:lnTo>
                    <a:pt x="671" y="9"/>
                  </a:lnTo>
                  <a:lnTo>
                    <a:pt x="668" y="11"/>
                  </a:lnTo>
                  <a:lnTo>
                    <a:pt x="662" y="11"/>
                  </a:lnTo>
                  <a:lnTo>
                    <a:pt x="650" y="12"/>
                  </a:lnTo>
                  <a:lnTo>
                    <a:pt x="642" y="15"/>
                  </a:lnTo>
                  <a:lnTo>
                    <a:pt x="639" y="15"/>
                  </a:lnTo>
                  <a:lnTo>
                    <a:pt x="638" y="15"/>
                  </a:lnTo>
                  <a:lnTo>
                    <a:pt x="623" y="18"/>
                  </a:lnTo>
                  <a:lnTo>
                    <a:pt x="619" y="18"/>
                  </a:lnTo>
                  <a:lnTo>
                    <a:pt x="609" y="19"/>
                  </a:lnTo>
                  <a:lnTo>
                    <a:pt x="587" y="22"/>
                  </a:lnTo>
                  <a:lnTo>
                    <a:pt x="585" y="22"/>
                  </a:lnTo>
                  <a:lnTo>
                    <a:pt x="569" y="25"/>
                  </a:lnTo>
                  <a:lnTo>
                    <a:pt x="556" y="26"/>
                  </a:lnTo>
                  <a:lnTo>
                    <a:pt x="554" y="26"/>
                  </a:lnTo>
                  <a:lnTo>
                    <a:pt x="551" y="26"/>
                  </a:lnTo>
                  <a:lnTo>
                    <a:pt x="549" y="29"/>
                  </a:lnTo>
                  <a:lnTo>
                    <a:pt x="542" y="30"/>
                  </a:lnTo>
                  <a:lnTo>
                    <a:pt x="530" y="32"/>
                  </a:lnTo>
                  <a:lnTo>
                    <a:pt x="523" y="32"/>
                  </a:lnTo>
                  <a:lnTo>
                    <a:pt x="516" y="33"/>
                  </a:lnTo>
                  <a:lnTo>
                    <a:pt x="506" y="34"/>
                  </a:lnTo>
                  <a:lnTo>
                    <a:pt x="504" y="34"/>
                  </a:lnTo>
                  <a:lnTo>
                    <a:pt x="502" y="34"/>
                  </a:lnTo>
                  <a:lnTo>
                    <a:pt x="486" y="36"/>
                  </a:lnTo>
                  <a:lnTo>
                    <a:pt x="477" y="39"/>
                  </a:lnTo>
                  <a:lnTo>
                    <a:pt x="457" y="40"/>
                  </a:lnTo>
                  <a:lnTo>
                    <a:pt x="450" y="40"/>
                  </a:lnTo>
                  <a:lnTo>
                    <a:pt x="443" y="41"/>
                  </a:lnTo>
                  <a:lnTo>
                    <a:pt x="440" y="41"/>
                  </a:lnTo>
                  <a:lnTo>
                    <a:pt x="439" y="41"/>
                  </a:lnTo>
                  <a:lnTo>
                    <a:pt x="427" y="41"/>
                  </a:lnTo>
                  <a:lnTo>
                    <a:pt x="415" y="43"/>
                  </a:lnTo>
                  <a:lnTo>
                    <a:pt x="414" y="43"/>
                  </a:lnTo>
                  <a:lnTo>
                    <a:pt x="409" y="43"/>
                  </a:lnTo>
                  <a:lnTo>
                    <a:pt x="401" y="46"/>
                  </a:lnTo>
                  <a:lnTo>
                    <a:pt x="396" y="46"/>
                  </a:lnTo>
                  <a:lnTo>
                    <a:pt x="385" y="47"/>
                  </a:lnTo>
                  <a:lnTo>
                    <a:pt x="371" y="48"/>
                  </a:lnTo>
                  <a:lnTo>
                    <a:pt x="368" y="48"/>
                  </a:lnTo>
                  <a:lnTo>
                    <a:pt x="361" y="50"/>
                  </a:lnTo>
                  <a:lnTo>
                    <a:pt x="355" y="50"/>
                  </a:lnTo>
                  <a:lnTo>
                    <a:pt x="353" y="50"/>
                  </a:lnTo>
                  <a:lnTo>
                    <a:pt x="342" y="51"/>
                  </a:lnTo>
                  <a:lnTo>
                    <a:pt x="335" y="51"/>
                  </a:lnTo>
                  <a:lnTo>
                    <a:pt x="328" y="51"/>
                  </a:lnTo>
                  <a:lnTo>
                    <a:pt x="325" y="51"/>
                  </a:lnTo>
                  <a:lnTo>
                    <a:pt x="318" y="51"/>
                  </a:lnTo>
                  <a:lnTo>
                    <a:pt x="310" y="53"/>
                  </a:lnTo>
                  <a:lnTo>
                    <a:pt x="307" y="54"/>
                  </a:lnTo>
                  <a:lnTo>
                    <a:pt x="304" y="55"/>
                  </a:lnTo>
                  <a:lnTo>
                    <a:pt x="303" y="53"/>
                  </a:lnTo>
                  <a:lnTo>
                    <a:pt x="293" y="55"/>
                  </a:lnTo>
                  <a:lnTo>
                    <a:pt x="288" y="55"/>
                  </a:lnTo>
                  <a:lnTo>
                    <a:pt x="282" y="55"/>
                  </a:lnTo>
                  <a:lnTo>
                    <a:pt x="278" y="57"/>
                  </a:lnTo>
                  <a:lnTo>
                    <a:pt x="263" y="58"/>
                  </a:lnTo>
                  <a:lnTo>
                    <a:pt x="259" y="59"/>
                  </a:lnTo>
                  <a:lnTo>
                    <a:pt x="257" y="59"/>
                  </a:lnTo>
                  <a:lnTo>
                    <a:pt x="247" y="59"/>
                  </a:lnTo>
                  <a:lnTo>
                    <a:pt x="239" y="61"/>
                  </a:lnTo>
                  <a:lnTo>
                    <a:pt x="228" y="62"/>
                  </a:lnTo>
                  <a:lnTo>
                    <a:pt x="221" y="64"/>
                  </a:lnTo>
                  <a:lnTo>
                    <a:pt x="213" y="65"/>
                  </a:lnTo>
                  <a:lnTo>
                    <a:pt x="209" y="65"/>
                  </a:lnTo>
                  <a:lnTo>
                    <a:pt x="195" y="66"/>
                  </a:lnTo>
                  <a:lnTo>
                    <a:pt x="195" y="64"/>
                  </a:lnTo>
                  <a:lnTo>
                    <a:pt x="175" y="64"/>
                  </a:lnTo>
                  <a:lnTo>
                    <a:pt x="177" y="66"/>
                  </a:lnTo>
                  <a:lnTo>
                    <a:pt x="178" y="69"/>
                  </a:lnTo>
                  <a:lnTo>
                    <a:pt x="180" y="83"/>
                  </a:lnTo>
                  <a:lnTo>
                    <a:pt x="160" y="85"/>
                  </a:lnTo>
                  <a:lnTo>
                    <a:pt x="152" y="86"/>
                  </a:lnTo>
                  <a:lnTo>
                    <a:pt x="142" y="86"/>
                  </a:lnTo>
                  <a:lnTo>
                    <a:pt x="139" y="86"/>
                  </a:lnTo>
                  <a:lnTo>
                    <a:pt x="137" y="86"/>
                  </a:lnTo>
                  <a:lnTo>
                    <a:pt x="119" y="89"/>
                  </a:lnTo>
                  <a:lnTo>
                    <a:pt x="114" y="89"/>
                  </a:lnTo>
                  <a:lnTo>
                    <a:pt x="113" y="89"/>
                  </a:lnTo>
                </a:path>
              </a:pathLst>
            </a:custGeom>
            <a:solidFill>
              <a:schemeClr val="tx2">
                <a:lumMod val="40000"/>
                <a:lumOff val="60000"/>
              </a:schemeClr>
            </a:solidFill>
            <a:ln w="6350" cap="rnd">
              <a:solidFill>
                <a:schemeClr val="bg1"/>
              </a:solidFill>
              <a:round/>
              <a:headEnd/>
              <a:tailEnd/>
            </a:ln>
          </p:spPr>
          <p:txBody>
            <a:bodyPr/>
            <a:lstStyle/>
            <a:p>
              <a:endParaRPr lang="en-US"/>
            </a:p>
          </p:txBody>
        </p:sp>
        <p:sp>
          <p:nvSpPr>
            <p:cNvPr id="11" name="TextBox 10"/>
            <p:cNvSpPr txBox="1"/>
            <p:nvPr/>
          </p:nvSpPr>
          <p:spPr>
            <a:xfrm>
              <a:off x="4416408" y="5949270"/>
              <a:ext cx="321873" cy="461665"/>
            </a:xfrm>
            <a:prstGeom prst="rect">
              <a:avLst/>
            </a:prstGeom>
            <a:noFill/>
          </p:spPr>
          <p:txBody>
            <a:bodyPr wrap="square" rtlCol="0">
              <a:spAutoFit/>
            </a:bodyPr>
            <a:lstStyle/>
            <a:p>
              <a:r>
                <a:rPr lang="en-US" sz="2400" dirty="0"/>
                <a:t>*</a:t>
              </a:r>
            </a:p>
          </p:txBody>
        </p:sp>
        <p:sp>
          <p:nvSpPr>
            <p:cNvPr id="99" name="Text Box 279"/>
            <p:cNvSpPr txBox="1">
              <a:spLocks noChangeArrowheads="1"/>
            </p:cNvSpPr>
            <p:nvPr/>
          </p:nvSpPr>
          <p:spPr bwMode="auto">
            <a:xfrm>
              <a:off x="4794996" y="6026215"/>
              <a:ext cx="3214021" cy="307777"/>
            </a:xfrm>
            <a:prstGeom prst="rect">
              <a:avLst/>
            </a:prstGeom>
            <a:noFill/>
            <a:ln w="9525">
              <a:noFill/>
              <a:miter lim="800000"/>
              <a:headEnd/>
              <a:tailEnd/>
            </a:ln>
          </p:spPr>
          <p:txBody>
            <a:bodyPr wrap="none" lIns="0" tIns="0" rIns="0" bIns="0">
              <a:spAutoFit/>
            </a:bodyPr>
            <a:lstStyle/>
            <a:p>
              <a:r>
                <a:rPr lang="en-US" sz="1000" dirty="0">
                  <a:latin typeface="Helvetica" panose="020B0604020202020204" pitchFamily="34" charset="0"/>
                  <a:cs typeface="Helvetica" panose="020B0604020202020204" pitchFamily="34" charset="0"/>
                </a:rPr>
                <a:t>Additional Fees for Small DG Customers are Applicable, </a:t>
              </a:r>
            </a:p>
            <a:p>
              <a:r>
                <a:rPr lang="en-US" sz="1000" dirty="0">
                  <a:latin typeface="Helvetica" panose="020B0604020202020204" pitchFamily="34" charset="0"/>
                  <a:cs typeface="Helvetica" panose="020B0604020202020204" pitchFamily="34" charset="0"/>
                </a:rPr>
                <a:t>at Least for Certain IOUs or Customers</a:t>
              </a:r>
            </a:p>
          </p:txBody>
        </p:sp>
        <p:sp>
          <p:nvSpPr>
            <p:cNvPr id="107" name="TextBox 106"/>
            <p:cNvSpPr txBox="1"/>
            <p:nvPr/>
          </p:nvSpPr>
          <p:spPr>
            <a:xfrm>
              <a:off x="6828827" y="4071179"/>
              <a:ext cx="321873" cy="461665"/>
            </a:xfrm>
            <a:prstGeom prst="rect">
              <a:avLst/>
            </a:prstGeom>
            <a:noFill/>
            <a:ln>
              <a:noFill/>
            </a:ln>
          </p:spPr>
          <p:txBody>
            <a:bodyPr wrap="square" rtlCol="0">
              <a:spAutoFit/>
            </a:bodyPr>
            <a:lstStyle/>
            <a:p>
              <a:r>
                <a:rPr lang="en-US" sz="2400" dirty="0">
                  <a:solidFill>
                    <a:schemeClr val="bg1"/>
                  </a:solidFill>
                </a:rPr>
                <a:t>*</a:t>
              </a:r>
            </a:p>
          </p:txBody>
        </p:sp>
        <p:sp>
          <p:nvSpPr>
            <p:cNvPr id="109" name="Rectangle 284"/>
            <p:cNvSpPr>
              <a:spLocks noChangeArrowheads="1"/>
            </p:cNvSpPr>
            <p:nvPr/>
          </p:nvSpPr>
          <p:spPr bwMode="auto">
            <a:xfrm>
              <a:off x="688441" y="5582643"/>
              <a:ext cx="214311" cy="163437"/>
            </a:xfrm>
            <a:prstGeom prst="rect">
              <a:avLst/>
            </a:prstGeom>
            <a:solidFill>
              <a:srgbClr val="1070B4"/>
            </a:solidFill>
            <a:ln w="6350" cap="rnd">
              <a:noFill/>
              <a:round/>
              <a:headEnd/>
              <a:tailEnd/>
            </a:ln>
          </p:spPr>
          <p:txBody>
            <a:bodyPr/>
            <a:lstStyle/>
            <a:p>
              <a:endParaRPr lang="en-US"/>
            </a:p>
          </p:txBody>
        </p:sp>
        <p:sp>
          <p:nvSpPr>
            <p:cNvPr id="110" name="Text Box 279"/>
            <p:cNvSpPr txBox="1">
              <a:spLocks noChangeArrowheads="1"/>
            </p:cNvSpPr>
            <p:nvPr/>
          </p:nvSpPr>
          <p:spPr bwMode="auto">
            <a:xfrm>
              <a:off x="969428" y="5582643"/>
              <a:ext cx="631583" cy="153888"/>
            </a:xfrm>
            <a:prstGeom prst="rect">
              <a:avLst/>
            </a:prstGeom>
            <a:noFill/>
            <a:ln w="9525">
              <a:noFill/>
              <a:miter lim="800000"/>
              <a:headEnd/>
              <a:tailEnd/>
            </a:ln>
          </p:spPr>
          <p:txBody>
            <a:bodyPr wrap="none" lIns="0" tIns="0" rIns="0" bIns="0">
              <a:spAutoFit/>
            </a:bodyPr>
            <a:lstStyle/>
            <a:p>
              <a:r>
                <a:rPr lang="en-US" sz="1000" dirty="0">
                  <a:latin typeface="Helvetica" panose="020B0604020202020204" pitchFamily="34" charset="0"/>
                  <a:cs typeface="Helvetica" panose="020B0604020202020204" pitchFamily="34" charset="0"/>
                </a:rPr>
                <a:t>Retail Rate</a:t>
              </a:r>
            </a:p>
          </p:txBody>
        </p:sp>
      </p:grpSp>
      <p:sp>
        <p:nvSpPr>
          <p:cNvPr id="100" name="TextBox 99"/>
          <p:cNvSpPr txBox="1"/>
          <p:nvPr/>
        </p:nvSpPr>
        <p:spPr>
          <a:xfrm>
            <a:off x="7085491" y="3897313"/>
            <a:ext cx="321873" cy="461665"/>
          </a:xfrm>
          <a:prstGeom prst="rect">
            <a:avLst/>
          </a:prstGeom>
          <a:noFill/>
          <a:ln>
            <a:noFill/>
          </a:ln>
        </p:spPr>
        <p:txBody>
          <a:bodyPr wrap="square" rtlCol="0">
            <a:spAutoFit/>
          </a:bodyPr>
          <a:lstStyle/>
          <a:p>
            <a:r>
              <a:rPr lang="en-US" sz="2400" dirty="0">
                <a:solidFill>
                  <a:schemeClr val="bg1"/>
                </a:solidFill>
              </a:rPr>
              <a:t>*</a:t>
            </a:r>
          </a:p>
        </p:txBody>
      </p:sp>
      <p:sp>
        <p:nvSpPr>
          <p:cNvPr id="101" name="TextBox 100"/>
          <p:cNvSpPr txBox="1"/>
          <p:nvPr/>
        </p:nvSpPr>
        <p:spPr>
          <a:xfrm>
            <a:off x="7281090" y="2590687"/>
            <a:ext cx="320268" cy="461665"/>
          </a:xfrm>
          <a:prstGeom prst="rect">
            <a:avLst/>
          </a:prstGeom>
          <a:noFill/>
          <a:ln>
            <a:noFill/>
          </a:ln>
        </p:spPr>
        <p:txBody>
          <a:bodyPr wrap="square" rtlCol="0">
            <a:spAutoFit/>
          </a:bodyPr>
          <a:lstStyle/>
          <a:p>
            <a:r>
              <a:rPr lang="en-US" sz="2400" dirty="0">
                <a:solidFill>
                  <a:schemeClr val="bg1"/>
                </a:solidFill>
              </a:rPr>
              <a:t>*</a:t>
            </a:r>
          </a:p>
        </p:txBody>
      </p:sp>
      <p:sp>
        <p:nvSpPr>
          <p:cNvPr id="102" name="TextBox 101"/>
          <p:cNvSpPr txBox="1"/>
          <p:nvPr/>
        </p:nvSpPr>
        <p:spPr>
          <a:xfrm>
            <a:off x="6015445" y="4433242"/>
            <a:ext cx="321873" cy="461665"/>
          </a:xfrm>
          <a:prstGeom prst="rect">
            <a:avLst/>
          </a:prstGeom>
          <a:noFill/>
          <a:ln>
            <a:noFill/>
          </a:ln>
        </p:spPr>
        <p:txBody>
          <a:bodyPr wrap="square" rtlCol="0">
            <a:spAutoFit/>
          </a:bodyPr>
          <a:lstStyle/>
          <a:p>
            <a:r>
              <a:rPr lang="en-US" sz="2400" dirty="0">
                <a:solidFill>
                  <a:schemeClr val="bg1"/>
                </a:solidFill>
              </a:rPr>
              <a:t>*</a:t>
            </a:r>
          </a:p>
        </p:txBody>
      </p:sp>
      <p:sp>
        <p:nvSpPr>
          <p:cNvPr id="108" name="Text Box 237"/>
          <p:cNvSpPr txBox="1">
            <a:spLocks noChangeArrowheads="1"/>
          </p:cNvSpPr>
          <p:nvPr/>
        </p:nvSpPr>
        <p:spPr bwMode="auto">
          <a:xfrm>
            <a:off x="2952750" y="1365250"/>
            <a:ext cx="3276600" cy="290513"/>
          </a:xfrm>
          <a:prstGeom prst="rect">
            <a:avLst/>
          </a:prstGeom>
          <a:noFill/>
          <a:ln w="9525">
            <a:noFill/>
            <a:miter lim="800000"/>
            <a:headEnd/>
            <a:tailEnd/>
          </a:ln>
        </p:spPr>
        <p:txBody>
          <a:bodyPr>
            <a:spAutoFit/>
          </a:bodyPr>
          <a:lstStyle/>
          <a:p>
            <a:pPr algn="ctr"/>
            <a:r>
              <a:rPr lang="en-US" sz="1300" b="1" dirty="0">
                <a:latin typeface="Helvetica" panose="020B0604020202020204" pitchFamily="34" charset="0"/>
                <a:cs typeface="Helvetica" panose="020B0604020202020204" pitchFamily="34" charset="0"/>
              </a:rPr>
              <a:t>www.dsireusa.org </a:t>
            </a:r>
            <a:r>
              <a:rPr lang="en-US" sz="1300" b="1">
                <a:latin typeface="Helvetica" panose="020B0604020202020204" pitchFamily="34" charset="0"/>
                <a:cs typeface="Helvetica" panose="020B0604020202020204" pitchFamily="34" charset="0"/>
              </a:rPr>
              <a:t>/ May 2026</a:t>
            </a:r>
            <a:endParaRPr lang="en-US" sz="1300" b="1" dirty="0">
              <a:latin typeface="Helvetica" panose="020B0604020202020204" pitchFamily="34" charset="0"/>
              <a:cs typeface="Helvetica" panose="020B0604020202020204" pitchFamily="34" charset="0"/>
            </a:endParaRPr>
          </a:p>
        </p:txBody>
      </p:sp>
      <p:sp>
        <p:nvSpPr>
          <p:cNvPr id="113" name="TextBox 112"/>
          <p:cNvSpPr txBox="1"/>
          <p:nvPr/>
        </p:nvSpPr>
        <p:spPr>
          <a:xfrm>
            <a:off x="2495019" y="4154224"/>
            <a:ext cx="346394" cy="461665"/>
          </a:xfrm>
          <a:prstGeom prst="rect">
            <a:avLst/>
          </a:prstGeom>
          <a:noFill/>
          <a:ln>
            <a:noFill/>
          </a:ln>
        </p:spPr>
        <p:txBody>
          <a:bodyPr wrap="square" rtlCol="0">
            <a:spAutoFit/>
          </a:bodyPr>
          <a:lstStyle/>
          <a:p>
            <a:r>
              <a:rPr lang="en-US" sz="2400" dirty="0">
                <a:solidFill>
                  <a:schemeClr val="bg1"/>
                </a:solidFill>
              </a:rPr>
              <a:t>*</a:t>
            </a:r>
          </a:p>
        </p:txBody>
      </p:sp>
      <p:sp>
        <p:nvSpPr>
          <p:cNvPr id="105" name="TextBox 104"/>
          <p:cNvSpPr txBox="1"/>
          <p:nvPr/>
        </p:nvSpPr>
        <p:spPr>
          <a:xfrm>
            <a:off x="4137433" y="4727710"/>
            <a:ext cx="346394" cy="461665"/>
          </a:xfrm>
          <a:prstGeom prst="rect">
            <a:avLst/>
          </a:prstGeom>
          <a:noFill/>
          <a:ln>
            <a:noFill/>
          </a:ln>
        </p:spPr>
        <p:txBody>
          <a:bodyPr wrap="square" rtlCol="0">
            <a:spAutoFit/>
          </a:bodyPr>
          <a:lstStyle/>
          <a:p>
            <a:r>
              <a:rPr lang="en-US" sz="2400" dirty="0">
                <a:solidFill>
                  <a:schemeClr val="bg1"/>
                </a:solidFill>
              </a:rPr>
              <a:t>*</a:t>
            </a:r>
          </a:p>
        </p:txBody>
      </p:sp>
      <p:sp>
        <p:nvSpPr>
          <p:cNvPr id="112" name="TextBox 111"/>
          <p:cNvSpPr txBox="1"/>
          <p:nvPr/>
        </p:nvSpPr>
        <p:spPr>
          <a:xfrm>
            <a:off x="8011263" y="5567504"/>
            <a:ext cx="404443" cy="230832"/>
          </a:xfrm>
          <a:prstGeom prst="rect">
            <a:avLst/>
          </a:prstGeom>
          <a:solidFill>
            <a:srgbClr val="1070B4"/>
          </a:solidFill>
          <a:ln>
            <a:solidFill>
              <a:schemeClr val="bg1">
                <a:lumMod val="65000"/>
              </a:schemeClr>
            </a:solidFill>
          </a:ln>
        </p:spPr>
        <p:txBody>
          <a:bodyPr wrap="square" rtlCol="0">
            <a:spAutoFit/>
          </a:bodyPr>
          <a:lstStyle>
            <a:defPPr>
              <a:defRPr lang="en-US"/>
            </a:defPPr>
            <a:lvl1pPr algn="ctr">
              <a:defRPr sz="900" b="1">
                <a:latin typeface="Helvetica" panose="020B0604020202020204" pitchFamily="34" charset="0"/>
                <a:cs typeface="Helvetica" panose="020B0604020202020204" pitchFamily="34" charset="0"/>
              </a:defRPr>
            </a:lvl1pPr>
          </a:lstStyle>
          <a:p>
            <a:r>
              <a:rPr lang="en-US" dirty="0">
                <a:solidFill>
                  <a:schemeClr val="bg1"/>
                </a:solidFill>
              </a:rPr>
              <a:t>PR</a:t>
            </a:r>
          </a:p>
        </p:txBody>
      </p:sp>
    </p:spTree>
    <p:extLst>
      <p:ext uri="{BB962C8B-B14F-4D97-AF65-F5344CB8AC3E}">
        <p14:creationId xmlns:p14="http://schemas.microsoft.com/office/powerpoint/2010/main" val="1645656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latin typeface="Helvetica" panose="020B0604020202020204" pitchFamily="34" charset="0"/>
                <a:cs typeface="Helvetica" panose="020B0604020202020204" pitchFamily="34" charset="0"/>
              </a:rPr>
              <a:t>Notes</a:t>
            </a:r>
          </a:p>
        </p:txBody>
      </p:sp>
      <p:sp>
        <p:nvSpPr>
          <p:cNvPr id="3" name="Content Placeholder 2"/>
          <p:cNvSpPr>
            <a:spLocks noGrp="1"/>
          </p:cNvSpPr>
          <p:nvPr>
            <p:ph idx="1"/>
          </p:nvPr>
        </p:nvSpPr>
        <p:spPr/>
        <p:txBody>
          <a:bodyPr/>
          <a:lstStyle/>
          <a:p>
            <a:r>
              <a:rPr lang="en-US" sz="1400" dirty="0">
                <a:latin typeface="Helvetica" panose="020B0604020202020204" pitchFamily="34" charset="0"/>
                <a:cs typeface="Helvetica" panose="020B0604020202020204" pitchFamily="34" charset="0"/>
              </a:rPr>
              <a:t>New York offers net metering for small customer-generators, but has alternative compensation mechanisms for larger customer-generators. </a:t>
            </a:r>
          </a:p>
          <a:p>
            <a:r>
              <a:rPr lang="en-US" sz="1400" dirty="0">
                <a:latin typeface="Helvetica" panose="020B0604020202020204" pitchFamily="34" charset="0"/>
                <a:cs typeface="Helvetica" panose="020B0604020202020204" pitchFamily="34" charset="0"/>
              </a:rPr>
              <a:t>Vermont utilizes retail rate net metering, but applies negative credit adjustors to all production.</a:t>
            </a:r>
          </a:p>
          <a:p>
            <a:r>
              <a:rPr lang="en-US" sz="1400" dirty="0">
                <a:latin typeface="Helvetica" panose="020B0604020202020204" pitchFamily="34" charset="0"/>
                <a:cs typeface="Helvetica" panose="020B0604020202020204" pitchFamily="34" charset="0"/>
              </a:rPr>
              <a:t>The Idaho Public Utilities Commission has required investor-owned utilities in the state to offer net metering through separate docket proceedings, and has approved an alternative compensation mechanism for one utility; however, no statewide net metering policy exists. </a:t>
            </a:r>
            <a:endParaRPr lang="en-US" sz="1400" u="sng" dirty="0">
              <a:latin typeface="Helvetica" panose="020B0604020202020204" pitchFamily="34" charset="0"/>
              <a:cs typeface="Helvetica" panose="020B0604020202020204" pitchFamily="34" charset="0"/>
            </a:endParaRPr>
          </a:p>
          <a:p>
            <a:r>
              <a:rPr lang="en-US" sz="1400" dirty="0">
                <a:latin typeface="Helvetica" panose="020B0604020202020204" pitchFamily="34" charset="0"/>
                <a:cs typeface="Helvetica" panose="020B0604020202020204" pitchFamily="34" charset="0"/>
              </a:rPr>
              <a:t>Oregon’s statewide policy applies to all of its IOUs with the exception of Idaho Power, which allows the company to mirror its Idaho policies.</a:t>
            </a:r>
          </a:p>
          <a:p>
            <a:r>
              <a:rPr lang="en-US" sz="1400" dirty="0">
                <a:latin typeface="Helvetica" panose="020B0604020202020204" pitchFamily="34" charset="0"/>
                <a:cs typeface="Helvetica" panose="020B0604020202020204" pitchFamily="34" charset="0"/>
              </a:rPr>
              <a:t>Texas does not have statewide net metering rules; however, in May 2025, the Governor signed a bill allowing the Public Utility Commission to approve an "alternative method for compensating a distributed renewable generation owner. "For investor-owned utilities that voluntarily offer compensation for qualifying facilities, the credit rate is the retail rate. Additional Fees for Small DG Customers are Applicable, at Least for Certain IOUs or Customers</a:t>
            </a:r>
          </a:p>
        </p:txBody>
      </p:sp>
    </p:spTree>
    <p:extLst>
      <p:ext uri="{BB962C8B-B14F-4D97-AF65-F5344CB8AC3E}">
        <p14:creationId xmlns:p14="http://schemas.microsoft.com/office/powerpoint/2010/main" val="1923210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762000"/>
          </a:xfrm>
        </p:spPr>
        <p:txBody>
          <a:bodyPr/>
          <a:lstStyle/>
          <a:p>
            <a:r>
              <a:rPr lang="en-US" sz="2800" dirty="0">
                <a:latin typeface="Helvetica" panose="020B0604020202020204" pitchFamily="34" charset="0"/>
                <a:cs typeface="Helvetica" panose="020B0604020202020204" pitchFamily="34" charset="0"/>
              </a:rPr>
              <a:t>Distributed Generation Customer Credit Rates for Excess Generation</a:t>
            </a:r>
          </a:p>
        </p:txBody>
      </p:sp>
      <p:sp>
        <p:nvSpPr>
          <p:cNvPr id="3" name="Content Placeholder 2"/>
          <p:cNvSpPr>
            <a:spLocks noGrp="1"/>
          </p:cNvSpPr>
          <p:nvPr>
            <p:ph idx="1"/>
          </p:nvPr>
        </p:nvSpPr>
        <p:spPr/>
        <p:txBody>
          <a:bodyPr/>
          <a:lstStyle/>
          <a:p>
            <a:pPr marL="0" indent="0">
              <a:buNone/>
            </a:pPr>
            <a:r>
              <a:rPr lang="en-US" sz="1600" dirty="0">
                <a:latin typeface="Helvetica" panose="020B0604020202020204" pitchFamily="34" charset="0"/>
                <a:cs typeface="Helvetica" panose="020B0604020202020204" pitchFamily="34" charset="0"/>
              </a:rPr>
              <a:t>This map defines distributed generation customer credit rates for excess generation as the compensation rate for electricity that customers are directly exporting to the grid within the monthly billing period. These policy classifications do not refer to monthly net excess generation, or the compensation that customers receive at the end of their billing period for the generation that they exported to the grid in excess of their consumption.</a:t>
            </a:r>
          </a:p>
          <a:p>
            <a:pPr marL="0" indent="0">
              <a:buNone/>
            </a:pPr>
            <a:endParaRPr lang="en-US" sz="1400" dirty="0">
              <a:latin typeface="Helvetica" panose="020B0604020202020204" pitchFamily="34" charset="0"/>
              <a:cs typeface="Helvetica" panose="020B0604020202020204" pitchFamily="34" charset="0"/>
            </a:endParaRPr>
          </a:p>
          <a:p>
            <a:r>
              <a:rPr lang="en-US" sz="1400" dirty="0">
                <a:latin typeface="Helvetica" panose="020B0604020202020204" pitchFamily="34" charset="0"/>
                <a:cs typeface="Helvetica" panose="020B0604020202020204" pitchFamily="34" charset="0"/>
              </a:rPr>
              <a:t>Avoided/Wholesale Cost: Refers to the price that the utility would have had to pay to purchase electricity from another source or produce it itself. This typically includes avoided energy and generation capacity costs.</a:t>
            </a:r>
          </a:p>
          <a:p>
            <a:r>
              <a:rPr lang="en-US" sz="1400" dirty="0">
                <a:latin typeface="Helvetica" panose="020B0604020202020204" pitchFamily="34" charset="0"/>
                <a:cs typeface="Helvetica" panose="020B0604020202020204" pitchFamily="34" charset="0"/>
              </a:rPr>
              <a:t>Time of Use (TOU): Refers to compensation for generation that differs based on the time of generation and its value to the grid.</a:t>
            </a:r>
          </a:p>
          <a:p>
            <a:r>
              <a:rPr lang="en-US" sz="1400" dirty="0">
                <a:latin typeface="Helvetica" panose="020B0604020202020204" pitchFamily="34" charset="0"/>
                <a:cs typeface="Helvetica" panose="020B0604020202020204" pitchFamily="34" charset="0"/>
              </a:rPr>
              <a:t>Between Avoided Cost and Retail: When a customer is compensated at a rate higher than the avoided cost, but not quite as high as the retail rate.</a:t>
            </a:r>
          </a:p>
          <a:p>
            <a:r>
              <a:rPr lang="en-US" sz="1400" dirty="0">
                <a:latin typeface="Helvetica" panose="020B0604020202020204" pitchFamily="34" charset="0"/>
                <a:cs typeface="Helvetica" panose="020B0604020202020204" pitchFamily="34" charset="0"/>
              </a:rPr>
              <a:t>Retail Rate: The customer is compensated at the full retail rate that they pay for electricity (e.g., states that would be classified as having true net metering).</a:t>
            </a:r>
          </a:p>
        </p:txBody>
      </p:sp>
    </p:spTree>
    <p:extLst>
      <p:ext uri="{BB962C8B-B14F-4D97-AF65-F5344CB8AC3E}">
        <p14:creationId xmlns:p14="http://schemas.microsoft.com/office/powerpoint/2010/main" val="2620908464"/>
      </p:ext>
    </p:extLst>
  </p:cSld>
  <p:clrMapOvr>
    <a:masterClrMapping/>
  </p:clrMapOvr>
</p:sld>
</file>

<file path=ppt/theme/theme1.xml><?xml version="1.0" encoding="utf-8"?>
<a:theme xmlns:a="http://schemas.openxmlformats.org/drawingml/2006/main" name="Theme1">
  <a:themeElements>
    <a:clrScheme name="Custom 1">
      <a:dk1>
        <a:sysClr val="windowText" lastClr="000000"/>
      </a:dk1>
      <a:lt1>
        <a:sysClr val="window" lastClr="FFFFFF"/>
      </a:lt1>
      <a:dk2>
        <a:srgbClr val="7F7F7F"/>
      </a:dk2>
      <a:lt2>
        <a:srgbClr val="EEECE1"/>
      </a:lt2>
      <a:accent1>
        <a:srgbClr val="DF3911"/>
      </a:accent1>
      <a:accent2>
        <a:srgbClr val="EF6B16"/>
      </a:accent2>
      <a:accent3>
        <a:srgbClr val="EE9110"/>
      </a:accent3>
      <a:accent4>
        <a:srgbClr val="F1BD07"/>
      </a:accent4>
      <a:accent5>
        <a:srgbClr val="CC0000"/>
      </a:accent5>
      <a:accent6>
        <a:srgbClr val="7F7F7F"/>
      </a:accent6>
      <a:hlink>
        <a:srgbClr val="000000"/>
      </a:hlink>
      <a:folHlink>
        <a:srgbClr val="595959"/>
      </a:folHlink>
    </a:clrScheme>
    <a:fontScheme name="Custom 1">
      <a:majorFont>
        <a:latin typeface="Tahom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AB12A220-07D5-4930-997C-04B65F224707}" vid="{81485280-E667-4D1E-8622-4705885F4AF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178FFBAE2F28D4EAF85E7C9DB84A26B" ma:contentTypeVersion="11" ma:contentTypeDescription="Create a new document." ma:contentTypeScope="" ma:versionID="38a3df44ec513658b84c7c6fbfb36d11">
  <xsd:schema xmlns:xsd="http://www.w3.org/2001/XMLSchema" xmlns:xs="http://www.w3.org/2001/XMLSchema" xmlns:p="http://schemas.microsoft.com/office/2006/metadata/properties" xmlns:ns3="bb4ce786-82e9-4d82-aea5-cea6766135ab" targetNamespace="http://schemas.microsoft.com/office/2006/metadata/properties" ma:root="true" ma:fieldsID="8e6fb99069afc8440ac9f78628f63007" ns3:_="">
    <xsd:import namespace="bb4ce786-82e9-4d82-aea5-cea6766135a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ServiceSystemTags" minOccurs="0"/>
                <xsd:element ref="ns3:MediaServiceSearchPropertie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4ce786-82e9-4d82-aea5-cea6766135a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56DF6B1-37DB-4AC6-AA61-DB033250D616}">
  <ds:schemaRefs>
    <ds:schemaRef ds:uri="http://schemas.microsoft.com/sharepoint/v3/contenttype/forms"/>
  </ds:schemaRefs>
</ds:datastoreItem>
</file>

<file path=customXml/itemProps2.xml><?xml version="1.0" encoding="utf-8"?>
<ds:datastoreItem xmlns:ds="http://schemas.openxmlformats.org/officeDocument/2006/customXml" ds:itemID="{6CFB6F28-4454-4D3E-9DCF-D1DC538827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4ce786-82e9-4d82-aea5-cea6766135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7E7895C-1714-4A36-A61C-26C40350DD1F}">
  <ds:schemaRefs>
    <ds:schemaRef ds:uri="http://purl.org/dc/elements/1.1/"/>
    <ds:schemaRef ds:uri="http://schemas.microsoft.com/office/2006/metadata/properties"/>
    <ds:schemaRef ds:uri="bb4ce786-82e9-4d82-aea5-cea6766135ab"/>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Theme1</Template>
  <TotalTime>207</TotalTime>
  <Words>444</Words>
  <Application>Microsoft Office PowerPoint</Application>
  <PresentationFormat>On-screen Show (4:3)</PresentationFormat>
  <Paragraphs>31</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Helvetica</vt:lpstr>
      <vt:lpstr>Tahoma</vt:lpstr>
      <vt:lpstr>Theme1</vt:lpstr>
      <vt:lpstr>PowerPoint Presentation</vt:lpstr>
      <vt:lpstr>Notes</vt:lpstr>
      <vt:lpstr>Distributed Generation Customer Credit Rates for Excess Generation</vt:lpstr>
    </vt:vector>
  </TitlesOfParts>
  <Company>North Carolina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Benjamin Inskeep</dc:creator>
  <cp:lastModifiedBy>Emily Lynn Apadula</cp:lastModifiedBy>
  <cp:revision>36</cp:revision>
  <dcterms:created xsi:type="dcterms:W3CDTF">2015-03-16T18:32:51Z</dcterms:created>
  <dcterms:modified xsi:type="dcterms:W3CDTF">2026-05-12T20:44:35Z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0x010100B178FFBAE2F28D4EAF85E7C9DB84A26B</vt:lpwstr>
  </property>
</Properties>
</file>