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C4D7DE"/>
    <a:srgbClr val="3B5D69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88" d="100"/>
          <a:sy n="88" d="100"/>
        </p:scale>
        <p:origin x="-48" y="5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6-05-18T20:40:37.384" v="3" actId="20577"/>
      <pc:docMkLst>
        <pc:docMk/>
      </pc:docMkLst>
      <pc:sldChg chg="modSp mod">
        <pc:chgData name="Emily Lynn Apadula" userId="1f0a73b7-7ec2-4b04-a094-eed9786adb34" providerId="ADAL" clId="{798F9A77-0F95-4F24-8B79-87DC2110E163}" dt="2026-05-18T20:40:37.384" v="3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5-18T20:40:37.384" v="3" actId="20577"/>
          <ac:spMkLst>
            <pc:docMk/>
            <pc:sldMk cId="0" sldId="256"/>
            <ac:spMk id="1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388938" y="91440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79684" y="5591902"/>
            <a:ext cx="185948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 adopted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77534" y="6089535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policy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May 2026</a:t>
            </a: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60727" y="5553317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68276" y="5291486"/>
            <a:ext cx="8560685" cy="456488"/>
            <a:chOff x="187380" y="5480050"/>
            <a:chExt cx="8560685" cy="456488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187380" y="548005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6981085" y="5774955"/>
              <a:ext cx="176698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698529" y="3708440"/>
            <a:ext cx="270226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24 States + DC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currently have adopted community </a:t>
            </a:r>
          </a:p>
          <a:p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rules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DC</a:t>
            </a: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156872" y="6063790"/>
            <a:ext cx="201168" cy="20116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454718" y="6169968"/>
            <a:ext cx="360363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85000" y="5882288"/>
            <a:ext cx="363539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AS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85001" y="6169968"/>
            <a:ext cx="363538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VI</a:t>
            </a:r>
          </a:p>
        </p:txBody>
      </p:sp>
      <p:sp>
        <p:nvSpPr>
          <p:cNvPr id="98" name="Text Box 279"/>
          <p:cNvSpPr txBox="1">
            <a:spLocks noChangeArrowheads="1"/>
          </p:cNvSpPr>
          <p:nvPr/>
        </p:nvSpPr>
        <p:spPr bwMode="auto">
          <a:xfrm>
            <a:off x="377534" y="5857290"/>
            <a:ext cx="277960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Policy adopted providing community solar option</a:t>
            </a:r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56872" y="5810481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3300045" y="5754485"/>
            <a:ext cx="6969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26644" y="5787859"/>
            <a:ext cx="30432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New Orleans local policy also establishes a community solar program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22471</TotalTime>
  <Words>58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56</cp:revision>
  <dcterms:created xsi:type="dcterms:W3CDTF">2015-12-02T18:24:38Z</dcterms:created>
  <dcterms:modified xsi:type="dcterms:W3CDTF">2026-05-18T20:40:43Z</dcterms:modified>
</cp:coreProperties>
</file>